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E858C67-A0E7-410E-A6D1-E3D5EDFD3746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8F3498-6EF7-483F-B6D3-EB92FD98E75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3239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8C67-A0E7-410E-A6D1-E3D5EDFD3746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3498-6EF7-483F-B6D3-EB92FD98E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21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8C67-A0E7-410E-A6D1-E3D5EDFD3746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3498-6EF7-483F-B6D3-EB92FD98E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25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8C67-A0E7-410E-A6D1-E3D5EDFD3746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3498-6EF7-483F-B6D3-EB92FD98E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14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858C67-A0E7-410E-A6D1-E3D5EDFD3746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8F3498-6EF7-483F-B6D3-EB92FD98E75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86849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8C67-A0E7-410E-A6D1-E3D5EDFD3746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3498-6EF7-483F-B6D3-EB92FD98E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88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8C67-A0E7-410E-A6D1-E3D5EDFD3746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3498-6EF7-483F-B6D3-EB92FD98E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02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8C67-A0E7-410E-A6D1-E3D5EDFD3746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3498-6EF7-483F-B6D3-EB92FD98E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08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8C67-A0E7-410E-A6D1-E3D5EDFD3746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F3498-6EF7-483F-B6D3-EB92FD98E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74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858C67-A0E7-410E-A6D1-E3D5EDFD3746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8F3498-6EF7-483F-B6D3-EB92FD98E75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202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858C67-A0E7-410E-A6D1-E3D5EDFD3746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8F3498-6EF7-483F-B6D3-EB92FD98E75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887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E858C67-A0E7-410E-A6D1-E3D5EDFD3746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E8F3498-6EF7-483F-B6D3-EB92FD98E75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223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F991A-0614-436C-A8E0-4B03E0617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1571" y="2060014"/>
            <a:ext cx="9542638" cy="2737972"/>
          </a:xfrm>
        </p:spPr>
        <p:txBody>
          <a:bodyPr>
            <a:normAutofit fontScale="90000"/>
          </a:bodyPr>
          <a:lstStyle/>
          <a:p>
            <a:r>
              <a:rPr lang="ru-RU" dirty="0"/>
              <a:t>Создание мобильного приложения «Магазин кроссовок»</a:t>
            </a:r>
          </a:p>
        </p:txBody>
      </p:sp>
    </p:spTree>
    <p:extLst>
      <p:ext uri="{BB962C8B-B14F-4D97-AF65-F5344CB8AC3E}">
        <p14:creationId xmlns:p14="http://schemas.microsoft.com/office/powerpoint/2010/main" val="785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57FA1-E2C6-4F21-A071-CFDFF594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4FEDCF-1E41-4520-98CF-30CEED2F0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Приложение было разработано в </a:t>
            </a:r>
            <a:r>
              <a:rPr lang="en-US" dirty="0"/>
              <a:t>Android Studio </a:t>
            </a:r>
            <a:r>
              <a:rPr lang="ru-RU" dirty="0"/>
              <a:t>на языке </a:t>
            </a:r>
            <a:r>
              <a:rPr lang="en-US" dirty="0"/>
              <a:t>java</a:t>
            </a:r>
            <a:r>
              <a:rPr lang="ru-RU" dirty="0"/>
              <a:t> с использованием базовых предустановленных библиотек.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592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8FA99-276E-4D2B-A1D6-3F6D96A8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344" y="265112"/>
            <a:ext cx="7221872" cy="1325563"/>
          </a:xfrm>
        </p:spPr>
        <p:txBody>
          <a:bodyPr/>
          <a:lstStyle/>
          <a:p>
            <a:r>
              <a:rPr lang="ru-RU" dirty="0"/>
              <a:t>Страница авторизации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0BF178-57A7-49BE-8140-977007BA6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049" y="1808789"/>
            <a:ext cx="560830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Первый элемент с которым сталкивается пользователь является окно с авторизацией. Была реализована возможность регистрации нового аккаунта и входа с уже существующего. Была предусмотрена валидация, </a:t>
            </a:r>
            <a:r>
              <a:rPr lang="ru-RU" dirty="0" err="1"/>
              <a:t>т.е</a:t>
            </a:r>
            <a:r>
              <a:rPr lang="ru-RU" dirty="0"/>
              <a:t> не возможность отправки пустого или неправильно написанного поля.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04C10A-0295-45B0-A4BA-08A731EE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590675"/>
            <a:ext cx="51054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6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98073-05B1-4109-81EA-9EA4E68F9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85800"/>
            <a:ext cx="9601200" cy="1485900"/>
          </a:xfrm>
        </p:spPr>
        <p:txBody>
          <a:bodyPr/>
          <a:lstStyle/>
          <a:p>
            <a:r>
              <a:rPr lang="ru-RU" dirty="0"/>
              <a:t>Основная страница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F2617F-8217-4DDE-B402-CC4C1FE7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512436"/>
            <a:ext cx="669973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 главном экране представлены основная информация о предоставляемых товарах, их категории, размер и цвета.</a:t>
            </a:r>
          </a:p>
          <a:p>
            <a:pPr marL="0" indent="0">
              <a:buNone/>
            </a:pPr>
            <a:r>
              <a:rPr lang="ru-RU" dirty="0"/>
              <a:t>Снизу представлена навигационная панель при помощи которой пользователь может свободно перемещается по основным страницам приложения.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FD481F-518F-49C2-B47A-7B824F885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282" y="533400"/>
            <a:ext cx="299085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1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2CF60-39F3-428B-A575-8912C409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401" y="18255"/>
            <a:ext cx="6652846" cy="1325563"/>
          </a:xfrm>
        </p:spPr>
        <p:txBody>
          <a:bodyPr/>
          <a:lstStyle/>
          <a:p>
            <a:r>
              <a:rPr lang="ru-RU" dirty="0"/>
              <a:t>Взаимодействие с товаром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38DA79-9040-4147-945F-F97B59A1E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401" y="1825624"/>
            <a:ext cx="584395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Каждый товар может иметь свои уникальные характеристики, такие как цена, модель и описание.</a:t>
            </a:r>
          </a:p>
          <a:p>
            <a:pPr marL="0" indent="0">
              <a:buNone/>
            </a:pPr>
            <a:r>
              <a:rPr lang="ru-RU" dirty="0"/>
              <a:t>Выбрав нужный товар, его можно переместить в корзину где можно изменять количество и удалять его.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A5C070-1DD2-4958-AA2F-3D87CC018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988" y="1453356"/>
            <a:ext cx="49339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6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E85BF-0CB9-4EC7-B1C0-918C2421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296" y="669022"/>
            <a:ext cx="9601200" cy="1485900"/>
          </a:xfrm>
        </p:spPr>
        <p:txBody>
          <a:bodyPr/>
          <a:lstStyle/>
          <a:p>
            <a:r>
              <a:rPr lang="ru-RU" dirty="0"/>
              <a:t>Профиль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F7738-2189-4B1B-9F08-6026C30F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296" y="1690688"/>
            <a:ext cx="589428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профиле имеется основная информация о пользователе, которую он изменить в любой момент. В приложении у каждого пользователя предусматривается наличие карты лояльность, штрих код которой генерируется автоматически из </a:t>
            </a:r>
            <a:r>
              <a:rPr lang="en-US" dirty="0"/>
              <a:t>id </a:t>
            </a:r>
            <a:r>
              <a:rPr lang="ru-RU" dirty="0"/>
              <a:t>пользователя.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78B3B0-F757-4DF0-AC26-71BB285BB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904" y="1246982"/>
            <a:ext cx="49815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5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E1ABD-CCA9-4CF8-814B-7008BAAD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018692" cy="1325563"/>
          </a:xfrm>
        </p:spPr>
        <p:txBody>
          <a:bodyPr/>
          <a:lstStyle/>
          <a:p>
            <a:r>
              <a:rPr lang="ru-RU" dirty="0"/>
              <a:t>Итог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2513D8-E43C-44AC-AF68-FF912B290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1893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приложении была реализована верстка и основные элементы кода, которые отвечают за функционирование приложения, но возникли проблемы с реализацией серверной части. </a:t>
            </a:r>
          </a:p>
        </p:txBody>
      </p:sp>
    </p:spTree>
    <p:extLst>
      <p:ext uri="{BB962C8B-B14F-4D97-AF65-F5344CB8AC3E}">
        <p14:creationId xmlns:p14="http://schemas.microsoft.com/office/powerpoint/2010/main" val="1966873219"/>
      </p:ext>
    </p:extLst>
  </p:cSld>
  <p:clrMapOvr>
    <a:masterClrMapping/>
  </p:clrMapOvr>
</p:sld>
</file>

<file path=ppt/theme/theme1.xml><?xml version="1.0" encoding="utf-8"?>
<a:theme xmlns:a="http://schemas.openxmlformats.org/drawingml/2006/main" name="Обрезка">
  <a:themeElements>
    <a:clrScheme name="Обрезк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Обрезк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Обрезк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76</TotalTime>
  <Words>196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Franklin Gothic Book</vt:lpstr>
      <vt:lpstr>Обрезка</vt:lpstr>
      <vt:lpstr>Создание мобильного приложения «Магазин кроссовок»</vt:lpstr>
      <vt:lpstr>Среда разработки</vt:lpstr>
      <vt:lpstr>Страница авторизации</vt:lpstr>
      <vt:lpstr>Основная страница</vt:lpstr>
      <vt:lpstr>Взаимодействие с товаром</vt:lpstr>
      <vt:lpstr>Профиль</vt:lpstr>
      <vt:lpstr>Итог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мобильного приложения «Магазин кроссовок»</dc:title>
  <dc:creator>administrator</dc:creator>
  <cp:lastModifiedBy>administrator</cp:lastModifiedBy>
  <cp:revision>8</cp:revision>
  <dcterms:created xsi:type="dcterms:W3CDTF">2025-03-12T10:09:49Z</dcterms:created>
  <dcterms:modified xsi:type="dcterms:W3CDTF">2025-03-12T11:26:37Z</dcterms:modified>
</cp:coreProperties>
</file>