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32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70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90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73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4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4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7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Chlazení krve v cévním řečišti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Milan </a:t>
            </a:r>
            <a:r>
              <a:rPr lang="cs-CZ" dirty="0" err="1" smtClean="0"/>
              <a:t>poláček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8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zapojení</a:t>
            </a:r>
            <a:endParaRPr lang="cs-CZ" dirty="0"/>
          </a:p>
        </p:txBody>
      </p:sp>
      <p:sp>
        <p:nvSpPr>
          <p:cNvPr id="4" name="Veselý obličej 3"/>
          <p:cNvSpPr/>
          <p:nvPr/>
        </p:nvSpPr>
        <p:spPr>
          <a:xfrm>
            <a:off x="2972096" y="2545321"/>
            <a:ext cx="1244304" cy="1213879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/>
          <p:cNvSpPr/>
          <p:nvPr/>
        </p:nvSpPr>
        <p:spPr>
          <a:xfrm>
            <a:off x="6108924" y="2545320"/>
            <a:ext cx="1409700" cy="12138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accent5">
                    <a:lumMod val="75000"/>
                  </a:schemeClr>
                </a:solidFill>
              </a:rPr>
              <a:t>Řídící jednotka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4641584" y="4332750"/>
            <a:ext cx="1378215" cy="10885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accent5">
                    <a:lumMod val="75000"/>
                  </a:schemeClr>
                </a:solidFill>
              </a:rPr>
              <a:t>Chladící systém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Přímá spojnice se šipkou 7"/>
          <p:cNvCxnSpPr>
            <a:stCxn id="4" idx="7"/>
            <a:endCxn id="5" idx="1"/>
          </p:cNvCxnSpPr>
          <p:nvPr/>
        </p:nvCxnSpPr>
        <p:spPr>
          <a:xfrm flipV="1">
            <a:off x="4034176" y="2723088"/>
            <a:ext cx="2281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oúhlá spojnice 12"/>
          <p:cNvCxnSpPr>
            <a:stCxn id="4" idx="5"/>
            <a:endCxn id="6" idx="1"/>
          </p:cNvCxnSpPr>
          <p:nvPr/>
        </p:nvCxnSpPr>
        <p:spPr>
          <a:xfrm rot="16200000" flipH="1">
            <a:off x="3690081" y="3925527"/>
            <a:ext cx="1295599" cy="60740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oúhlá spojnice 16"/>
          <p:cNvCxnSpPr>
            <a:stCxn id="6" idx="2"/>
            <a:endCxn id="4" idx="4"/>
          </p:cNvCxnSpPr>
          <p:nvPr/>
        </p:nvCxnSpPr>
        <p:spPr>
          <a:xfrm rot="5400000" flipH="1">
            <a:off x="3631414" y="3722034"/>
            <a:ext cx="1662112" cy="1736444"/>
          </a:xfrm>
          <a:prstGeom prst="bentConnector3">
            <a:avLst>
              <a:gd name="adj1" fmla="val -1375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avoúhlá spojnice 18"/>
          <p:cNvCxnSpPr>
            <a:stCxn id="5" idx="4"/>
            <a:endCxn id="6" idx="3"/>
          </p:cNvCxnSpPr>
          <p:nvPr/>
        </p:nvCxnSpPr>
        <p:spPr>
          <a:xfrm rot="5400000">
            <a:off x="5857871" y="3921128"/>
            <a:ext cx="1117832" cy="79397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oúhlá spojnice 23"/>
          <p:cNvCxnSpPr>
            <a:stCxn id="6" idx="2"/>
            <a:endCxn id="5" idx="6"/>
          </p:cNvCxnSpPr>
          <p:nvPr/>
        </p:nvCxnSpPr>
        <p:spPr>
          <a:xfrm rot="5400000" flipH="1" flipV="1">
            <a:off x="5290132" y="3192820"/>
            <a:ext cx="2269052" cy="2187932"/>
          </a:xfrm>
          <a:prstGeom prst="bentConnector4">
            <a:avLst>
              <a:gd name="adj1" fmla="val -10075"/>
              <a:gd name="adj2" fmla="val 1104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6019799" y="584358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Senzor teploty</a:t>
            </a:r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4453302" y="229287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Senzor teploty</a:t>
            </a:r>
            <a:endParaRPr lang="cs-CZ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2193864" y="5688189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Připojení na oběhový systém</a:t>
            </a:r>
            <a:endParaRPr lang="cs-CZ" dirty="0"/>
          </a:p>
        </p:txBody>
      </p:sp>
      <p:sp>
        <p:nvSpPr>
          <p:cNvPr id="54" name="TextovéPole 53"/>
          <p:cNvSpPr txBox="1"/>
          <p:nvPr/>
        </p:nvSpPr>
        <p:spPr>
          <a:xfrm>
            <a:off x="6052187" y="490350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Řízení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8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Proč?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Návrh inovativního řešení</a:t>
            </a:r>
          </a:p>
          <a:p>
            <a:r>
              <a:rPr lang="cs-CZ" dirty="0" smtClean="0"/>
              <a:t>Nízká cena řešení</a:t>
            </a:r>
          </a:p>
          <a:p>
            <a:r>
              <a:rPr lang="cs-CZ" dirty="0" smtClean="0"/>
              <a:t>Možnost mobilního využití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16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Transplantace</a:t>
            </a:r>
          </a:p>
          <a:p>
            <a:r>
              <a:rPr lang="cs-CZ" dirty="0" smtClean="0"/>
              <a:t>Umělá ledvina</a:t>
            </a:r>
          </a:p>
          <a:p>
            <a:r>
              <a:rPr lang="cs-CZ" dirty="0" smtClean="0"/>
              <a:t>Mozková příhoda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1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Snad vše půjde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2" y="930275"/>
            <a:ext cx="2128838" cy="25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 je vše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Děkuji </a:t>
            </a:r>
            <a:r>
              <a:rPr lang="cs-CZ" smtClean="0"/>
              <a:t>za pozornost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39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23</TotalTime>
  <Words>47</Words>
  <Application>Microsoft Office PowerPoint</Application>
  <PresentationFormat>Širokoúhlá obrazovka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Chlazení krve v cévním řečišti</vt:lpstr>
      <vt:lpstr>Princip zapojení</vt:lpstr>
      <vt:lpstr>Proč?</vt:lpstr>
      <vt:lpstr>Využití</vt:lpstr>
      <vt:lpstr>Ukázka</vt:lpstr>
      <vt:lpstr>To je vše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Chlazení krve v cévním řečišti</dc:title>
  <dc:creator>Milan Poláček</dc:creator>
  <cp:lastModifiedBy>Milan Poláček</cp:lastModifiedBy>
  <cp:revision>3</cp:revision>
  <dcterms:created xsi:type="dcterms:W3CDTF">2015-12-21T08:55:58Z</dcterms:created>
  <dcterms:modified xsi:type="dcterms:W3CDTF">2015-12-21T09:19:31Z</dcterms:modified>
</cp:coreProperties>
</file>