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808D97-7EEA-83C0-3777-458FF3D8F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C2B1A8B-A674-0916-BB64-8A24D5D0C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C6D307D-588F-06A5-7D0B-E30AB9E87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FCF392-D618-3A02-D555-A285B431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AC8B73-2BFE-688C-5D2D-C30D57DE8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696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4949DB-44D0-5EA2-7BAD-038D10597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827CD13-4B8F-EA5B-1B4B-3FB2AF89F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9846A-51F9-B86C-EF0E-2402A1F0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C8B1B4-D23C-DB5E-5861-B55EC8BD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03C77-1786-4CCA-E1DB-C119FDA0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4718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9F2144-5513-CFF3-00D2-4A537B9F90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98EA1-4108-845F-976D-8C8A2DA40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F3A193-348E-3308-7ACE-48ECAA5EA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0EBED8-F249-6A6C-901B-2EDB0A76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F413AC-1CA1-314F-0F8C-20162C75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18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244B5-16C6-986D-EDF1-DC6BC1F6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9FFECB-9AE4-7288-EF3F-AC6E81E70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40A41-F833-A118-0D98-9C1354BB4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42E1FBD-CC22-4B37-D3C6-80EA7F169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E4A4C9-820E-151B-8042-84E1B072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6651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5EC7D3-C6BE-A77E-2220-577D723B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A8FDA9-6694-4EFC-FC18-58ADCC0D0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D03055-C04A-3DFD-274D-BBBFC56F6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5D1B8D-E9ED-E674-615B-BFB508930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4A2F86-0A26-4CF9-0656-993EC4429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8474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76A3C-C2E3-B8E6-18BF-589A23AD5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EE1F8F-618C-DF76-E0A7-B4229BC6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94DE39B-A32F-513B-5DB4-9DB0E2FF8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EB19BB-9762-4255-1EE7-920F1BEE1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81F194-59E0-5581-1085-EC01BB39E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61C1EC-D577-1D71-66A8-CCDC150C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137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F2A6E-6EC7-2CD3-4620-7AF31755D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4A2B863-FDDF-3A7C-367B-C3576B47C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D87574-BCFC-AA95-7E45-CC4869A52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3FEE76-6E9C-0D5A-4BBA-91AC03C3C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B7992B0-1338-0888-852D-81A56CD1B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4EAE49D-FF25-DFCD-004A-095D9C510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0580D67-2896-8004-D785-E55249C9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8868E56-AC46-851B-98DD-BE5308FAB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16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C00A47-3324-A009-0B36-47D08CDCD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77DA78-65A1-84E8-59E0-DF25EA03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A87E328-1933-FC19-0C68-9B3D72DA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BBCDEAC-E304-F1F5-E291-FA157E6A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105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ADE63DD-C932-5216-D597-604A490E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49875D-FAB3-08A9-E0BB-155DC3ED6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1D25EB-A2A2-D3C6-C9B7-E768393C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119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84DF9-3BE4-D3C9-B53E-D93C50A0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03C23-093A-5548-B60D-22A029973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289284F-069D-B3DA-A823-A72EB4F102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04084C-5AEB-3AE7-0AEE-D6A52104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373A4-E4C8-F655-E861-BB01A3F1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D6CDF98-33A9-565A-7EAB-023EABE39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699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68E0E-311C-19DE-333C-9DD01F5D9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0A3F41E-0397-0D26-15A5-5B5F7C0CD8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C2FE59-7431-D594-BA1B-8D8C33083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7F0DEE-E448-0DFB-4FE8-C3EF92947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54DD0-F7EE-64B8-A34A-A7847141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424BEDF-9384-25D5-99C0-45073712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68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390B7C5-0C77-C944-DCC2-E715892F4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218D75-9981-6CC5-7583-9B27D6A93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0B6E58-A439-F310-259F-CE630358C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61F08C-B3BE-4F17-BDC6-76F9CC7821EE}" type="datetimeFigureOut">
              <a:rPr lang="de-DE" smtClean="0"/>
              <a:t>06.04.2025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AD0528-E426-ED2D-83FE-4309A8038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178F58-5DA0-4C84-F436-E0488B5F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EB4574-7420-4883-B29D-76A3B68DC47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1562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76ED92-F2FA-BCE7-6BF6-2D86B558CC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849A2B1-C917-8024-9E8D-259CBB824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5EDDAB8D-2D68-44F7-9F0E-EEADAA6B377D}"/>
              </a:ext>
            </a:extLst>
          </p:cNvPr>
          <p:cNvSpPr/>
          <p:nvPr/>
        </p:nvSpPr>
        <p:spPr>
          <a:xfrm>
            <a:off x="4472762" y="0"/>
            <a:ext cx="2821172" cy="174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F84EEB7-0EB1-38EE-460B-1EB2A22CAA07}"/>
              </a:ext>
            </a:extLst>
          </p:cNvPr>
          <p:cNvSpPr/>
          <p:nvPr/>
        </p:nvSpPr>
        <p:spPr>
          <a:xfrm>
            <a:off x="861236" y="2757488"/>
            <a:ext cx="1598429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28F7B-9E78-D5D0-098E-6186F7004B08}"/>
              </a:ext>
            </a:extLst>
          </p:cNvPr>
          <p:cNvSpPr/>
          <p:nvPr/>
        </p:nvSpPr>
        <p:spPr>
          <a:xfrm>
            <a:off x="3218120" y="2757488"/>
            <a:ext cx="1715388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F6D826-59AC-A9B5-75D4-73398D971E3F}"/>
              </a:ext>
            </a:extLst>
          </p:cNvPr>
          <p:cNvSpPr/>
          <p:nvPr/>
        </p:nvSpPr>
        <p:spPr>
          <a:xfrm>
            <a:off x="5670696" y="2751065"/>
            <a:ext cx="1438941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D5D1A2D-CEDA-B041-BB5B-82890209CB1B}"/>
              </a:ext>
            </a:extLst>
          </p:cNvPr>
          <p:cNvSpPr/>
          <p:nvPr/>
        </p:nvSpPr>
        <p:spPr>
          <a:xfrm>
            <a:off x="7719237" y="2757488"/>
            <a:ext cx="1509824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B43356-69AE-3653-CA98-CB258581CC19}"/>
              </a:ext>
            </a:extLst>
          </p:cNvPr>
          <p:cNvSpPr/>
          <p:nvPr/>
        </p:nvSpPr>
        <p:spPr>
          <a:xfrm>
            <a:off x="9659679" y="2751065"/>
            <a:ext cx="2016642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67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6D8B6-81BF-41BD-4A4A-ACB89E5D8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539C5-BB2D-1044-2070-073F7719F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D2BBE87-81C5-49AE-6F69-FB4EEAD288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1410732-3358-FE78-3190-061094E405E6}"/>
              </a:ext>
            </a:extLst>
          </p:cNvPr>
          <p:cNvSpPr/>
          <p:nvPr/>
        </p:nvSpPr>
        <p:spPr>
          <a:xfrm>
            <a:off x="4479851" y="-2635950"/>
            <a:ext cx="2821172" cy="174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58681AB-3AAB-3317-1B2A-7227035D355C}"/>
              </a:ext>
            </a:extLst>
          </p:cNvPr>
          <p:cNvSpPr/>
          <p:nvPr/>
        </p:nvSpPr>
        <p:spPr>
          <a:xfrm>
            <a:off x="861236" y="-6053"/>
            <a:ext cx="1598429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66E828D-D2D5-7E57-5063-408CA270DE48}"/>
              </a:ext>
            </a:extLst>
          </p:cNvPr>
          <p:cNvSpPr/>
          <p:nvPr/>
        </p:nvSpPr>
        <p:spPr>
          <a:xfrm>
            <a:off x="3218120" y="-6053"/>
            <a:ext cx="1715388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2D7CB14D-D318-81BE-0D34-F373469AB7C4}"/>
              </a:ext>
            </a:extLst>
          </p:cNvPr>
          <p:cNvSpPr/>
          <p:nvPr/>
        </p:nvSpPr>
        <p:spPr>
          <a:xfrm>
            <a:off x="5670696" y="-12476"/>
            <a:ext cx="1438941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68DC6F55-590D-09E9-B664-D6723CCA6A63}"/>
              </a:ext>
            </a:extLst>
          </p:cNvPr>
          <p:cNvSpPr/>
          <p:nvPr/>
        </p:nvSpPr>
        <p:spPr>
          <a:xfrm>
            <a:off x="7719237" y="-6053"/>
            <a:ext cx="1509824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B8E2BC9-1F1C-41AE-5EA0-9637F893B623}"/>
              </a:ext>
            </a:extLst>
          </p:cNvPr>
          <p:cNvSpPr/>
          <p:nvPr/>
        </p:nvSpPr>
        <p:spPr>
          <a:xfrm>
            <a:off x="9659679" y="-12476"/>
            <a:ext cx="2016642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8664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DFE1C-05F0-92FF-3C8F-DFA24F807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51CB21D-E270-92BA-9CA9-E0360A9B7F77}"/>
              </a:ext>
            </a:extLst>
          </p:cNvPr>
          <p:cNvSpPr/>
          <p:nvPr/>
        </p:nvSpPr>
        <p:spPr>
          <a:xfrm>
            <a:off x="4451498" y="0"/>
            <a:ext cx="2821172" cy="174724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60CD866-390D-5C06-2D3C-29B71A4C0AD7}"/>
              </a:ext>
            </a:extLst>
          </p:cNvPr>
          <p:cNvSpPr/>
          <p:nvPr/>
        </p:nvSpPr>
        <p:spPr>
          <a:xfrm>
            <a:off x="861236" y="2757488"/>
            <a:ext cx="1598429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3C720B8-76C9-7667-0EAC-46607A04B770}"/>
              </a:ext>
            </a:extLst>
          </p:cNvPr>
          <p:cNvSpPr/>
          <p:nvPr/>
        </p:nvSpPr>
        <p:spPr>
          <a:xfrm>
            <a:off x="3218120" y="2757488"/>
            <a:ext cx="1715388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384FC3E-C019-D7A1-6741-590673694D0A}"/>
              </a:ext>
            </a:extLst>
          </p:cNvPr>
          <p:cNvSpPr/>
          <p:nvPr/>
        </p:nvSpPr>
        <p:spPr>
          <a:xfrm>
            <a:off x="5670696" y="2751065"/>
            <a:ext cx="1438941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40CC46E-8A0E-78CE-C20F-9F179D97F21E}"/>
              </a:ext>
            </a:extLst>
          </p:cNvPr>
          <p:cNvSpPr/>
          <p:nvPr/>
        </p:nvSpPr>
        <p:spPr>
          <a:xfrm>
            <a:off x="7719237" y="2757488"/>
            <a:ext cx="1509824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CD56A16-9B15-CFAB-41EA-A9E71E9F840F}"/>
              </a:ext>
            </a:extLst>
          </p:cNvPr>
          <p:cNvSpPr/>
          <p:nvPr/>
        </p:nvSpPr>
        <p:spPr>
          <a:xfrm>
            <a:off x="9659679" y="2751065"/>
            <a:ext cx="2016642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4953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EFF7C-1D09-F44F-F227-340BCDD6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622FC4-59FA-5A4C-3B32-3BA3259FBD7E}"/>
              </a:ext>
            </a:extLst>
          </p:cNvPr>
          <p:cNvSpPr/>
          <p:nvPr/>
        </p:nvSpPr>
        <p:spPr>
          <a:xfrm>
            <a:off x="244545" y="1"/>
            <a:ext cx="1715388" cy="67151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F248277-20F4-225F-4F21-B4B4F3292267}"/>
              </a:ext>
            </a:extLst>
          </p:cNvPr>
          <p:cNvSpPr/>
          <p:nvPr/>
        </p:nvSpPr>
        <p:spPr>
          <a:xfrm>
            <a:off x="2144229" y="0"/>
            <a:ext cx="1598429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ADE3A09-60A6-A9E1-52E7-9215D23D7672}"/>
              </a:ext>
            </a:extLst>
          </p:cNvPr>
          <p:cNvSpPr/>
          <p:nvPr/>
        </p:nvSpPr>
        <p:spPr>
          <a:xfrm>
            <a:off x="4094418" y="0"/>
            <a:ext cx="1715388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6F109E-5BE3-A906-C0E3-A7C2B5EEF086}"/>
              </a:ext>
            </a:extLst>
          </p:cNvPr>
          <p:cNvSpPr/>
          <p:nvPr/>
        </p:nvSpPr>
        <p:spPr>
          <a:xfrm>
            <a:off x="6084480" y="6423"/>
            <a:ext cx="1438941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17EAA69-2F10-52C5-643A-76452C463AB7}"/>
              </a:ext>
            </a:extLst>
          </p:cNvPr>
          <p:cNvSpPr/>
          <p:nvPr/>
        </p:nvSpPr>
        <p:spPr>
          <a:xfrm>
            <a:off x="7875181" y="6423"/>
            <a:ext cx="1509824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1CD83C-0E84-393B-4306-534B0F23F146}"/>
              </a:ext>
            </a:extLst>
          </p:cNvPr>
          <p:cNvSpPr/>
          <p:nvPr/>
        </p:nvSpPr>
        <p:spPr>
          <a:xfrm>
            <a:off x="9659679" y="0"/>
            <a:ext cx="2016642" cy="671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60952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Linyi Li</dc:creator>
  <cp:lastModifiedBy>Linyi Li</cp:lastModifiedBy>
  <cp:revision>1</cp:revision>
  <dcterms:created xsi:type="dcterms:W3CDTF">2025-04-06T14:01:32Z</dcterms:created>
  <dcterms:modified xsi:type="dcterms:W3CDTF">2025-04-06T14:12:37Z</dcterms:modified>
</cp:coreProperties>
</file>