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4:38:58.64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236 49 8852,'0'0'8516,"0"5"-8468,0 12-67,0-30-554,0 12 562,0-1 0,-1 1 0,1 0 0,-1-1 0,1 1 0,-1 0 0,1 0 1,-1-1-1,0 1 0,0 0 0,0 0 0,0 0 0,0 0 0,0 0 0,0 0 0,0 0 1,0 0-1,0 1 0,0-1 0,0 0 0,-1 1 0,1-1 0,0 0 0,-1 1 0,1 0 1,0-1-1,-1 1 0,1 0 0,0 0 0,-1 0 0,1 0 0,-1 0 0,-1 0 0,-3-1 44,-1 1 0,1 0 0,-1 1-1,1-1 1,-1 1 0,-8 3-1,9-1-7,-1 0 0,1 1-1,-1-1 1,1 1-1,1 1 1,-1-1 0,0 1-1,1 0 1,0 0-1,0 0 1,1 1 0,0 0-1,0 0 1,-6 11-1,1 0-18,1 0 0,1 1-1,0 0 1,-5 27 0,5-4-6,2 0 0,1 0 0,4 56 0,0-63 0,1-24 24,0 0 0,0 0 0,1-1 0,0 1 0,1 0 0,0-1 0,1 1 0,0-1 0,1 0 0,-1 0 0,1-1 0,1 0 0,0 1 0,0-2 0,1 1 0,0-1 0,0 0 0,1 0 0,-1-1 0,1 0 0,1 0 0,-1-1 0,1 0 0,0-1 0,0 0 0,1 0 0,-1-1 0,1 0 0,-1-1 0,12 2 0,-6-2-19,0 0 0,1-1-1,-1-1 1,1 0 0,-1-1 0,1-1 0,-1 0-1,0-1 1,0-1 0,0 0 0,0-1-1,-1-1 1,18-9 0,-5-4-18,0 0 0,-2-2 1,0-1-1,-2-1 0,0-1 0,-2-1 1,0-1-1,18-32 0,-36 55 19,0-1-1,-1 0 1,0 0-1,0-1 1,0 1 0,0 0-1,-1-1 1,1 1-1,-1-1 1,0 1-1,0-1 1,-1 1 0,0-1-1,0 0 1,0 1-1,0-1 1,0 0 0,-1 1-1,0-1 1,0 1-1,0-1 1,-1 1-1,0-1 1,1 1 0,-1 0-1,-1 0 1,1 0-1,-1 0 1,1 0-1,-1 1 1,0-1 0,-5-3-1,0-3 53,-16-17 79,-1 1 0,-45-36 0,61 55-128,0 1 0,-1 0 1,1 1-1,-1 0 0,0 0 1,-1 1-1,1 1 0,-1-1 1,1 2-1,-1-1 0,0 1 1,-21 0-1,12 2-30,-28 2 595,45-2-528,1 1 1,-1-1-1,0 1 0,1 0 0,-1 0 0,1 1 0,-1-1 0,1 0 0,0 1 0,-1-1 1,1 1-1,0 0 0,0 0 0,0 0 0,-1 2 0,-17 24 38,3 1-1,-22 45 1,-16 27-23,37-76-34,9-11 26,-1-1 0,-9 22 0,17-31-46,0 0 0,1 0-1,-1 0 1,1 0 0,0 1-1,0-1 1,1 0 0,-1 1 0,1-1-1,0 1 1,0-1 0,0 0 0,2 9-1,0-10-6,-1 0-1,1 0 1,-1 0-1,1-1 0,0 1 1,0 0-1,1-1 1,-1 1-1,0-1 0,1 0 1,0 0-1,-1 0 1,1 0-1,6 3 0,52 24-4,-40-20-2,-9-4 5,129 54 19,-126-54-31,1-1 1,-1-1-1,1 0 1,0 0-1,0-2 1,0 0-1,23-2 1,-34 0 10,0 0 0,0-1 1,-1 1-1,1-1 1,0 0-1,0-1 0,-1 1 1,0-1-1,1 0 1,-1 0-1,0 0 0,0 0 1,-1-1-1,1 0 1,-1 0-1,0 0 0,0 0 1,0 0-1,0-1 1,3-6-1,4-10-1,-1-1 1,-1 0-1,6-24 0,-4 10-64,-3 0 1,0 0-1,-3 0 0,0 0 0,-3-1 0,-5-66 0,3 97 64,0 0 1,-1 0-1,1 0 0,-1 0 0,0 0 0,-1 0 0,0 0 0,1 1 0,-2-1 0,1 1 0,-1 0 0,1 0 0,-2 0 1,1 1-1,0-1 0,-1 1 0,0 0 0,0 0 0,0 1 0,0-1 0,-1 1 0,1 0 0,-1 1 0,0-1 0,-7-1 1,-9-2 62,-1 1 1,1 1 0,-1 1-1,0 1 1,-34 1 0,46 2-52,1 0 0,-1 0 0,0 1 0,0 0 0,1 1 0,-1 1 0,1-1 0,0 2 0,0-1 0,0 1 0,1 1 0,0 0 0,0 0 0,0 1 1,1 0-1,0 0 0,0 1 0,-7 10 0,5-5 26,0 0 1,1 0 0,1 1-1,0 1 1,1-1-1,0 1 1,1 0-1,1 1 1,1-1 0,0 1-1,-3 29 1,4-25 29,2 0 1,0 0 0,2 0-1,0 0 1,6 33-1,-6-47-53,1-1-1,0 0 1,0 0-1,0 0 0,1 0 1,0 0-1,-1 0 1,2 0-1,-1-1 1,0 0-1,1 0 1,0 0-1,0 0 0,0 0 1,1-1-1,-1 0 1,1 0-1,0 0 1,-1 0-1,1-1 1,1 0-1,-1 0 0,0 0 1,0 0-1,8 0 1,7 2-4,0-2-1,1 0 1,-1-2 0,0 0 0,0-1 0,0-1 0,0-1 0,0-1 0,0 0 0,-1-2-1,1 0 1,-1-1 0,-1-1 0,0-1 0,0 0 0,0-2 0,-1 0 0,17-15-1,-26 20-33,-1-1 0,1 0 0,-2 0 0,1-1 0,-1 0 0,0 0 0,-1-1 0,0 1-1,0-1 1,-1 0 0,0-1 0,3-12 0,-3 6 17,-1-1 0,0 1-1,-2-1 1,0 0 0,0 1 0,-4-27-1,2 34 17,-1 1 0,0-1 0,0 1-1,0 0 1,-1 0 0,0 0 0,-1 0 0,0 0 0,0 1-1,-1 0 1,0 0 0,0 0 0,0 0 0,-1 1-1,0 0 1,0 0 0,-1 0 0,0 1 0,0 0-1,0 0 1,0 1 0,-1 0 0,-8-3 0,-3-1 5,0 2 0,0 0 0,-1 1 0,1 1 1,-1 1-1,0 1 0,0 0 0,-37 3 0,48-1-12,1 1 0,0 1-1,-1-1 1,1 1-1,0 1 1,0 0 0,0 0-1,1 0 1,-1 1 0,1 0-1,0 0 1,0 1-1,0 0 1,-10 10 0,9-6 10,0 0 1,0 0-1,1 1 1,1 0-1,0 1 1,0-1-1,1 1 1,0 0 0,-6 22-1,3 8 121,1 0 0,2 1 0,2 0 0,2 55 0,1-86-102,0 6 13,1 1 0,0-1 0,2 1 0,0-1 1,0 0-1,2 0 0,0 0 0,8 16 0,-10-27-33,0 1 0,1-1-1,-1 0 1,2 0 0,-1 0-1,0-1 1,1 1 0,0-1-1,1 0 1,-1-1 0,1 1-1,0-1 1,0 0 0,0-1-1,0 1 1,1-1 0,-1 0-1,1-1 1,0 0 0,0 0-1,0 0 1,10 1 0,-9-3-7,1 1 0,-1-1 0,1 0 0,-1 0 0,0-1 0,1 0 1,-1-1-1,0 0 0,1 0 0,-1-1 0,0 0 0,-1 0 0,1-1 0,-1 0 1,14-9-1,-9 3-15,-1 0-1,-1-1 1,0 0 0,0 0 0,-1-1 0,-1-1 0,0 1-1,8-19 1,-4 6-82,-1 0-1,-2-1 0,0 0 0,-2 0 1,-1-1-1,-1 0 0,-2 0 1,0-1-1,-2 1 0,0-1 0,-5-29 1,3 52 88,1-1 1,-1 1-1,-1-1 1,1 1-1,-1-1 0,0 1 1,0 0-1,-1-1 1,0 1-1,1 1 1,-2-1-1,1 0 1,0 1-1,-1-1 0,0 1 1,0 0-1,0 1 1,-1-1-1,1 1 1,-1-1-1,0 1 1,0 1-1,-9-5 0,2 3 35,1 1 0,-1 0-1,1 0 1,-1 1 0,0 1-1,0 0 1,0 0 0,0 2-1,0-1 1,-17 4 0,20-1 4,-1-1 1,1 2-1,1-1 1,-1 1-1,0 1 1,1-1-1,0 1 1,0 1 0,1 0-1,-1 0 1,1 0-1,0 1 1,1 0-1,0 0 1,0 1-1,0 0 1,1 0-1,-6 11 1,1 0 5,1 0 0,1 1-1,0 1 1,1-1 0,1 1 0,2 0 0,-4 24 0,6-19 19,1-1 0,0 1 0,5 33 0,-3-56-54,-1 1 1,1-1 0,0 1 0,1-1 0,-1 1 0,0-1-1,1 0 1,0 0 0,0 0 0,0 0 0,0 0-1,0 0 1,1 0 0,-1-1 0,1 1 0,0-1 0,0 0-1,0 0 1,0 0 0,0 0 0,0 0 0,0-1-1,1 1 1,-1-1 0,0 0 0,1 0 0,-1 0 0,6 0-1,1 0 5,0 1-1,0-2 1,0 0-1,0 0 1,0-1-1,0 0 1,0-1-1,0 0 1,14-4-1,-10-1 8,0 1-1,0-2 1,0 0-1,-1 0 0,0-2 1,-1 1-1,0-2 1,0 1-1,13-18 0,-6 6-6,-2 0-1,0-2 0,-2 0 0,18-35 1,-25 41-48,-1 0 0,-1 0 0,0 0 0,-1-1 1,-1 1-1,-1-1 0,-1 0 0,0 0 0,-2-26 1,0 42 10,0 1 0,-1 0 0,1 0 0,-1 0 1,0 0-1,0 0 0,0 0 0,0 0 0,0 0 0,0 0 1,0 0-1,0 0 0,-1 1 0,1-1 0,-1 0 1,0 1-1,1 0 0,-1-1 0,0 1 0,0 0 1,0 0-1,0 0 0,0 0 0,0 0 0,0 0 0,0 0 1,0 1-1,0-1 0,0 1 0,-3-1 0,-11-1 11,1 0-1,0 1 0,-22 2 0,20-1 15,3 0 62,1 1 0,-1 1 0,0 0 0,1 1 0,0 0 0,-1 1-1,1 0 1,1 2 0,-1-1 0,1 1 0,0 1 0,0 0 0,1 1 0,0 0 0,-17 17 0,16-13 43,0 0-1,2 2 1,-1-1 0,2 1 0,-1 1 0,2 0 0,0 0 0,1 0 0,1 1-1,0 0 1,1 1 0,-4 23 0,5-12 65,1 0 0,2 0-1,2 41 1,0-65-157,-1 1 0,0-1 0,1 0 0,0 0 0,0 0 0,0 0 0,0 0 0,1 0 0,-1 0-1,1 0 1,0-1 0,0 1 0,1-1 0,-1 1 0,1-1 0,-1 0 0,1 0 0,5 5 0,-2-5-13,0 0 0,0 0 0,0 0 0,1-1 0,-1 1 0,1-2 0,-1 1 0,1-1 0,0 0 0,12 1 0,-9-2-30,0 0 0,-1 0-1,1-1 1,0 0 0,-1 0-1,1-1 1,-1-1 0,0 0 0,1 0-1,-1-1 1,-1 0 0,15-8-1,-12 4-31,0 0 0,-1 0-1,0-1 1,-1-1 0,0 0-1,0 0 1,-1 0 0,10-18-1,-5 5-76,-1-1-1,-1-1 1,-2 0-1,0 0 0,-1-1 1,-2 0-1,-1-1 0,3-45 1,-7 60 94,1-11 4,-1 1 1,-1-1-1,-1 1 0,-5-31 0,5 48 48,0 0 1,0 1 0,-1-1-1,1 1 1,-1-1 0,0 1-1,0 0 1,0 0-1,-1 0 1,1 0 0,-1 0-1,0 0 1,0 1 0,0-1-1,-1 1 1,1 0-1,-1 0 1,0 0 0,0 1-1,0-1 1,0 1-1,0 0 1,-1 0 0,1 0-1,0 1 1,-10-2 0,7 2 16,0 0 0,-1 1 0,1 0 1,0 1-1,-1 0 0,1 0 0,0 0 1,0 1-1,0 0 0,0 0 0,0 1 1,0 0-1,1 0 0,-1 1 0,1 0 1,0 0-1,0 0 0,1 1 0,-1-1 1,-4 7-1,-7 6 94,1 2-1,0 0 1,2 1 0,-21 37 0,20-30-20,2 0 0,1 0-1,1 1 1,1 1 0,2 0 0,1 0 0,1 1-1,-4 55 1,10-82-90,-1 0 0,1 0-1,0 0 1,0 0 0,0-1 0,0 1-1,1 0 1,-1 0 0,1 0 0,0 0-1,0 0 1,0-1 0,0 1 0,2 3 0,-1-5-3,0 0 0,0 0 0,0 1 0,1-1 1,-1 0-1,0-1 0,1 1 0,-1 0 1,1-1-1,-1 1 0,1-1 0,-1 0 1,1 0-1,-1 0 0,1 0 0,2-1 0,5 0 10,-1 0-1,1-1 0,0 0 0,0-1 0,-1 0 0,0 0 0,1-1 1,-1-1-1,-1 1 0,1-1 0,-1-1 0,1 0 0,10-10 0,10-10 16,-2-1-1,29-36 0,-29 29-48,27-42 1,-47 66-44,0-2-1,-1 1 1,-1-1-1,0 0 1,0 0-1,-1 0 1,-1 0-1,3-17 1,-6 29 63,0-1 1,0 0-1,0 0 1,0 0-1,0 1 1,-1-1-1,1 0 1,0 0-1,0 1 1,-1-1-1,1 0 1,0 0-1,-1 1 1,1-1-1,-1 0 0,1 1 1,-1-1-1,1 1 1,-1-1-1,0 1 1,1-1-1,-1 1 1,0-1-1,1 1 1,-1-1-1,0 1 1,1 0-1,-1-1 1,0 1-1,0 0 1,1 0-1,-1 0 0,0-1 1,0 1-1,0 0 1,1 0-1,-1 0 1,0 0-1,0 0 1,0 1-1,1-1 1,-1 0-1,0 0 1,0 0-1,-1 1 1,-4 1 14,0-1 1,0 1-1,0 0 1,0 0-1,-7 3 1,-1 4 2,0 1 1,1 0 0,0 0-1,0 1 1,1 1 0,-11 14 0,-62 87 247,69-89-153,1 2 1,-20 42-1,30-54-65,0 0 0,0 0 0,1 0-1,1 1 1,1-1 0,-2 30 0,4-42-43,0-1 0,0 0-1,0 0 1,1 0 0,-1 1-1,0-1 1,1 0 0,-1 0 0,1 0-1,0 0 1,-1 0 0,1 0 0,0 0-1,-1 0 1,1 0 0,0 0 0,0 0-1,0 0 1,0-1 0,0 1 0,0 0-1,0-1 1,0 1 0,0 0-1,0-1 1,0 1 0,0-1 0,1 0-1,-1 1 1,0-1 0,0 0 0,0 0-1,1 0 1,-1 0 0,0 0 0,2 0-1,4 0 6,1 0 1,-1-1-1,1 0 0,-1 0 0,9-3 0,-5 0 14,1-1 0,-1 0 1,0 0-1,0-2 0,0 1 0,-1-1 0,0-1 1,12-11-1,0-2-12,-1-2 0,23-30-1,-32 37-68,-1 1 0,-1-2-1,12-26 1,-18 35-34,-2 1 0,1-1 0,-1 0 0,0 0 1,0 0-1,-1 0 0,0 0 0,-1 0 0,1-1 1,-3-13-1,2 20 80,-1-1 1,0 1-1,0 0 0,0 0 1,0 0-1,0 0 1,0 0-1,-1 0 0,1 0 1,-1 1-1,1-1 1,-1 0-1,0 1 0,1-1 1,-1 1-1,0 0 1,0-1-1,0 1 0,0 0 1,0 0-1,0 0 1,0 1-1,-1-1 0,1 0 1,0 1-1,0-1 1,-1 1-1,1 0 0,0 0 1,-3 0-1,-5 0 23,-1 0 0,1 0 0,0 1 0,0 0 0,-19 5-1,15-1 34,0 1-1,1 0 0,-1 1 1,1 0-1,1 1 1,-1 1-1,1 0 0,1 1 1,-16 15-1,13-10 103,0 1 0,0 1-1,2 0 1,0 0 0,1 1 0,-11 24 0,20-39-55,1 1 1,0 0 0,-1 0-1,1-1 1,1 1 0,-1 0 0,0 7-1,1-10-85,0-1 0,0 0 0,0 0 0,0 0 0,0 1 0,0-1 0,0 0-1,0 0 1,0 0 0,0 0 0,0 1 0,0-1 0,0 0 0,1 0 0,-1 0 0,0 0-1,0 0 1,0 1 0,0-1 0,0 0 0,0 0 0,1 0 0,-1 0 0,0 0-1,0 0 1,0 0 0,0 0 0,1 1 0,-1-1 0,0 0 0,0 0 0,0 0 0,0 0-1,1 0 1,-1 0 0,0 0 0,0 0 0,0 0 0,1 0 0,-1 0 0,0 0 0,0 0-1,0 0 1,0 0 0,1-1 0,-1 1 0,0 0 0,0 0 0,13 1 5,0 0 0,0-1 1,0-1-1,0 0 1,-1-1-1,1 0 0,0-1 1,-1-1-1,0 0 0,0 0 1,0-1-1,0-1 0,-1 0 1,22-14-1,-19 8-106,-1 0 0,0-1 0,-1 0 0,0-1 0,-1 0-1,0-1 1,-1 0 0,-1 0 0,0-1 0,-2-1 0,0 1 0,0-1 0,-2 0 0,0-1 0,-1 1-1,0-1 1,-2 0 0,0 0 0,-1 0 0,-1 0 0,-2-19 0,2 35 90,-1-1 1,1 1 0,-1 0-1,0 0 1,1 0-1,-1 0 1,0 0-1,0 0 1,-1 0 0,1 0-1,0 0 1,-1 0-1,1 1 1,-1-1-1,1 1 1,-1-1 0,0 1-1,0-1 1,0 1-1,1 0 1,-1 0-1,-1 0 1,1 0 0,0 0-1,0 1 1,0-1-1,-4 0 1,1 0 18,0 0 0,0 1 0,0 0-1,0 0 1,0 0 0,-1 0 0,1 1 0,0 0 0,0 0 0,0 0 0,-7 4-1,4-1 24,0 1 0,0 0-1,1 0 1,0 1 0,0 0-1,0 1 1,1-1-1,0 1 1,0 0 0,0 1-1,-7 14 1,0 2 130,1-1 1,-17 50-1,20-40-5,0 2 0,2-1 0,2 1 1,1 0-1,2 50 0,1-84-158,1-1 0,0 1 0,0 0 0,0 0-1,0 0 1,1 0 0,-1 0 0,0 0 0,0-1 0,1 1 0,-1 0 0,0 0 0,1 0-1,-1 0 1,0-1 0,1 1 0,-1 0 0,1-1 0,0 1 0,-1 0 0,1-1 0,0 1 0,-1-1-1,1 1 1,0 0 0,-1-1 0,2 1 0,0 0-4,0-1 1,0 0-1,0 0 1,0 1-1,0-1 0,0 0 1,0 0-1,0-1 0,0 1 1,0 0-1,0-1 1,2 0-1,2-1 0,-1 0 0,1 0 0,-1-1-1,0 0 1,0 0 0,0 0 0,0 0 0,0-1 0,4-4 0,7-12-3,-1 0 0,-1-1 0,-1-1 0,20-44 0,-17 26-264,-1 0 0,10-47 0,-20 61-102,-1 1 1,-1-1-1,0-32 1,-3 57 342,0 0 0,0-1 0,0 1 0,0 0 0,0-1 1,0 1-1,0 0 0,0 0 0,0-1 0,-1 1 0,1 0 1,-1 0-1,1-1 0,-1 1 0,1 0 0,-1 0 0,1 0 1,-1 0-1,0 0 0,0 0 0,0 0 0,-2-2 0,2 3 23,-1-1-1,0 1 0,1 0 0,-1 0 0,0 0 0,0 0 1,1 0-1,-1 0 0,0 0 0,0 1 0,1-1 1,-1 0-1,0 1 0,1 0 0,-1-1 0,-1 2 0,-4 1 9,1 1-1,0-1 0,0 1 0,0 0 0,0 1 0,1-1 0,0 1 0,0 0 0,-6 8 0,-38 59 114,17-17 246,2 1 0,3 1 1,2 2-1,-31 111 0,52-155-194,1 1 1,1 0-1,-1 25 1,3-41-161,0 1 0,0 0 1,0-1-1,0 1 1,0-1-1,0 1 1,0 0-1,0-1 0,0 1 1,0 0-1,1-1 1,-1 1-1,0-1 0,0 1 1,1-1-1,-1 1 1,0 0-1,1-1 0,-1 1 1,1-1-1,-1 0 1,1 1-1,-1-1 0,0 1 1,1-1-1,0 0 1,-1 1-1,1-1 0,0 1 1,19 0 2,-9-2 6,5 0-3,0-1 0,0-1 0,-1 0 0,1-1 0,-1-1 0,0 0 0,0-1 1,0-1-1,-1 0 0,27-18 0,-14 6-25,-1-2 0,0 0 1,-2-1-1,31-36 0,-48 50-36,0 1 0,-1-1 1,0-1-1,0 1 0,-1-1 0,0 0 0,-1 0 0,0 0 0,0-1 1,-1 0-1,0 1 0,-1-1 0,0 0 0,0-1 0,-1 1 0,-1-20 0,0 27 34,0 0-1,-1-1 1,0 1-1,0 0 0,0 0 1,0 0-1,0 0 1,-1 0-1,1 0 0,-1 0 1,0 1-1,0-1 0,0 0 1,0 1-1,-1 0 1,1-1-1,-4-2 0,0 2 1,1-1 0,-1 1 0,-1 0 0,1 0 0,0 0 0,-1 1 0,-12-3 0,-7 1 7,-1 1 1,1 1-1,-35 3 0,57-1 7,-13 1 21,0 0 0,0 2 0,0 0-1,0 1 1,1 1 0,0 0 0,0 1 0,0 1 0,0 1 0,1 0 0,0 1 0,1 0 0,0 1 0,-22 21 0,27-22 46,0 0 1,1 0-1,0 1 0,1 0 1,0 1-1,0-1 1,1 2-1,0-1 0,1 0 1,1 1-1,0 0 0,0 0 1,1 1-1,1-1 0,0 0 1,0 1-1,1 0 0,1-1 1,0 1-1,4 22 0,-3-31-62,0 0 0,0 0 0,1 0-1,-1 0 1,1 0 0,0 0 0,0-1 0,0 1-1,0-1 1,1 1 0,0-1 0,-1 0-1,1 0 1,0 0 0,1 0 0,-1-1-1,0 1 1,1-1 0,-1 0 0,1 0 0,0 0-1,0 0 1,0-1 0,0 0 0,7 2-1,9 1-15,-1-1 0,1-1 0,0-1 0,23-2 0,-38 1 12,9 0-35,1-1 0,-1-1 1,1-1-1,-1 0 0,0 0 1,0-1-1,-1-1 0,1-1 0,-1 0 1,0-1-1,0 0 0,-1 0 1,0-2-1,0 1 0,-1-2 0,0 0 1,-1 0-1,0 0 0,-1-1 1,0-1-1,8-13 0,-12 17-15,0 0 0,-1-1 0,0 0 0,-1 0 0,0 1 0,0-2 0,-1 1-1,0 0 1,0 0 0,-1-1 0,-1 1 0,1-1 0,-2 1 0,-1-19 0,0 21 47,0 0 0,0 0 1,0 0-1,-1 1 0,1-1 0,-2 0 1,1 1-1,-1 0 0,0 0 1,0 0-1,-1 0 0,0 1 0,0-1 1,0 1-1,0 1 0,-1-1 0,0 1 1,0 0-1,-10-5 0,5 4 13,0 0-1,-1 1 1,1 0-1,-1 1 1,0 1 0,0 0-1,0 0 1,0 1-1,-21 1 1,24 1 1,1-1 0,-1 2 0,1-1 0,-1 1 0,1 0 0,0 1 0,0 0 0,0 0 0,0 1 0,0 0 0,1 0 0,-1 1 0,1 0 0,-8 7 0,3 1 47,1 0 1,1 0-1,0 1 1,0 0-1,1 1 0,1 0 1,1 0-1,0 1 1,1 0-1,-6 25 1,4-5 43,2-1 0,1 2 1,1 66-1,3-97-101,1-1 0,1 1 1,-1 0-1,1-1 0,0 1 0,0-1 1,0 1-1,1-1 0,0 1 0,5 8 1,-5-11-5,0 0-1,0-1 1,1 1 0,-1-1 0,1 1 0,0-1 0,-1 0-1,1 0 1,0 0 0,0-1 0,1 1 0,-1-1 0,0 0-1,0 1 1,1-1 0,-1-1 0,1 1 0,4 0 0,5 1 1,0-1 0,0-1 1,0 0-1,0 0 0,0-1 1,0-1-1,0 0 0,0-1 1,-1-1-1,1 0 0,-1 0 1,0-1-1,0-1 0,14-8 1,-12 4-37,0 0 1,0-1 0,-1 0 0,-1-1 0,0 0-1,-1-1 1,0-1 0,-1 1 0,0-2 0,11-23 0,-14 24-16,-2 1 1,1-2 0,-2 1 0,0 0 0,3-20 0,-6 28 39,0 0 1,-1 1-1,1-1 1,-1 0-1,0 0 1,-1 0-1,0 0 1,0 0 0,0 0-1,0 1 1,-1-1-1,0 0 1,0 1-1,0-1 1,-1 1-1,-4-7 1,0 6 12,1-1 0,-1 2 0,0-1 0,-1 1 0,1 0 0,-1 0 0,0 1 0,-1 0 0,1 1 0,0-1 0,-1 2 0,-9-3 0,-10-1 19,1 1-1,-47-2 1,55 6-20,2 0 33,0 0-1,0 1 1,-25 4-1,37-4-16,1 1 0,0 0 0,0 0-1,0 1 1,0-1 0,1 1 0,-1 0-1,0 0 1,1 0 0,-1 0 0,1 1-1,-1-1 1,1 1 0,0 0 0,0 0-1,1 0 1,-1 0 0,0 1 0,-2 4 0,0 5 11,0 0 0,1 1 1,1 0-1,0-1 1,1 1-1,0 0 1,1 1-1,1-1 1,2 22-1,-2-28-16,0 0-6,0 0 0,1 0-1,0-1 1,0 1 0,1 0 0,0-1 0,0 1-1,1-1 1,0 1 0,1-1 0,-1 0 0,1-1-1,0 1 1,1 0 0,0-1 0,0 0 0,0 0-1,1-1 1,-1 0 0,1 0 0,1 0 0,-1 0-1,1-1 1,0 0 0,0 0 0,0-1 0,0 0-1,0 0 1,15 2 0,-12-3-4,0-1 0,0 0 0,1 0-1,-1-1 1,0-1 0,0 1 0,1-2 0,-1 0 0,0 0 0,0 0-1,0-2 1,-1 1 0,1-1 0,12-7 0,-7 1-1,0 0 1,-1-2-1,0 1 0,-1-2 1,-1 1-1,0-2 1,15-21-1,-12 14-84,-1 0-1,-1-1 1,-1-1 0,-1 0-1,-1 0 1,-1-1 0,-1 0-1,-1-1 1,-2 0 0,0 0-1,-1 0 1,0-42 0,-4 63 74,0-1 0,0 1 1,0 0-1,-1-1 0,0 1 1,1 0-1,-2-1 0,1 1 1,0 0-1,-1 0 0,0 0 1,0 0-1,0 0 0,0 0 1,0 1-1,-1-1 0,-3-3 1,2 4 15,-1-1-1,0 1 1,0 0 0,0 0 0,-1 1-1,1-1 1,0 1 0,-1 0 0,0 1 0,1 0-1,-1-1 1,-10 1 0,-5-2 63,0 1 0,0 2 0,0 0 1,0 1-1,0 1 0,1 0 0,-1 2 1,0 1-1,1 0 0,0 2 0,1 0 0,-1 1 1,1 1-1,1 1 0,0 0 0,0 2 1,-21 17-1,35-26-52,0 2 0,0-1 1,0 0-1,0 1 0,1-1 0,0 1 1,0 0-1,0 0 0,1 0 1,-1 1-1,1-1 0,0 1 1,1-1-1,-1 1 0,1-1 0,0 1 1,1 0-1,-1 0 0,1 7 1,1-6-10,0 0 1,1 1 0,0-1 0,0 0 0,0 1 0,1-1-1,0 0 1,0-1 0,1 1 0,0-1 0,0 1 0,0-1-1,10 9 1,2 3-9,2-1-1,0-1 0,0-1 0,2-1 1,0 0-1,0-1 0,1-2 1,0 0-1,1-1 0,1-1 0,0-1 1,0-1-1,0-1 0,47 5 1,-64-10-39,0-1 1,0 0 0,0 0-1,0 0 1,0-1 0,0 0 0,0 0-1,0-1 1,-1 1 0,10-5-1,-12 4 21,0 0 0,0-1 0,0 1 0,0-1 0,0 0 0,0 0 0,-1 0 0,1 0 0,-1 0 0,0-1 0,0 1 0,0-1 0,0 1 0,-1-1-1,1 0 1,0-4 0,3-11 14,0 0-1,-2 0 0,0 0 0,-2 0 1,0 0-1,-1-1 0,0 1 1,-2 0-1,-1 0 0,0 0 0,-1 0 1,-1 0-1,-1 1 0,0-1 1,-1 2-1,-18-31 0,19 39-1,-1-1 0,-1 1-1,1 0 1,-2 0 0,1 1-1,-1 0 1,0 1 0,-1 0-1,-15-9 1,20 14 0,0-1 0,0 1 0,0 1-1,0-1 1,0 1 0,0-1 0,-1 1 0,1 1 0,0-1 0,-1 1-1,1 0 1,0 0 0,-1 1 0,1-1 0,0 1 0,-1 0 0,1 1-1,0-1 1,0 1 0,0 0 0,0 0 0,0 1 0,-7 5-1,-3 5 24,0 1-1,1 0 0,1 1 1,0 1-1,1 0 0,1 1 1,1 0-1,-12 25 0,21-41-5,1 0 0,-1 0 0,1 0 0,-1-1 1,1 1-1,-1 0 0,1 0 0,-1 0 0,1 0 0,0 0 0,0 0 0,-1 0 0,1 0 0,0 0 0,0 0 0,0 0 0,0 0 0,0 0 1,0 0-1,0 0 0,1 0 0,-1 0 0,0 0 0,0 0 0,1 1 0,1-1-3,-1-1 0,1 1 0,-1-1 0,1 1 0,-1-1 0,1 0 0,-1 0 0,1 1 1,-1-1-1,1 0 0,-1 0 0,3-1 0,2 1-25,14 0 57,39-4-1,-54 3-70,1 0 0,0-1-1,-1 1 1,0-1 0,1 0 0,-1 0-1,0-1 1,0 1 0,0-1-1,0 0 1,-1-1 0,5-3-1,-8 7-16,0-1 0,-1 1 0,1-1-1,-1 1 1,1-1 0,-1 1 0,1-1 0,-1 0 0,1 1-1,-1-1 1,0 1 0,1-1 0,-1 0 0,0 1-1,1-1 1,-1 0 0,0 0 0,0 1 0,0-1-1,0 0 1,0 0 0,0 1 0,0-1 0,0 0-1,0-1 1,0 2-122,-1-1 0,1 1 0,-1-1-1,0 1 1,1-1 0,-1 1 0,0-1 0,1 1-1,-1 0 1,0-1 0,0 1 0,1 0 0,-1-1-1,0 1 1,0 0 0,1 0 0,-1 0 0,0 0-1,0 0 1,0 0 0,1 0 0,-2 0 0,-17 0-5084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4:39:51.74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868 2 816,'0'0'8260,"-25"0"-8190,-148-2-239,138 4 89,-1 1 0,1 2 0,0 2-1,0 0 1,1 3 0,-57 23 0,63-21 172,0 2 0,1 1 1,1 1-1,1 1 0,0 2 1,1 0-1,1 1 1,-24 27-1,35-31-83,0 1 1,1-1-1,1 2 0,0 0 1,1 0-1,1 0 0,1 1 1,1 0-1,0 1 1,-5 38-1,3 10 159,3 128 1,5-145-102,2 0 179,1-1 1,3 1 0,2-1-1,3-1 1,1 0-1,24 61 1,-29-93-182,1 1 0,0-1 0,1 0 0,1-1 0,1 0 1,0-1-1,16 16 0,-19-22-33,1-1 1,0 0-1,1 0 0,0-1 1,0 0-1,1-1 0,-1-1 1,1 1-1,0-2 1,1 1-1,-1-2 0,17 4 1,-2-3-20,1 0 1,0-2-1,0-2 1,0 0-1,35-6 1,-3-3 31,74-23-1,15 0-34,21-7 24,-146 32-28,-1-1 0,0-1 0,-1-1 0,0 0 0,28-21 0,-30 18 15,0-2 0,-1 0 0,-1-2 1,0 1-1,15-22 0,-22 24-9,-1 0 0,0-1 0,-1 0 1,-1-1-1,0 1 0,-1-1 0,7-31 1,1-33-56,-4 0 0,-4-1 1,-7-149-1,1 216 43,-1 0 0,-1 0 1,0 0-1,-1 0 0,-1 0 1,0 0-1,-1 1 0,0 0 1,-10-18-1,9 22 0,0 1 0,0-1 0,-1 1 0,0 0 0,-1 0 0,1 1 0,-1 0 0,-1 1 0,1 0 0,-1 0 0,0 0 0,-1 1 0,-11-4-1,-58-19 1,-93-19-1,123 35 2,4 3 11,1 2 0,-2 2 0,1 2-1,-59 4 1,96-1-8,1 1 0,-1 0 0,0 0 0,0 1 0,0 0 0,1 1 0,-1-1 0,1 1 0,0 1 0,0-1 0,-8 6 0,5-2 8,0 1-1,1 0 1,0 1-1,0 0 1,1 0-1,-10 15 1,-4 11 64,1 2 1,3 0 0,-19 50 0,26-60-9,-62 177 292,65-174-346,1 1-1,2 0 1,1 0-1,0 60 0,5-85-10,0 1 0,0-1 0,0 0 0,1 0 0,0 0-1,0 0 1,1 0 0,0-1 0,0 1 0,0-1 0,1 1 0,-1-1-1,1 0 1,0-1 0,9 9 0,8 5 54,0-1-1,33 19 1,-31-21 18,23 20 15,0 1 0,-3 2 0,46 52 0,-75-75-90,1-1 1,0 0-1,2-1 0,-1 0 0,1-2 0,1 0 1,22 10-1,-27-15-4,-1-2-1,1 0 1,0 0 0,0-1 0,0 0-1,0-2 1,0 1 0,1-2 0,-1 1 0,0-2-1,1 0 1,17-4 0,-21 3 7,-1-1 1,1 0-1,-1-1 1,0 0-1,0-1 1,-1 0-1,1 0 1,-1-1-1,0 0 1,13-13-1,3-6 42,37-49 0,-58 69-42,66-91 27,-5-4 0,-4-2 0,79-188 0,-136 283-18,-1 1 0,0 0 0,0-1 0,-1 1 0,0-1 0,0 0 1,0 1-1,-1-10 0,0 13 19,0 0 0,-1 0 1,1 0-1,-1 0 0,1 0 0,-1 0 0,0 0 1,0 0-1,-1 0 0,1 1 0,-1-1 1,1 1-1,-1-1 0,0 1 0,0-1 0,0 1 1,0 0-1,0 0 0,-4-3 0,-16-9 53,-26-20-38,46 31-47,-1 1 0,1-1 0,-1 0 0,1 0 0,0 0 0,0 0 0,0 0-1,0-1 1,1 1 0,0 0 0,-1-1 0,1 1 0,-1-7 0,1-20-26,1 25 28,0 0 0,0-1 1,0 1-1,-1 0 1,0-1-1,0 1 1,-3-8-1,-7 1 283,12 12 647,12 0-700,38-4 663,-51 4-771,0 26 215,0-20-507,0 1-1,0 0 1,-1 0-1,0 0 1,0-1-1,-1 1 1,-2 8-1,-15 21-6611,13-27 1056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4:39:58.28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1574 788 16953,'0'31'0,"-2"0"0,-1 0 0,-1 0 0,-2-1 0,0 0 0,-2 0 0,-1 0 0,-1-1 0,-2 0 0,0-1 0,-1 0 0,-2-1 0,-1 0 0,0-1 0,-2-1 0,-1 0 0,0-1 0,-2-1 0,0-1 0,-1 0 0,-2-2 0,1 0 0,-2-2 0,0 0 0,-1-1 0,-1-2 0,0 0 0,-1-2 0,-1 0 0,1-2 0,-2-1 0,1-1 0,-1-1 0,0-1 0,-1-2 0,1-1 0,-1-1 0,0-1 0,0-1 0,0-2 0,1-1 0,-1-1 0,0-1 0,1-1 0,0-2 0,0-1 0,0-1 0,1-1 0,0-1 0,1-2 0,0 0 0,1-2 0,0 0 0,1-2 0,1-1 0,0 0 0,1-2 0,1 0 0,1-2 0,0 0 0,2-1 0,0-1 0,2-1 0,0 0 0,1-1 0,2-1 0,0 0 0,2-1 0,0 0 0,2-1 0,1 0 0,1-1 0,1 0 0,1 0 0,2 0 0,1-1 0,1 0 0,1 0 0,1 0 0,2 0 0,1 1 0,1-1 0,1 0 0,1 1 0,2-1 0,1 2 0,1-1 0,1 1 0,1 0 0,2 1 0,0 0 0,2 1 0,0 0 0,2 1 0,1 0 0,0 2 0,2 0 0,0 1 0,2 0 0,0 2 0,1 1 0,1 0 0,1 1 0,0 2 0,1 0 0,1 1 0,0 2 0,1 0 0,0 2 0,1 1 0,0 0 0,1 2 0,0 2 0,0 0 0,0 2 0,1 0 0,0 2 0,-1 1 0,1 2 0,0 0 0,0 2 0,0 1 0,-1 2 0,1 0 0,-1 2 0,0 0 0,-1 2 0,1 2 0,-2 0 0,1 1 0,-1 2 0,-1 0 0,0 2 0,-1 1 0,-1 0 0,0 2 0,-2 1 0,1 0 0,-2 1 0,-1 2 0,0 0 0,-2 1 0,0 0 0,-1 2 0,-2 0 0,0 1 0,-1 0 0,-2 1 0,-1 0 0,0 1 0,-2 0 0,-1 1 0,-1-1 0,-2 2 0,0-1 0,-2 1 0,-1 0 0,-1-1 0,-2 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4:40:30.59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1734 1786 4642,'0'0'4013,"-22"-21"-3546,-66-69-110,80 82-285,0 0 0,1-1 0,0 0 0,1 0 0,0-1 0,0 1 0,1-1 0,1-1 0,-1 1 0,1-1 0,1 1 0,0-1 0,-1-13 0,-5-14-45,1 8-1,-1 0-1,-1 1 1,-2 0-1,-1 1 1,-1 0-1,-1 1 1,-1 1-1,-38-45 1,-150-189 1497,163 207-1294,-87-86 0,81 93 692,-78-103 0,64 55-423,39 58-409,-1 1 0,-1 0 1,-2 2-1,-45-43 0,42 50-60,6 6-17,1 0-1,-27-34 1,45 49-12,-9-11-7,-1-1-1,-23-21 0,33 34 18,-1 0-1,0 1 1,0-1-1,0 1 1,0 0-1,0 1 0,-1-1 1,1 1-1,-1 0 1,0 0-1,1 1 1,-1 0-1,-10-1 1,0 1 96,0 0 0,0 2 0,0 0 1,0 1-1,0 1 0,0 0 0,-27 10 1,35-10-117,0 1 0,0 1 1,0-1-1,0 1 1,1 1-1,0-1 1,0 1-1,0 1 1,1-1-1,0 1 1,0 0-1,0 0 1,1 1-1,-8 16 1,9-15 7,1 0 1,0 1-1,1-1 1,0 1-1,0 0 1,1 12-1,-4 15 23,-12 29-33,11-50-57,2 1 0,0 0 0,1 0 0,-2 31 0,-10 268-118,16-303 181,1 0 1,1 0-1,0 1 1,0-1-1,1-1 1,7 16-1,13 45 37,-19-32-2,-1-1 0,-2 1 0,-4 51 0,1 26-33,3-101 5,1 1 0,1-1 0,1 0 0,0 0 0,1-1 0,1 0 1,10 20-1,-5-12 7,-2-1 1,10 34 0,15 125 46,-27-128 15,2-1 0,2 0 1,29 74-1,45 115 107,-70-194-154,-8-27-13,1 0-1,1 0 1,0-1-1,19 25 1,59 70 186,-5-9-107,-78-99-87,125 173 26,-95-136-31,81 76 0,-92-95 135,-1 1 0,-1 2-1,-1 0 1,-2 1 0,29 57-1,30 46-90,-66-116-88,1 1-1,0-2 0,1 0 0,0 0 0,25 18 1,-32-28 139,0 1 1,0 1-1,-1-1 1,0 1-1,0 0 0,-1 1 1,0-1-1,0 1 1,0 0-1,-1 0 1,-1 0-1,4 10 1,-4-11-63,3 6 8,0 0-1,0-1 1,11 14-1,-14-21-55,1-1 0,-1 0 1,1 0-1,0 0 0,0-1 0,0 0 0,0 1 1,1-1-1,0 0 0,-1-1 0,9 4 0,-6-2 30,1 0 0,-1 0 1,0 1-1,-1-1 0,1 2 0,-1-1 0,0 1 0,0 0 0,6 9 0,16 14-21,99 75-47,-34-32 62,-51-35 24,-16-13-8,1-2 0,41 26 0,87 55-214,-148-99 154,-1 0 0,1-1 1,0 1-1,0-1 1,0-1-1,0 1 1,0-1-1,1 0 1,-1-1-1,1 0 0,-1 0 1,10 0-1,-16-4-15,0-1-1,-1 1 0,1 0 0,-1 0 1,0 0-1,1-1 0,-2 1 0,1-3 1,0 2 16,0-40 32,-2 1 1,-2 0-1,-15-71 0,0 45-27,-4 0-1,-2 2 0,-53-100 1,-21-72-464,3 4 503,44 122 197,-69-213-1,-3-130-12,115 421-207,-21-67 370,-83-188-1,75 189 95,4-2 1,-25-129-1,9 34 1304,50 223-4022,-1-7-4114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4:40:32.6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148 354 14118,'0'0'3757,"0"4"-3677,4 12-69,-4-12 29,1-4-45,-1 1 0,0-1 0,0 1 0,0-1 0,0 0 0,0 1 1,1-1-1,-1 0 0,0 0 0,0 1 0,1-1 0,-1 0 0,0 1 1,0-1-1,1 0 0,-1 0 0,0 0 0,1 1 0,-1-1 0,0 0 1,1 0-1,-1 0 0,1 0 0,-1 0 0,0 0 0,1 1 0,0-1 1,11 1-35,7-2-274,-18 1 307,0-1 1,-1 1-1,1 0 1,-1-1-1,1 1 1,-1-1-1,1 1 1,-1-1-1,1 1 1,-1-1-1,1 1 0,-1-1 1,0 0-1,1 1 1,-1-1-1,0 1 1,0-1-1,1 0 1,-1 1-1,0-1 0,0 0 1,0 1-1,0-1 1,0 0-1,0 1 1,0-1-1,0-1 1,0-9-30,0 0 0,-1 0 0,0 0 1,-1 0-1,0 1 0,-1-1 0,-7-19 1,9 27 31,-1-1-1,0 0 1,-1 1 0,1-1 0,0 1 0,-1 0-1,0 0 1,0 0 0,0 0 0,0 1 0,0-1-1,-1 1 1,1 0 0,-1-1 0,1 2 0,-1-1 0,0 0-1,0 1 1,0 0 0,0 0 0,0 0 0,0 0-1,0 0 1,-6 1 0,6-1 24,0 1-1,0 0 1,0 0 0,0 0-1,0 1 1,0-1 0,0 1-1,0 0 1,0 0 0,0 1-1,1-1 1,-1 1 0,0-1-1,-3 4 1,4-3-9,1 1 1,-1-1-1,1 1 1,0 0-1,0 0 1,0 0-1,0 1 1,0-1-1,0 0 1,1 1-1,0-1 1,0 1-1,0-1 1,0 1-1,0 5 1,-1-1-5,0 0 0,1 1 0,1-1 0,-1 1 0,1-1 0,1 1 0,0-1 0,0 0 0,4 17 0,-3-22-15,-1 0-1,1 1 1,0-1 0,0 0-1,0 0 1,0 0 0,1 0 0,-1-1-1,1 1 1,-1-1 0,1 1 0,0-1-1,0 0 1,0 0 0,0 0 0,1 0-1,-1-1 1,0 0 0,1 1 0,-1-1-1,1 0 1,0 0 0,-1-1 0,8 1-1,-3 0-12,-1 0 0,1-1 0,0 0 0,0 0 0,0 0 0,-1-1 0,1-1-1,0 1 1,13-6 0,-16 5-11,1-1 1,-1 0-1,0 0 0,0-1 0,-1 0 0,1 1 1,-1-1-1,0-1 0,0 1 0,0-1 0,0 0 1,-1 0-1,4-7 0,5-10-59,-1-1 1,-1 0-1,-1 0 1,-2-1-1,0-1 0,-1 1 1,-1-1-1,-2 0 1,0 0-1,-2 0 0,-2-28 1,1 51 99,0 0 0,0 0 1,0 1-1,-1-1 0,1 0 0,-1 0 1,0 1-1,1-1 0,-1 0 0,0 1 1,0-1-1,0 1 0,0-1 0,0 1 1,0-1-1,0 1 0,-1 0 0,1 0 1,0-1-1,-1 1 0,1 0 1,-1 0-1,1 0 0,-1 0 0,0 1 1,1-1-1,-1 0 0,0 1 0,1-1 1,-1 1-1,0 0 0,0-1 0,0 1 1,1 0-1,-1 0 0,0 0 0,0 0 1,0 1-1,-2 0 0,-3-1 83,1 2 0,-1-1-1,1 1 1,0 0 0,-1 0-1,1 0 1,0 1 0,0 0-1,1 1 1,-9 5 0,0 3 130,1 1 0,0 1 0,1 0 0,-20 31 0,-35 70 1494,62-105-1486,-8 16 585,12-26-809,1 1-1,0-1 1,0 0 0,0 0-1,-1 0 1,1 1 0,0-1-1,0 0 1,0 0-1,0 1 1,-1-1 0,1 0-1,0 0 1,0 1 0,0-1-1,0 0 1,0 0 0,0 1-1,0-1 1,0 0 0,0 1-1,0-1 1,0 0 0,0 0-1,0 1 1,0-1 0,0 0-1,0 0 1,0 1-1,1-1 1,-1 0 0,0 0-1,0 1 1,0-1 0,0 0-1,0 0 1,1 1 0,-1-1-1,0 0 1,0 0 0,0 0-1,1 1 1,-1-1 0,0 0-1,0 0 1,1 0 0,-1 0-1,0 0 1,0 0-1,1 0 1,-1 1 0,0-1-1,0 0 1,1 0 0,-1 0-1,1 0 1,9-3-127,-10 3 125,9-4-46,0 0-1,-1-1 1,1 0-1,-1-1 1,-1 0-1,1 0 1,6-8-1,50-57-629,-36 39 159,-28 32 513,0 1 0,-1-1-1,1 0 1,0 0 0,0 0 0,0 0 0,0 0 0,0 0 0,0 0 0,0 0 0,0 0-1,0 0 1,0 0 0,0 0 0,1 0 0,-1 0 0,0 1 0,0-1 0,0 0 0,0 0-1,0 0 1,0 0 0,0 0 0,0 0 0,0 0 0,0 0 0,0 0 0,0 0 0,0 0-1,0 0 1,0 0 0,0 0 0,0 0 0,0 0 0,0 0 0,0 0 0,0 0 0,1 0-1,-1 0 1,0 0 0,0 0 0,0 0 0,0 0 0,0 0 0,0 0 0,0 0 0,0 0-1,0 0 1,0 0 0,0 3 45,-1 13 121,-1-1 0,0 1-1,-6 18 1,4-18-272,1 1-1,0-1 1,-1 22 0,5-35-3001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4:40:02.601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 0 4050,'0'0'4605,"1"19"1964,0-6-7226,-1-7-1494,0 0-3382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4:40:04.46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1 848,'0'0'8775,"24"13"-3791,13-3-4584,-6-1 157,-16-4-409,-1 0-1,0 0 0,-1 1 0,1 1 1,-1 0-1,0 1 0,-1 0 0,0 1 1,14 13-1,-7-6-90,2-1 0,24 14 0,-22-18 254,38 12 0,-43-17-198,1 1 0,-2 0 0,1 2 0,23 14 0,6 10-1,89 58 150,-99-68-172,-1 1 1,35 33 0,-66-53-81,25 22 20,-1 0-1,-1 2 0,-2 2 1,-1 0-1,-1 1 0,23 42 1,-38-60-36,2 0 1,0 0 0,1-1-1,0 0 1,21 15 0,17 16 18,134 142-40,-169-168 34,-1 1-1,-1 1 0,-1 0 0,0 0 0,-2 1 0,15 37 0,-11-23-49,27 44 1,-33-66 36,0 0-1,-1 1 1,0 0 0,-1 0 0,0 1-1,-1-1 1,-1 1 0,3 17 0,-2-13 3,0 0 0,0 0 0,2-1 0,0 0 0,1-1 0,1 1 0,0-2 0,14 18 0,26 49 40,-31-47-45,45 63 0,-63-98-10,0 0-1,0 1 1,1-1-1,-1 0 1,0 0-1,0 1 0,0-1 1,0 0-1,0 0 1,0 1-1,0-1 1,0 0-1,1 0 1,-1 1-1,0-1 0,0 0 1,0 0-1,0 0 1,1 1-1,-1-1 1,0 0-1,0 0 1,1 0-1,-1 0 0,0 0 1,0 1-1,1-1 1,-1 0-1,0 0 1,0 0-1,1 0 0,-1 0 1,0 0-1,0 0 1,1 0-1,-1 0 1,0 0-1,0 0 1,1 0-1,-1 0 0,0 0 1,0 0-1,1 0 1,-1 0-1,0-1 1,0 1-1,1 0 1,-1 0-1,0 0 0,0 0 1,1 0-1,-1-1 1,0 1-1,0 0 1,0-18-1275,-12-5-1029,-1 6-3189,-1 4-3258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4:40:05.892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251 424 5010,'0'0'10629,"-17"-4"-10071,-51-14-382,68 18-175,0 0 0,0 0 0,0 0 0,0 0 0,0 0 0,0 0 0,0 0 0,0 0 1,0 0-1,0 0 0,0 0 0,0 0 0,0-1 0,0 1 0,0 0 0,0 0 0,0 0 0,0 0 0,0 0 0,0 0 1,0 0-1,0 0 0,0 0 0,0 0 0,0 0 0,0 0 0,0 0 0,0 0 0,0 0 0,0 0 0,0-1 0,0 1 0,0 0 1,14 0 20,20 1 52,37 5 179,-32-4-154,1 1 1,-1 3-1,0 1 0,-1 1 0,48 19 1,-10 13 13,-60-30-53,0-1-1,0-1 0,1 0 1,0-1-1,22 6 0,-38-13-37,0 1 0,0-1 0,0 0 1,0 1-1,0-1 0,1 0 0,-1 0 0,0 0 0,0 0 0,0 0 0,0 0 0,1 0 0,-1 0 0,0 0 1,0 0-1,0-1 0,0 1 0,0 0 0,0-1 0,1 1 0,-1-1 0,0 0 0,0 1 0,0-1 0,-1 0 1,2 0-1,-1-2 44,0 1 1,0-1-1,-1 1 1,1-1-1,-1 0 1,1 1-1,-1-1 1,0 0-1,-1-5 1,1 0-27,0-59 301,2-24-163,-18-146-1,14 210-145,2 21-5,0 1-1,-1-1 1,0 1 0,0-1 0,-2-8 0,1 58 746,-1 13-760,-2 0 0,-14 56 0,9-57-3,2 0 0,0 58 1,7-89-15,0-15-2,1 0-1,0 0 1,2 15-1,-2-24 5,0-1 1,0 0-1,0 1 0,0-1 1,0 1-1,0-1 0,1 0 0,-1 1 1,0-1-1,0 1 0,0-1 0,0 0 1,0 1-1,1-1 0,-1 0 0,0 1 1,0-1-1,1 0 0,-1 1 1,0-1-1,1 0 0,-1 1 0,0-1 1,1 0-1,-1 0 0,0 0 0,1 1 1,-1-1-1,0 0 0,1 0 0,-1 0 1,1 0-1,-1 1 0,1-2 3,-1 1-1,1 0 1,-1-1-1,0 1 1,1 0-1,-1-1 1,0 1-1,1 0 1,-1-1-1,0 1 1,1-1-1,-1 1 1,0 0-1,0-1 1,1 1-1,-1-1 1,0 1-1,0-1 0,0 1 1,0-1-1,0 1 1,0-1-1,0 1 1,0-1-1,0 1 1,0-1-1,0 0 1,0-4 1,-1 0 1,0 0 0,0 0-1,-1 0 1,0 0-1,1 0 1,-2 0 0,1 0-1,0 1 1,-1-1-1,0 1 1,0-1 0,0 1-1,-1 0 1,1 1-1,-1-1 1,0 0 0,0 1-1,0 0 1,-1 0-1,1 0 1,-9-3 0,-5-3 9,0 0 1,-1 2-1,0 0 1,-35-7 0,-3 5 8,0 3 0,-114 2 0,-44-4 76,182-1-57,138 5-159,39 1 137,-124 4-21,-1 1 0,1 1 1,-1 1-1,0 0 0,24 9 0,54 28 40,-58-23-11,0-1 0,2-3 0,55 13 1,-55-24 93,-40-5-95,0-1 0,-1 1 0,1 0 0,-1-1-1,1 1 1,-1-1 0,0 1 0,0 0 0,0-1 0,0 1 0,-1-4 0,1 2 20,-2-41 32,-2-1 1,-11-46 0,6 44-76,-4-75 0,13 90 35,-2-38 88,2 66-106,-1-1 0,0 1 0,0 0 0,-1 0 0,0 0 0,1 0 0,-1 0 0,-1 0 0,1 1 0,-6-8 0,7 11 21,0 0-1,0 0 0,0 0 1,0 0-1,-1 0 1,1 0-1,0 0 0,-1 0 1,1 0-1,-1 1 1,1-1-1,-1 1 0,-2-2 1,-6-1 521,10 2-348,0 0-122,0 0-115,0-1-16,0 1 24,0 0-27,0 10-9367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4:40:35.8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377 388 2449,'0'0'9316,"-8"-4"-8280,-25-12-71,23 12 1375,10 0-2255,0-6-118,1-1-1,0 1 0,1 0 1,0-1-1,0 1 0,7-17 0,3 1-67,17-29 0,-24 46 99,1-1 2,-1-1 0,0 0 0,6-22 0,-10 32 2,-1-1 0,1 0 0,0 0 0,-1 0 1,0 0-1,1 0 0,-1 0 0,0 0 0,0-1 0,0 1 0,0 0 0,0 0 0,-1 0 0,1 0 0,-1 0 0,1 0 0,-1 0 0,0 0 0,1 0 1,-1 1-1,0-1 0,0 0 0,0 0 0,-1 1 0,1-1 0,0 0 0,-1 1 0,1 0 0,-1-1 0,-3-1 0,-3 0 25,-1 0 0,1 1 0,-1 0 0,0 1 0,0-1 0,0 2-1,-10 0 1,0 0 7,-1 1 1,-25 5-1,35-4-13,0 0 0,1 1 0,0 0 1,-1 1-1,1 0 0,0 0 0,1 1 0,-1 0 0,1 1 1,0 0-1,0 0 0,1 0 0,0 1 0,0 0 1,1 1-1,-1 0 0,-6 11 0,7-8 41,0 0 1,1 1-1,0-1 0,1 1 0,0 1 0,1-1 0,1 0 0,-1 1 0,2 0 0,0-1 1,0 1-1,2 0 0,1 13 0,-1-18-64,0 0 0,1 0 0,0-1 0,1 1 1,0-1-1,0 0 0,0 0 0,1 0 0,0 0 0,1-1 0,-1 1 0,1-1 1,0 0-1,1-1 0,0 1 0,-1-1 0,2 0 0,-1-1 0,0 1 0,1-1 1,0 0-1,9 3 0,-9-4-12,1 0 0,0 0 0,0-1 0,0 0 0,0-1 0,0 1 0,1-1 0,-1-1 0,0 0 1,1 0-1,-1-1 0,0 0 0,1 0 0,-1-1 0,0 0 0,0 0 0,0-1 0,0 0 0,-1 0 0,1-1 0,7-5 0,-5 2 13,0-1-1,-1 0 0,0 0 0,0-1 0,-1-1 0,-1 1 0,1-1 1,-1 0-1,-1-1 0,0 0 0,0 0 0,-1 0 0,5-17 0,-3 3-102,-2-1 0,0 0 0,-1 0 0,-2 0 0,0-32 0,-2 50 73,0 0 1,-1 0-1,1 1 1,-1-1-1,-1 0 1,0 1 0,0-1-1,0 1 1,-7-13-1,7 17 21,0 0 0,0 0 0,0 0 0,-1 0 0,0 0-1,1 1 1,-1-1 0,0 1 0,0-1 0,-1 1-1,1 0 1,0 1 0,-1-1 0,1 1 0,-1-1-1,1 1 1,-1 0 0,0 0 0,0 0 0,1 1-1,-7-1 1,2 1 25,1 0-1,-1 1 0,1 0 0,-1 0 1,1 1-1,-1 0 0,1 0 1,0 0-1,0 1 0,0 0 1,0 0-1,1 1 0,-1 0 0,1 0 1,0 1-1,0 0 0,1 0 1,-1 0-1,-8 12 0,-5 6 268,2 2-1,1 0 0,-21 44 1,29-55-128,0 0 1,2 0-1,0 1 1,0 0-1,2 0 1,0 0-1,0 1 1,1 0-1,1-1 1,0 23-1,3-37-154,-1 0 1,0 0-1,1 0 1,-1 0-1,0 0 0,1 0 1,-1 0-1,1 0 1,0 0-1,-1 0 0,1 0 1,0 0-1,-1 0 0,1-1 1,0 1-1,0 0 1,0 0-1,0-1 0,0 1 1,0-1-1,0 1 1,0-1-1,0 1 0,0-1 1,0 0-1,0 1 1,0-1-1,0 0 0,2 0 1,39 2-88,-31-2 87,-5 0-8,1 0 1,-1-1-1,0 0 0,1 0 0,-1 0 0,0-1 0,0 0 0,0 0 0,0 0 1,0-1-1,0 0 0,-1 0 0,1-1 0,8-6 0,-8 3-25,1 1 1,-1-1-1,0-1 0,0 1 1,-1-1-1,0 0 0,-1 0 0,0-1 1,4-9-1,0-8-199,-1 1 0,-1-1 1,-1-1-1,-2 1 0,0 0 0,-2-30 1,-1 53 227,0 1 0,0 0 0,0 0 0,0-1 1,0 1-1,-1 0 0,1 0 0,-1 0 0,1-1 0,-1 1 1,0 0-1,0 0 0,0 0 0,0 0 0,-3-3 0,3 4 12,0 0-1,-1 1 1,1-1-1,0 0 1,-1 1-1,1-1 0,-1 1 1,1-1-1,-1 1 1,1-1-1,-1 1 1,1 0-1,-1 0 0,0 0 1,1 0-1,-1 0 1,1 0-1,-1 0 0,1 1 1,-1-1-1,1 1 1,-4 0-1,0 1 25,0 1 0,-1-1 0,1 1 0,0 0-1,1 0 1,-1 1 0,0-1 0,1 1 0,0 0 0,0 0 0,0 1-1,0-1 1,1 1 0,-4 6 0,-6 11 188,-19 45 0,26-51-132,-10 18 119,2 0 1,2 1-1,1 0 1,2 1-1,1 0 0,2 0 1,-1 43-1,6-76-187,1 0 1,0 0-1,0 0 0,1 0 0,-1 0 0,1 0 0,-1 0 0,1 0 0,0 0 0,0 0 1,0 0-1,0 0 0,1 0 0,-1-1 0,5 6 0,-4-6-28,1 0 0,0-1-1,-1 1 1,1 0 0,0-1-1,0 0 1,0 1 0,0-1-1,1 0 1,-1-1 0,0 1 0,0 0-1,0-1 1,4 0 0,3 1-18,0 0 1,0-1 0,0 0-1,0 0 1,0-1-1,0-1 1,-1 0 0,16-5-1,-18 4-6,0 0 0,0 0-1,-1-1 1,1 0 0,-1-1-1,0 1 1,0-1 0,-1-1-1,0 1 1,1-1 0,7-12-1,-5 6-91,0-2 0,-1 1-1,0-1 1,-1 0 0,-1 0-1,0-1 1,-1 1 0,2-17-1,-1-6-194,-1 0-1,-2-41 0,-2 70 296,0 0 1,0 1-1,-1-1 0,0 0 1,0 1-1,-1-1 0,-3-9 0,4 14 25,0 1-1,-1 0 1,1-1-1,-1 1 1,0 0-1,0 0 1,1 0-1,-1 0 1,-1 0-1,1 0 1,0 1-1,0-1 1,-1 1-1,1-1 1,-1 1-1,1 0 1,-1 0-1,0 0 1,1 0-1,-1 1 0,0-1 1,-5 0-1,-2 0 104,0 1 0,-1 0-1,1 1 1,-1 0 0,1 1 0,0-1-1,0 2 1,0 0 0,0 0-1,0 1 1,1 0 0,-1 0-1,1 1 1,0 1 0,1-1-1,-15 13 1,1 2 382,0 0 0,1 2-1,1 0 1,-26 39 0,36-48-348,6-9-60,0 1 1,1 0-1,-1 0 0,1 1 0,0-1 1,0 1-1,1 0 0,-1-1 1,1 1-1,0 0 0,-1 12 1,19-17-389,-10-1 280,1 0-1,-1 0 1,1-1-1,-1 0 1,1-1-1,-1 1 1,0-1-1,11-5 1,-13 6 32,-1-1 0,0 0 1,0-1-1,0 1 1,0 0-1,-1-1 0,1 1 1,-1-1-1,1 0 0,-1 0 1,0 0-1,0 0 0,0 0 1,-1-1-1,1 1 0,-1-1 1,2-5-1,-1 1 1625,-3 7-1618,1 0-1,0 0 1,1 0-1,-1 0 1,0 0 0,0 0-1,0 0 1,0 0 0,1 0-1,-1 0 1,1 0 0,-1 0-1,0 0 1,1 0-1,0 1 1,-1-1 0,1 0-1,-1 0 1,1 0 0,0 1-1,0-1 1,-1 0 0,1 1-1,0-1 1,2 0-1,-1-22 24,-1 23-28,-1-2-4,0 1 1,0 0-1,1 0 1,-1 0 0,0 0-1,1 0 1,-1 0-1,1 0 1,-1 0-1,1 0 1,0 0-1,-1 0 1,1 0 0,0 1-1,0-1 1,0 0-1,1-1 1,-1 2 25,23-17 708,-18 13-629,0 1 0,0-2-1,0 1 1,-1-1 0,0 1-1,0-1 1,0-1 0,0 1 0,-1-1-1,0 0 1,6-11 0,-9 2-1089,-3 8-4689,-6 5-1164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4:40:36.86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27 1 576,'0'0'10416,"-5"0"-10061,-12 0-225,12 0 41,5 15 216,5 140 171,6 0 0,53 256 0,121 293 1028,-163-630-1297,-2 0 0,-4 1-1,12 149 1,-27-21-2927,-3-167-369,-8-17-1699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4:40:37.92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125 57 128,'0'0'6216,"-12"-9"-4135,-2-2-1572,-31-25 2290,45 48-1718,5 75-886,3 1 0,22 91 0,0 4-108,-9 42 104,-8 231 0,1-130 1045,-5-252-929,2-2 1,32 103-1,-41-162-534,1 0 0,-1 0 1,-1 0-1,-1 25 0,0-25-464,-12-291-18,9 55-48,-10 1 0,-54-295 0,58 471 733,-81-469 1299,82 472-1217,5 27 82,0 0 0,0-27 0,3 43-122,0 0-17,-1 0 0,1 0 1,0 0-1,0 0 0,0 0 0,0 0 1,0 0-1,0 0 0,0 0 1,-1 1-1,1-1 0,0 0 0,0 0 1,0 0-1,0 0 0,0 0 1,-1 0-1,1 0 0,0 0 0,0 0 1,0 0-1,0 0 0,0-1 0,0 1 1,-1 0-1,1 0 0,0 0 1,0 0-1,0 0 0,0 0 0,0 0 1,0 0-1,0 0 0,-1 0 1,1 0-1,0 0 0,0-1 0,0 1 1,0 0-1,0 0 0,0 0 0,0 0 1,0 0-1,0 0 0,0-1 1,0 1-1,0 0 0,0 0 0,0 0 1,0 0-1,0 0 0,0 0 1,0-1-1,0 1 0,0 0 0,0 0 1,-5 17 6,1 1 0,1 0 0,0 21 0,-1-2-80,-6 265 11,10-228 172,7 78 206,42 236 0,-2-39 148,-26 11 521,-7-69 592,-8-247-1376,0 13-3949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4:39:00.53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61 837 5587,'0'0'8862,"-9"16"-8349,-29 45 103,27-45 669,8-15-138,6-12-738,5-9-394,1 0 0,1 1 0,1 0 0,1 1 0,0 0 0,24-25 0,103-89 94,-91 87-47,-2-3 0,-1-1 0,-3-2 0,-2-1 0,-3-3 0,-2-1 0,52-113 0,-75 135 1900,-10 29-1979,-1 0 0,1 0 0,0 1 0,0-1 0,1 0 0,4-6 0,17-20 223,-24 31-97,-3 5-587,-8 23 150,8-7-8428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4:39:01.206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0 329 6467,'0'0'10613,"9"-14"-9450,2-2-967,0 0 0,1 1 0,1 1 0,0 0 0,29-23 1,14-5 82,81-47 1,-117 78-288,0 1 0,0 0 0,1 2-1,0 1 1,0 0 0,0 2 0,1 0-1,34-2 1,-51 6 15,0 1 0,0-1 0,0 1 0,0 1 0,0-1-1,0 1 1,0 0 0,0 0 0,0 0 0,0 1 0,0-1 0,0 1 0,-1 1 0,1-1 0,-1 1-1,1-1 1,-1 1 0,0 0 0,0 1 0,-1-1 0,1 1 0,-1 0 0,6 7 0,32 58 375,-16-23-73,-24-45-267,0 0 0,-1 0 1,1 0-1,-1 0 0,0 0 1,1 0-1,-1 0 1,0 0-1,0 0 0,1 0 1,-1 0-1,0 0 0,0 0 1,0 1-1,0-1 1,0 0-1,-1 0 0,1 0 1,0 0-1,0 0 0,-1 0 1,1 0-1,0 0 1,-1 0-1,1 0 0,-2 1 1,-23 22-95,3-4 48,17-12-1,0 0-1,0 1 1,1-1-1,0 1 1,0 0-1,1 0 1,0 0-1,1 1 1,0-1 0,-1 13-1,0 15 7,3 50 0,1-43 14,-1-25-27,-1-8 31,1 0 0,1 0 0,-1 0 0,2 0 1,2 11-1,-3-19-39,0 1 1,0-1 0,1 0 0,-1 0 0,1 0 0,0 0 0,0-1 0,0 1 0,0 0 0,0-1-1,1 0 1,-1 1 0,1-1 0,-1 0 0,1 0 0,0 0 0,0 0 0,0-1 0,0 1 0,6 1 0,-2 0-399,12 1-3236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4:39:05.11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901 0 4242,'0'0'6029,"-1"4"-4708,-8 13 165,-15-14-155,23-2-1338,-1-1 0,0 1 0,0 0 0,0-1-1,1 1 1,-1 0 0,0 0 0,1 0 0,-1 0-1,1 0 1,-1 0 0,1 1 0,-1-1 0,1 1 0,-2 1-1,-17 24 118,-152 225 1697,-211 235 1,351-449-1608,-2-1 0,-1-2 0,-59 47 0,92-82-202,-1 3-19,0 0 0,0-1 0,0 0 0,0 0 1,0 0-1,-1 0 0,1 0 0,-1 0 0,1-1 0,-1 0 0,0 0 1,1 0-1,-1 0 0,0-1 0,-7 1 0,11-1-4,0 0 0,-1 0 1,1 0-1,0-1 0,-1 1 0,1 0 0,0 0 0,-1-1 0,1 1 1,0 0-1,0 0 0,-1-1 0,1 1 0,0 0 0,0-1 1,-1 1-1,1 0 0,0-1 0,0 1 0,0 0 0,0-1 0,0 1 1,-1 0-1,1-1 0,0 1 0,0-1 0,0 1 0,0 0 1,0-1-1,0 1 0,0 0 0,0-1 0,0 1 0,1-1 0,-2-7-369,1 1-1,0-1 1,1 0-1,0 1 1,0-1-1,0 0 1,1 1-1,0 0 1,1-1-1,-1 1 1,1 0-1,1 0 1,-1 1 0,8-11-1,11-8-4898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4:39:05.587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3 44 12742,'0'0'-1422,"-1"27"760,-1 177 1551,2 287 4124,23-517-5051,245-295 1313,-126 173-1225,99-115-3501,-235 256-68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4:39:09.153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1264 564 12198,'0'0'-1364,"-9"-1"2010,-1 0-501,0-1 134,0 1 1,-1 1-1,1-1 1,0 1 0,-11 2-1,14 2 1441,7-4-1529,-1 1 1,0-1-1,0 1 0,1-1 0,-1 0 0,0 1 0,0-1 1,1 0-1,-1 1 0,0-1 0,0 0 0,0 0 1,0 0-1,0 0 0,1 1 0,-3-2 0,-16 0-60,-1 0 0,1-2 0,-1-1 0,1 0 0,-30-11 0,-92-45-223,108 44 164,-383-207 1038,311 163-1057,49 31-15,-88-30-1,56 24 0,87 34-44,0 1 0,0 0-1,0 0 1,0-1 0,0 1-1,0-1 1,0 1 0,0-1-1,0 1 1,0-1 0,0 1-1,1-1 1,-1 0 0,0 1-1,0-1 1,1 0 0,-1 0-1,0 0 1,1 0 0,-1 0-1,1 0 1,-1 0 0,1 1-1,-1-2 1,1 1 0,0 0-1,-1 0 1,1 0 0,0 0-1,0 0 1,0 0 0,0 0-1,0 0 1,0 0 0,0 0-1,0 0 1,0 0 0,1 0 0,-1 0-1,0 0 1,1-2 0,0 1-201,1 1 0,-1-1 0,0 0 0,1 1 0,-1 0 0,1-1 0,-1 1 0,1 0 0,0 0 0,-1 0 0,1 0 0,0 0 1,0 0-1,0 0 0,0 1 0,0-1 0,0 0 0,0 1 0,0 0 0,4-1 0,1 1-5715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4:39:09.728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267 678 2001,'0'0'9842,"-4"-18"-8065,0 5-1478,1 0-23,-1-1 0,0 2 0,-1-1 0,0 0 0,-1 1 0,0 0 0,-12-17 0,-1 7 656,-42-39-1,40 42-747,1-1 1,-26-33-1,41 46-189,0 0 0,1 0 0,-1 0 1,2-1-1,-1 0 0,1 1 0,0-1 0,1 0 1,0-1-1,0 1 0,1 0 0,-1-15 0,2 12-2,2-20 27,-1 30-11,0 0-1,-1 0 1,1-1-1,0 1 1,-1 0 0,1 0-1,0 0 1,0 0 0,0 0-1,0 0 1,0 0 0,0 0-1,0 0 1,0 0 0,1 1-1,-1-1 1,0 0 0,0 1-1,1-1 1,-1 1 0,2-1-1,14-2 246,0 0 0,0 1 0,1 1 0,-1 0 0,25 4 0,8-2 415,-22-1-426,221-9 1040,-216 6-1220,1-3-1,0-1 1,-1-1 0,-1-2 0,42-18-1,-44 15-315,-2-1 0,0-2-1,31-23 1,-58 39-4,0-1 1,0 0-1,0 1 0,0-1 1,-1 0-1,1 0 1,0 0-1,0 0 1,-1 1-1,1-1 0,0 0 1,-1-1-1,1 1 1,-1 0-1,1 0 1,-1 0-1,1-2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4:39:42.31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608 45 3810,'0'0'7182,"-17"0"-7001,-52 3-181,67-2 7,0-1-1,0 0 0,0 0 1,0 0-1,0 0 0,0 0 1,0 0-1,0-1 1,0 1-1,0-1 0,0 1 1,1-1-1,-1 0 1,0 1-1,0-1 0,0 0 1,1 0-1,-1 0 1,1-1-1,-1 1 0,-1-2 1,-8-5 210,-4 4-241,1 0 1,-1 0 0,0 2-1,-1 0 1,1 0 0,0 2-1,-19 1 1,14-1-33,13 0 111,1 1 1,-1 0 0,1 1-1,-1-1 1,1 1 0,0 0-1,0 1 1,0 0-1,0 0 1,1 0 0,-1 0-1,1 1 1,0 0 0,0 0-1,0 1 1,-8 9 0,3-3 97,0 2 1,1-1-1,0 2 1,1-1 0,-12 29-1,-67 183-804,78-195 738,2 2-1,1-1 1,1 1-1,0 51 1,0-13-77,-7 275-7,14-319 4,1 0-1,1 0 1,2-1 0,0 1-1,2-1 1,1 0 0,1-1-1,1 0 1,14 22 0,-20-36 26,1 0-1,0-1 1,1 0 0,0-1 0,0 1 0,1-1 0,0-1 0,1 1 0,-1-1 0,1-1 0,1 0-1,-1 0 1,1-1 0,0 0 0,0 0 0,1-2 0,-1 1 0,1-1 0,0 0 0,0-1 0,0-1 0,0 0-1,16 0 1,18-1 71,-35-2-82,1 2 0,0 0 0,0 0-1,0 0 1,0 2 0,-1-1 0,1 1 0,-1 1 0,1 0 0,18 9-1,-18-7-12,0 0-1,0 0 1,0-1-1,0 0 0,1-1 1,0 0-1,-1-1 1,1-1-1,0 1 1,0-2-1,0 0 0,0 0 1,0-1-1,0-1 1,21-5-1,8-5 25,0-2 0,0-2 0,39-21 1,-19 8 5,-43 20-20,1-1 0,-2-1-1,1-1 1,-1 0 0,-1-2-1,-1 1 1,1-2 0,-2 0-1,18-24 1,6-15 119,49-96-1,-30 49-140,-41 74 12,13-31 0,-25 49 12,0-1 0,-1 1 1,0-1-1,-1 0 0,0 0 0,-1 0 0,1-14 0,-2 19 11,1-24 91,-1 1 0,-2 0 1,-1-1-1,-1 1 0,-10-38 0,-1 21-30,-30-65 0,38 96-34,-1 0 1,0 1 0,-1 0-1,0 0 1,-1 1 0,-1 0 0,0 1-1,-18-15 1,-61-36 172,-107-56 0,180 109-217,0 1 0,0 1 0,-1 1 0,0 0 0,0 1 0,0 1 0,-22-1 0,-132-1 115,118 7-113,48-1 2,0 1 0,0-1 0,0 1 0,0 1 1,0-1-1,0 1 0,1 0 0,-1 0 0,1 1 0,-1 0 0,1 0 0,0 0 0,0 0 1,1 1-1,-1 0 0,-6 7 0,-4 6 62,1 0 1,0 1-1,-12 23 1,-2 3-85,-31 31 30,33-44-15,-27 42-1,47-62-16,-1 0 0,2 0 0,0 1-1,0-1 1,1 1 0,0 0-1,1 1 1,-2 14 0,-4 341 18,11-230-74,-2-133 46,1 0 0,0 0 0,0 0 0,0 0 0,1 0 0,0 0 0,0 0 0,0-1 0,0 1 0,1-1 0,0 1 0,5 5 0,49 51 2,-33-37 13,-7-7 6,26 30 5,2-2-1,72 55 1,-101-89-36,0 0-1,0-1 1,1-1-1,0 0 1,1-2-1,0 0 0,0-1 1,0 0-1,1-2 1,0 0-1,0-1 1,29 1-1,-31-5-121,0-1-1,1-1 1,-2 0-1,1-2 1,0 1-1,-1-2 1,0 0-1,0-1 1,0-1-1,-1 0 1,-1-1-1,1-1 1,23-21-1,-25 14-3659,-10 6-5045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2-24T14:39:46.275"/>
    </inkml:context>
    <inkml:brush xml:id="br0">
      <inkml:brushProperty name="width" value="0.035" units="cm"/>
      <inkml:brushProperty name="height" value="0.035" units="cm"/>
      <inkml:brushProperty name="color" value="#FFC114"/>
    </inkml:brush>
  </inkml:definitions>
  <inkml:trace contextRef="#ctx0" brushRef="#br0">905 1222 1377,'0'0'7955,"0"0"-7934,0 0-1,0 0 1,1 0-1,-1 0 1,0 0 0,0 0-1,0 0 1,0 0-1,0 0 1,0 0-1,0 1 1,1-1-1,-1 0 1,0 0-1,0 0 1,0 0-1,0 0 1,0 0 0,0 0-1,0 1 1,0-1-1,0 0 1,0 0-1,0 0 1,1 0-1,-1 0 1,0 0-1,0 1 1,0-1-1,0 0 1,0 0 0,0 0-1,0 0 1,0 0-1,0 0 1,0 1-1,0-1 1,0 0-1,-1 0 1,1 0-1,0 0 1,0 0-1,0 1 1,0-1 0,0 0-1,0 0 1,0 0-1,0 0 1,0 0-1,0 0 1,0 0-1,-1 0 1,1 1-1,0-1 1,0 0-1,0 0 1,0 0 0,0 0-1,0 0 1,-1 0-1,1 0 1,0 0-1,11-2 116,-1-1 0,1-1-1,-1 1 1,0-2-1,0 1 1,14-10 0,1 1-51,-1 0-84,-1-1-1,0 0 0,-1-2 0,-1-1 0,-1-1 0,0 0 1,-1-1-1,-2-2 0,1 1 0,13-25 0,-8 8 9,-1-1 0,-3-1 0,-1-1 0,-1-1 0,15-60 0,-27 75 146,0 1 1,-2-1-1,0 0 0,-2 0 0,-1 0 0,-7-48 0,4 60-83,0 0 0,-2 0-1,0 1 1,0-1 0,-1 1-1,-1 0 1,0 1 0,-1 0-1,0 0 1,-1 1 0,0 0 0,-1 0-1,-18-15 1,-14-8 333,-1 1 0,-62-34 0,57 37-31,18 11-146,-46-22-1,64 36-201,0 1-1,0 0 1,0 0-1,0 2 1,0-1-1,-1 2 1,-20-1-1,19 2-5,-1 1 0,2 1 0,-1 1-1,0 0 1,0 0 0,1 2 0,-1-1 0,1 2-1,1 0 1,-1 0 0,-18 13 0,-31 15 48,40-23 72,0 1 1,1 1 0,0 1 0,1 1-1,-32 29 1,39-31-148,1 1 0,1 0 0,0 0 0,1 1 0,0 1 0,1-1-1,1 2 1,1-1 0,0 1 0,1 0 0,1 0 0,0 1 0,1 0 0,-1 23-1,4 284-32,3-292 46,2 0-1,1-1 1,1 1-1,2-1 0,1-1 1,14 34-1,-13-40-9,2-1-1,1 0 1,1 0 0,1-1-1,0-1 1,2-1 0,34 34-1,-41-46-10,1-1 0,0 0 0,1-1 0,-1 0 0,1-1 0,0 0 0,1-1 0,0 0 1,-1-1-1,1-1 0,22 4 0,2-3-62,0-2 1,73-3 0,-97-1 88,1 0 0,-1 0 0,0-2 0,0 0 0,0 0 0,17-9 0,74-44 12,-64 34-7,2-1-5,-1-1-1,-1-2 1,-2-2-1,38-36 1,-64 54-3,-1 0 0,-1-1 0,0 0 0,0-1 0,-2 0 0,1 0 0,-2-1 0,1 0 0,-2 0 0,0-1 0,-1 0 0,0 0 0,-1-1 0,-1 1 0,-1-1 0,2-21 0,-10-180 247,2 174-252,-2 1 0,-1-1 0,-14-40 0,14 60 18,-1 1-1,0 0 0,-2 0 1,-1 1-1,-1 0 1,0 1-1,-2 0 0,0 1 1,-22-22-1,25 30-5,0 1 0,-1 1 0,0 0 0,0 0 0,-1 1 0,0 1 0,0 0 0,-1 1 0,0 1 0,0 0 0,0 0 0,-1 2 0,0 0 0,1 0 0,-28 0 0,39 3-15,-20-2-11,-1 2-1,1 1 1,-1 1 0,-45 9-1,33-3 126,-1-2 1,0-1-1,0-2 0,-69-3 1,51-1-89,-59 7 1,95-4-47,1 2 1,-1 0-1,1 0 0,0 2 1,0 0-1,0 2 1,-16 8-1,28-12 11,0 0 0,1 0-1,-1 1 1,1-1 0,0 1 0,0 0-1,1 0 1,0 1 0,-1-1 0,-5 13-1,-1 3-12,-14 43 0,7-14 58,-36 68-2,23-53-2,-38 115 0,62-151-48,1 2 0,1-1 0,-1 42 0,7 91-61,-1-145 74,2-7-5,-1 0 0,1-1 1,1 1-1,0-1 0,0 1 1,1-1-1,1 0 0,-1-1 1,2 1-1,-1-1 0,1 0 1,10 11-1,10 10-19,0-2-1,31 26 1,-49-47 13,-1-1 1,1 0-1,1 0 0,-1-1 0,1 0 1,-1 0-1,1-1 0,19 6 0,-11-6-3,1-2-1,-1 1 1,0-2-1,22 0 1,-20-1 43,20 0-49,-1-1-1,56-9 1,-46 5-3244,-43 5-1395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538-FB59-483E-A0E1-B43C35B6B1BE}" type="datetimeFigureOut">
              <a:rPr lang="hr-HR" smtClean="0"/>
              <a:t>24.2.2025.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BF8A-1680-46EA-8073-0646673CB95E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86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538-FB59-483E-A0E1-B43C35B6B1BE}" type="datetimeFigureOut">
              <a:rPr lang="hr-HR" smtClean="0"/>
              <a:t>24.2.2025.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BF8A-1680-46EA-8073-0646673CB95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632457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538-FB59-483E-A0E1-B43C35B6B1BE}" type="datetimeFigureOut">
              <a:rPr lang="hr-HR" smtClean="0"/>
              <a:t>24.2.2025.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BF8A-1680-46EA-8073-0646673CB95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620142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538-FB59-483E-A0E1-B43C35B6B1BE}" type="datetimeFigureOut">
              <a:rPr lang="hr-HR" smtClean="0"/>
              <a:t>24.2.2025.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BF8A-1680-46EA-8073-0646673CB95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959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538-FB59-483E-A0E1-B43C35B6B1BE}" type="datetimeFigureOut">
              <a:rPr lang="hr-HR" smtClean="0"/>
              <a:t>24.2.2025.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BF8A-1680-46EA-8073-0646673CB95E}" type="slidenum">
              <a:rPr lang="hr-HR" smtClean="0"/>
              <a:t>‹#›</a:t>
            </a:fld>
            <a:endParaRPr lang="hr-HR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68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538-FB59-483E-A0E1-B43C35B6B1BE}" type="datetimeFigureOut">
              <a:rPr lang="hr-HR" smtClean="0"/>
              <a:t>24.2.2025.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BF8A-1680-46EA-8073-0646673CB95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816632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538-FB59-483E-A0E1-B43C35B6B1BE}" type="datetimeFigureOut">
              <a:rPr lang="hr-HR" smtClean="0"/>
              <a:t>24.2.2025.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BF8A-1680-46EA-8073-0646673CB95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022414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538-FB59-483E-A0E1-B43C35B6B1BE}" type="datetimeFigureOut">
              <a:rPr lang="hr-HR" smtClean="0"/>
              <a:t>24.2.2025.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BF8A-1680-46EA-8073-0646673CB95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529536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538-FB59-483E-A0E1-B43C35B6B1BE}" type="datetimeFigureOut">
              <a:rPr lang="hr-HR" smtClean="0"/>
              <a:t>24.2.2025.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BF8A-1680-46EA-8073-0646673CB95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54513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B8AF538-FB59-483E-A0E1-B43C35B6B1BE}" type="datetimeFigureOut">
              <a:rPr lang="hr-HR" smtClean="0"/>
              <a:t>24.2.2025.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DDBF8A-1680-46EA-8073-0646673CB95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678696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8AF538-FB59-483E-A0E1-B43C35B6B1BE}" type="datetimeFigureOut">
              <a:rPr lang="hr-HR" smtClean="0"/>
              <a:t>24.2.2025.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DBF8A-1680-46EA-8073-0646673CB95E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71412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B8AF538-FB59-483E-A0E1-B43C35B6B1BE}" type="datetimeFigureOut">
              <a:rPr lang="hr-HR" smtClean="0"/>
              <a:t>24.2.2025.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DDDBF8A-1680-46EA-8073-0646673CB95E}" type="slidenum">
              <a:rPr lang="hr-HR" smtClean="0"/>
              <a:t>‹#›</a:t>
            </a:fld>
            <a:endParaRPr lang="hr-HR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97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customXml" Target="../ink/ink5.xml"/><Relationship Id="rId18" Type="http://schemas.openxmlformats.org/officeDocument/2006/relationships/image" Target="../media/image16.png"/><Relationship Id="rId3" Type="http://schemas.openxmlformats.org/officeDocument/2006/relationships/image" Target="../media/image8.svg"/><Relationship Id="rId7" Type="http://schemas.openxmlformats.org/officeDocument/2006/relationships/customXml" Target="../ink/ink2.xml"/><Relationship Id="rId12" Type="http://schemas.openxmlformats.org/officeDocument/2006/relationships/image" Target="../media/image13.png"/><Relationship Id="rId17" Type="http://schemas.openxmlformats.org/officeDocument/2006/relationships/customXml" Target="../ink/ink7.xml"/><Relationship Id="rId2" Type="http://schemas.openxmlformats.org/officeDocument/2006/relationships/image" Target="../media/image7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10" Type="http://schemas.openxmlformats.org/officeDocument/2006/relationships/image" Target="../media/image12.png"/><Relationship Id="rId4" Type="http://schemas.openxmlformats.org/officeDocument/2006/relationships/image" Target="../media/image9.png"/><Relationship Id="rId9" Type="http://schemas.openxmlformats.org/officeDocument/2006/relationships/customXml" Target="../ink/ink3.xml"/><Relationship Id="rId1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customXml" Target="../ink/ink12.xml"/><Relationship Id="rId18" Type="http://schemas.openxmlformats.org/officeDocument/2006/relationships/image" Target="../media/image26.png"/><Relationship Id="rId26" Type="http://schemas.openxmlformats.org/officeDocument/2006/relationships/image" Target="../media/image30.png"/><Relationship Id="rId3" Type="http://schemas.openxmlformats.org/officeDocument/2006/relationships/image" Target="../media/image18.png"/><Relationship Id="rId21" Type="http://schemas.openxmlformats.org/officeDocument/2006/relationships/customXml" Target="../ink/ink16.xml"/><Relationship Id="rId7" Type="http://schemas.openxmlformats.org/officeDocument/2006/relationships/customXml" Target="../ink/ink9.xml"/><Relationship Id="rId12" Type="http://schemas.openxmlformats.org/officeDocument/2006/relationships/image" Target="../media/image23.png"/><Relationship Id="rId17" Type="http://schemas.openxmlformats.org/officeDocument/2006/relationships/customXml" Target="../ink/ink14.xml"/><Relationship Id="rId25" Type="http://schemas.openxmlformats.org/officeDocument/2006/relationships/customXml" Target="../ink/ink18.xml"/><Relationship Id="rId2" Type="http://schemas.openxmlformats.org/officeDocument/2006/relationships/image" Target="../media/image17.pn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customXml" Target="../ink/ink11.xml"/><Relationship Id="rId24" Type="http://schemas.openxmlformats.org/officeDocument/2006/relationships/image" Target="../media/image29.png"/><Relationship Id="rId5" Type="http://schemas.openxmlformats.org/officeDocument/2006/relationships/customXml" Target="../ink/ink8.xml"/><Relationship Id="rId15" Type="http://schemas.openxmlformats.org/officeDocument/2006/relationships/customXml" Target="../ink/ink13.xml"/><Relationship Id="rId23" Type="http://schemas.openxmlformats.org/officeDocument/2006/relationships/customXml" Target="../ink/ink17.xml"/><Relationship Id="rId28" Type="http://schemas.openxmlformats.org/officeDocument/2006/relationships/image" Target="../media/image31.png"/><Relationship Id="rId10" Type="http://schemas.openxmlformats.org/officeDocument/2006/relationships/image" Target="../media/image22.png"/><Relationship Id="rId19" Type="http://schemas.openxmlformats.org/officeDocument/2006/relationships/customXml" Target="../ink/ink15.xml"/><Relationship Id="rId4" Type="http://schemas.openxmlformats.org/officeDocument/2006/relationships/image" Target="../media/image19.svg"/><Relationship Id="rId9" Type="http://schemas.openxmlformats.org/officeDocument/2006/relationships/customXml" Target="../ink/ink10.xml"/><Relationship Id="rId14" Type="http://schemas.openxmlformats.org/officeDocument/2006/relationships/image" Target="../media/image24.png"/><Relationship Id="rId22" Type="http://schemas.openxmlformats.org/officeDocument/2006/relationships/image" Target="../media/image28.png"/><Relationship Id="rId27" Type="http://schemas.openxmlformats.org/officeDocument/2006/relationships/customXml" Target="../ink/ink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24639-AF01-3706-EAB8-3CB24A6EA4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dirty="0" err="1"/>
              <a:t>Blinn-Phong</a:t>
            </a:r>
            <a:r>
              <a:rPr lang="hr-HR" dirty="0"/>
              <a:t> osvjetljenje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DB54D8-C091-BAB9-D796-6954B067B1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dirty="0"/>
              <a:t>Jakov Biškup</a:t>
            </a:r>
          </a:p>
        </p:txBody>
      </p:sp>
    </p:spTree>
    <p:extLst>
      <p:ext uri="{BB962C8B-B14F-4D97-AF65-F5344CB8AC3E}">
        <p14:creationId xmlns:p14="http://schemas.microsoft.com/office/powerpoint/2010/main" val="3641883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33274-2015-6142-3EB1-93F7770E5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PBR – </a:t>
            </a:r>
            <a:r>
              <a:rPr lang="hr-HR" dirty="0" err="1"/>
              <a:t>Physics</a:t>
            </a:r>
            <a:r>
              <a:rPr lang="hr-HR" dirty="0"/>
              <a:t> </a:t>
            </a:r>
            <a:r>
              <a:rPr lang="hr-HR" dirty="0" err="1"/>
              <a:t>based</a:t>
            </a:r>
            <a:r>
              <a:rPr lang="hr-HR" dirty="0"/>
              <a:t> </a:t>
            </a:r>
            <a:r>
              <a:rPr lang="hr-HR" dirty="0" err="1"/>
              <a:t>rendering</a:t>
            </a:r>
            <a:endParaRPr lang="hr-H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DB38B-3797-5896-22F2-CA5906E82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renderiranje na bazi fizike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tri vrste svijetlosti: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sz="2000" dirty="0"/>
              <a:t>difuzna svjetlost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sz="2000" dirty="0" err="1"/>
              <a:t>spekularni</a:t>
            </a:r>
            <a:r>
              <a:rPr lang="hr-HR" sz="2000" dirty="0"/>
              <a:t> odsjaj</a:t>
            </a:r>
          </a:p>
          <a:p>
            <a:pPr lvl="2">
              <a:buFont typeface="Arial" panose="020B0604020202020204" pitchFamily="34" charset="0"/>
              <a:buChar char="•"/>
            </a:pPr>
            <a:r>
              <a:rPr lang="hr-HR" sz="2000" dirty="0" err="1"/>
              <a:t>ambientalna</a:t>
            </a:r>
            <a:r>
              <a:rPr lang="hr-HR" sz="2000" dirty="0"/>
              <a:t> svijetlost</a:t>
            </a:r>
          </a:p>
        </p:txBody>
      </p:sp>
      <p:pic>
        <p:nvPicPr>
          <p:cNvPr id="5" name="Picture 4" descr="A screenshot of a red sphere&#10;&#10;AI-generated content may be incorrect.">
            <a:extLst>
              <a:ext uri="{FF2B5EF4-FFF2-40B4-BE49-F238E27FC236}">
                <a16:creationId xmlns:a16="http://schemas.microsoft.com/office/drawing/2014/main" id="{A183184A-E762-70B7-CA42-B17A819A8E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067" y="2031020"/>
            <a:ext cx="5844459" cy="365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2923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37E0D-5697-170E-70B7-BD18137422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Difuzna svijetlost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3FBE1-6662-24CB-ACE1-C692C7820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grubi materijali imaju većinom difuzne površine</a:t>
            </a:r>
          </a:p>
        </p:txBody>
      </p:sp>
      <p:pic>
        <p:nvPicPr>
          <p:cNvPr id="5" name="Picture 4" descr="A diagram of a ray of light&#10;&#10;AI-generated content may be incorrect.">
            <a:extLst>
              <a:ext uri="{FF2B5EF4-FFF2-40B4-BE49-F238E27FC236}">
                <a16:creationId xmlns:a16="http://schemas.microsoft.com/office/drawing/2014/main" id="{3B898AA9-BDD8-A717-47B3-E698252F42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775" y="2470835"/>
            <a:ext cx="10150945" cy="359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171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08FBB-A087-D052-A7F4-81AD67F6B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Spekularni</a:t>
            </a:r>
            <a:r>
              <a:rPr lang="hr-HR" dirty="0"/>
              <a:t> odsjaj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54C1865-E10C-B9D1-F7D4-38AF12B73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sjajni/glatki materijali imaju većinom </a:t>
            </a:r>
            <a:r>
              <a:rPr lang="hr-HR" sz="2400" dirty="0" err="1"/>
              <a:t>spekularni</a:t>
            </a:r>
            <a:r>
              <a:rPr lang="hr-HR" sz="2400" dirty="0"/>
              <a:t> odsjaj</a:t>
            </a:r>
          </a:p>
        </p:txBody>
      </p:sp>
      <p:pic>
        <p:nvPicPr>
          <p:cNvPr id="8" name="Content Placeholder 4" descr="A diagram of a shiny surface&#10;&#10;AI-generated content may be incorrect.">
            <a:extLst>
              <a:ext uri="{FF2B5EF4-FFF2-40B4-BE49-F238E27FC236}">
                <a16:creationId xmlns:a16="http://schemas.microsoft.com/office/drawing/2014/main" id="{B6BEB89A-C4C9-9176-4A38-EB65140999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992" y="3252027"/>
            <a:ext cx="3181485" cy="1450757"/>
          </a:xfrm>
          <a:prstGeom prst="rect">
            <a:avLst/>
          </a:prstGeom>
        </p:spPr>
      </p:pic>
      <p:pic>
        <p:nvPicPr>
          <p:cNvPr id="10" name="Picture 9" descr="Several round objects with a white background&#10;&#10;AI-generated content may be incorrect.">
            <a:extLst>
              <a:ext uri="{FF2B5EF4-FFF2-40B4-BE49-F238E27FC236}">
                <a16:creationId xmlns:a16="http://schemas.microsoft.com/office/drawing/2014/main" id="{28C43ECB-8486-A87C-DA9F-1B52678BAD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635" y="2390097"/>
            <a:ext cx="6824045" cy="3564151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D62C2991-86B4-144A-D2E5-EE829715BD78}"/>
              </a:ext>
            </a:extLst>
          </p:cNvPr>
          <p:cNvSpPr/>
          <p:nvPr/>
        </p:nvSpPr>
        <p:spPr>
          <a:xfrm>
            <a:off x="7946136" y="3565925"/>
            <a:ext cx="850392" cy="8229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8579927-3E61-983D-FE67-8B0D57EB3A32}"/>
              </a:ext>
            </a:extLst>
          </p:cNvPr>
          <p:cNvSpPr/>
          <p:nvPr/>
        </p:nvSpPr>
        <p:spPr>
          <a:xfrm>
            <a:off x="10244328" y="3565925"/>
            <a:ext cx="850392" cy="82296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4590740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90DB8-D24B-A5E1-8FD6-479204C012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Ambijentalna svijetlost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19985-672E-2466-3448-B42C0DF602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predstavlja svijetlost koja ne dolazi direktno iz izvora svijetlosti već svjetlost koja je dospjela do objekta odbijanjem od drugih površina</a:t>
            </a:r>
          </a:p>
          <a:p>
            <a:pPr marL="201168" lvl="1" indent="0">
              <a:buNone/>
            </a:pPr>
            <a:endParaRPr lang="hr-HR" sz="2400" dirty="0"/>
          </a:p>
        </p:txBody>
      </p:sp>
      <p:pic>
        <p:nvPicPr>
          <p:cNvPr id="5" name="Picture 4" descr="A white ball on a white surface&#10;&#10;AI-generated content may be incorrect.">
            <a:extLst>
              <a:ext uri="{FF2B5EF4-FFF2-40B4-BE49-F238E27FC236}">
                <a16:creationId xmlns:a16="http://schemas.microsoft.com/office/drawing/2014/main" id="{B223B975-8252-278A-A343-9E3AED154F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909" y="2916546"/>
            <a:ext cx="4589142" cy="3060922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6D179C-17F7-4C9B-ACEA-D6C0A260191F}"/>
              </a:ext>
            </a:extLst>
          </p:cNvPr>
          <p:cNvSpPr/>
          <p:nvPr/>
        </p:nvSpPr>
        <p:spPr>
          <a:xfrm rot="19550884">
            <a:off x="5245768" y="4321743"/>
            <a:ext cx="1540043" cy="9625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913350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CE593-4B7F-1547-A332-105F9DD83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Blinn-Phong</a:t>
            </a:r>
            <a:r>
              <a:rPr lang="hr-HR" dirty="0"/>
              <a:t> difuzna svijetlost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ADA28-C7FA-286D-5B6D-BB8DC9499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uzimamo vektor normale površine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ovisno o kutu između normale i svijetlosti osvijetlimo površinu</a:t>
            </a:r>
          </a:p>
          <a:p>
            <a:pPr lvl="1">
              <a:buFont typeface="Arial" panose="020B0604020202020204" pitchFamily="34" charset="0"/>
              <a:buChar char="•"/>
            </a:pPr>
            <a:endParaRPr lang="hr-HR" sz="2400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494C42-4C8B-A78D-4D61-2652B69BBA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5895" y="2581445"/>
            <a:ext cx="5838825" cy="456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9F5161C-C7F3-FF99-57A4-CF7BFF8BEE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36105" y="3017382"/>
            <a:ext cx="3468190" cy="304154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4B3949-FF7F-694E-078F-B06AC4E48A26}"/>
                  </a:ext>
                </a:extLst>
              </p14:cNvPr>
              <p14:cNvContentPartPr/>
              <p14:nvPr/>
            </p14:nvContentPartPr>
            <p14:xfrm>
              <a:off x="9988130" y="3194350"/>
              <a:ext cx="246240" cy="2714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4B3949-FF7F-694E-078F-B06AC4E48A2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982010" y="3188230"/>
                <a:ext cx="258480" cy="283680"/>
              </a:xfrm>
              <a:prstGeom prst="rect">
                <a:avLst/>
              </a:prstGeom>
            </p:spPr>
          </p:pic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D2A56BDD-14F5-4CE8-0620-2C784AB88DD2}"/>
              </a:ext>
            </a:extLst>
          </p:cNvPr>
          <p:cNvGrpSpPr/>
          <p:nvPr/>
        </p:nvGrpSpPr>
        <p:grpSpPr>
          <a:xfrm>
            <a:off x="9317090" y="3645790"/>
            <a:ext cx="353880" cy="367560"/>
            <a:chOff x="9317090" y="3645790"/>
            <a:chExt cx="353880" cy="36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0FE0FBC-CB50-AC73-49C5-FAC67B73CF6E}"/>
                    </a:ext>
                  </a:extLst>
                </p14:cNvPr>
                <p14:cNvContentPartPr/>
                <p14:nvPr/>
              </p14:nvContentPartPr>
              <p14:xfrm>
                <a:off x="9317090" y="3678190"/>
                <a:ext cx="243360" cy="3351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0FE0FBC-CB50-AC73-49C5-FAC67B73CF6E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310970" y="3672070"/>
                  <a:ext cx="255600" cy="34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AAABDF7-094D-E16B-261E-EA52D5C39864}"/>
                    </a:ext>
                  </a:extLst>
                </p14:cNvPr>
                <p14:cNvContentPartPr/>
                <p14:nvPr/>
              </p14:nvContentPartPr>
              <p14:xfrm>
                <a:off x="9415010" y="3645790"/>
                <a:ext cx="255960" cy="24264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AAABDF7-094D-E16B-261E-EA52D5C3986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408890" y="3639670"/>
                  <a:ext cx="268200" cy="25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DF927BD-A136-E480-2BB3-5F6F0B869080}"/>
              </a:ext>
            </a:extLst>
          </p:cNvPr>
          <p:cNvGrpSpPr/>
          <p:nvPr/>
        </p:nvGrpSpPr>
        <p:grpSpPr>
          <a:xfrm>
            <a:off x="7418090" y="5064910"/>
            <a:ext cx="324720" cy="484920"/>
            <a:chOff x="7418090" y="5064910"/>
            <a:chExt cx="324720" cy="48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3DE77C1-FB7D-AA96-8B74-D3476051A8C6}"/>
                    </a:ext>
                  </a:extLst>
                </p14:cNvPr>
                <p14:cNvContentPartPr/>
                <p14:nvPr/>
              </p14:nvContentPartPr>
              <p14:xfrm>
                <a:off x="7418090" y="5064910"/>
                <a:ext cx="324720" cy="3697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3DE77C1-FB7D-AA96-8B74-D3476051A8C6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411970" y="5058790"/>
                  <a:ext cx="3369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1D68228-C6E9-5647-BA8D-75574AFDDCEE}"/>
                    </a:ext>
                  </a:extLst>
                </p14:cNvPr>
                <p14:cNvContentPartPr/>
                <p14:nvPr/>
              </p14:nvContentPartPr>
              <p14:xfrm>
                <a:off x="7440770" y="5274070"/>
                <a:ext cx="245160" cy="2757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1D68228-C6E9-5647-BA8D-75574AFDDCE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434650" y="5267950"/>
                  <a:ext cx="257400" cy="28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A64AF3-8075-2115-D855-35F3F0DA3DE1}"/>
              </a:ext>
            </a:extLst>
          </p:cNvPr>
          <p:cNvGrpSpPr/>
          <p:nvPr/>
        </p:nvGrpSpPr>
        <p:grpSpPr>
          <a:xfrm>
            <a:off x="7630850" y="3499630"/>
            <a:ext cx="455040" cy="244440"/>
            <a:chOff x="7630850" y="3499630"/>
            <a:chExt cx="455040" cy="24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7643D0DB-245A-84E4-126C-8C0BB52B28A7}"/>
                    </a:ext>
                  </a:extLst>
                </p14:cNvPr>
                <p14:cNvContentPartPr/>
                <p14:nvPr/>
              </p14:nvContentPartPr>
              <p14:xfrm>
                <a:off x="7630850" y="3532750"/>
                <a:ext cx="455040" cy="2048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7643D0DB-245A-84E4-126C-8C0BB52B28A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624730" y="3526630"/>
                  <a:ext cx="46728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5D8A645-F517-A7F8-DE29-0263C1808CD4}"/>
                    </a:ext>
                  </a:extLst>
                </p14:cNvPr>
                <p14:cNvContentPartPr/>
                <p14:nvPr/>
              </p14:nvContentPartPr>
              <p14:xfrm>
                <a:off x="7640930" y="3499630"/>
                <a:ext cx="316800" cy="2444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5D8A645-F517-A7F8-DE29-0263C1808CD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634810" y="3493510"/>
                  <a:ext cx="329040" cy="2566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713425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9803C-A962-C866-C957-26B30529C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Blinn-Phong</a:t>
            </a:r>
            <a:r>
              <a:rPr lang="hr-HR" dirty="0"/>
              <a:t> </a:t>
            </a:r>
            <a:r>
              <a:rPr lang="hr-HR" dirty="0" err="1"/>
              <a:t>spekularna</a:t>
            </a:r>
            <a:r>
              <a:rPr lang="hr-HR" dirty="0"/>
              <a:t> svijetlost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0BC8C-F718-F58C-13D7-BCE1AF2916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na mjestu gdje je normala na pola puta između vektora prema kameri i prema svjetlosti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E7E251-E3A4-DEB1-3079-C0DDA34293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8798" y="2806423"/>
            <a:ext cx="3120983" cy="324708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21E683B7-E479-D758-2C56-59538E6E1C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40" y="3272589"/>
            <a:ext cx="6825752" cy="2559657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B33E226-A169-0B84-3EB1-C9C4CC5DBFD4}"/>
                  </a:ext>
                </a:extLst>
              </p14:cNvPr>
              <p14:cNvContentPartPr/>
              <p14:nvPr/>
            </p14:nvContentPartPr>
            <p14:xfrm>
              <a:off x="905330" y="4264428"/>
              <a:ext cx="504000" cy="533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B33E226-A169-0B84-3EB1-C9C4CC5DBF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99210" y="4258308"/>
                <a:ext cx="516240" cy="54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BA21FDF-148F-D072-3612-E0E59D7B5053}"/>
                  </a:ext>
                </a:extLst>
              </p14:cNvPr>
              <p14:cNvContentPartPr/>
              <p14:nvPr/>
            </p14:nvContentPartPr>
            <p14:xfrm>
              <a:off x="897050" y="4331388"/>
              <a:ext cx="525240" cy="489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BA21FDF-148F-D072-3612-E0E59D7B505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90930" y="4325268"/>
                <a:ext cx="537480" cy="50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F87DCA5-3839-6718-6E64-8D4807CB079E}"/>
                  </a:ext>
                </a:extLst>
              </p14:cNvPr>
              <p14:cNvContentPartPr/>
              <p14:nvPr/>
            </p14:nvContentPartPr>
            <p14:xfrm>
              <a:off x="4625570" y="4256148"/>
              <a:ext cx="558720" cy="5216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F87DCA5-3839-6718-6E64-8D4807CB079E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619450" y="4250028"/>
                <a:ext cx="570960" cy="53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9FE4378-AA07-4BF9-E33B-2B95693CE1DC}"/>
                  </a:ext>
                </a:extLst>
              </p14:cNvPr>
              <p14:cNvContentPartPr/>
              <p14:nvPr/>
            </p14:nvContentPartPr>
            <p14:xfrm>
              <a:off x="4074523" y="3523293"/>
              <a:ext cx="567134" cy="56751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9FE4378-AA07-4BF9-E33B-2B95693CE1DC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68402" y="3517171"/>
                <a:ext cx="579377" cy="57975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B2578FEB-BF43-9FE1-98F3-C5C914275F57}"/>
                  </a:ext>
                </a:extLst>
              </p14:cNvPr>
              <p14:cNvContentPartPr/>
              <p14:nvPr/>
            </p14:nvContentPartPr>
            <p14:xfrm>
              <a:off x="2819450" y="3516348"/>
              <a:ext cx="767880" cy="150516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B2578FEB-BF43-9FE1-98F3-C5C914275F5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2813330" y="3510228"/>
                <a:ext cx="780120" cy="151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9F6DB18-C860-6679-5072-75A50C6B14F1}"/>
                  </a:ext>
                </a:extLst>
              </p14:cNvPr>
              <p14:cNvContentPartPr/>
              <p14:nvPr/>
            </p14:nvContentPartPr>
            <p14:xfrm>
              <a:off x="1410050" y="4521108"/>
              <a:ext cx="113760" cy="15552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9F6DB18-C860-6679-5072-75A50C6B14F1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403930" y="4514988"/>
                <a:ext cx="126000" cy="167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A76FF104-EA11-62F2-2409-1BADB9D180CD}"/>
              </a:ext>
            </a:extLst>
          </p:cNvPr>
          <p:cNvGrpSpPr/>
          <p:nvPr/>
        </p:nvGrpSpPr>
        <p:grpSpPr>
          <a:xfrm>
            <a:off x="3554210" y="3918468"/>
            <a:ext cx="1258560" cy="866160"/>
            <a:chOff x="3554210" y="3918468"/>
            <a:chExt cx="1258560" cy="86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191565C-F0CC-03B7-ECF8-DF70347DB1D2}"/>
                    </a:ext>
                  </a:extLst>
                </p14:cNvPr>
                <p14:cNvContentPartPr/>
                <p14:nvPr/>
              </p14:nvContentPartPr>
              <p14:xfrm>
                <a:off x="4185290" y="3986148"/>
                <a:ext cx="1080" cy="1620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191565C-F0CC-03B7-ECF8-DF70347DB1D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179170" y="3980028"/>
                  <a:ext cx="13320" cy="2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AB853D4-77E8-7440-A05D-C890BAE02E0C}"/>
                    </a:ext>
                  </a:extLst>
                </p14:cNvPr>
                <p14:cNvContentPartPr/>
                <p14:nvPr/>
              </p14:nvContentPartPr>
              <p14:xfrm>
                <a:off x="4143530" y="4067868"/>
                <a:ext cx="654120" cy="6699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AB853D4-77E8-7440-A05D-C890BAE02E0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137410" y="4061748"/>
                  <a:ext cx="66636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0B3508F-2A78-94C0-8522-F145BD506067}"/>
                    </a:ext>
                  </a:extLst>
                </p14:cNvPr>
                <p14:cNvContentPartPr/>
                <p14:nvPr/>
              </p14:nvContentPartPr>
              <p14:xfrm>
                <a:off x="4525130" y="4499868"/>
                <a:ext cx="287640" cy="2282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0B3508F-2A78-94C0-8522-F145BD506067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519010" y="4493748"/>
                  <a:ext cx="29988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FAAFB8A-9967-3AE1-949E-F4EA156FB2EF}"/>
                    </a:ext>
                  </a:extLst>
                </p14:cNvPr>
                <p14:cNvContentPartPr/>
                <p14:nvPr/>
              </p14:nvContentPartPr>
              <p14:xfrm>
                <a:off x="4050650" y="3977148"/>
                <a:ext cx="169920" cy="2188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FAAFB8A-9967-3AE1-949E-F4EA156FB2E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044530" y="3971028"/>
                  <a:ext cx="1821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52C8D7CF-54E8-2B67-81F7-33F73C84547D}"/>
                    </a:ext>
                  </a:extLst>
                </p14:cNvPr>
                <p14:cNvContentPartPr/>
                <p14:nvPr/>
              </p14:nvContentPartPr>
              <p14:xfrm>
                <a:off x="3581570" y="3918468"/>
                <a:ext cx="127080" cy="7725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52C8D7CF-54E8-2B67-81F7-33F73C84547D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75450" y="3912348"/>
                  <a:ext cx="139320" cy="78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E768B535-DB53-8FD0-B6CA-DBB9573969A9}"/>
                    </a:ext>
                  </a:extLst>
                </p14:cNvPr>
                <p14:cNvContentPartPr/>
                <p14:nvPr/>
              </p14:nvContentPartPr>
              <p14:xfrm>
                <a:off x="3554210" y="3990828"/>
                <a:ext cx="88920" cy="79380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E768B535-DB53-8FD0-B6CA-DBB9573969A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48090" y="3984708"/>
                  <a:ext cx="101160" cy="806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55197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B51E-40A9-EC9B-1709-43C9CB8D2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Blinn-Phong</a:t>
            </a:r>
            <a:r>
              <a:rPr lang="hr-HR" dirty="0"/>
              <a:t> ambijentalna svijetlost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B9B4E-C344-BAEA-D1FC-9B619068A8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dodajemo svjetlost na sve dijelove modela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hr-HR" sz="2400" dirty="0"/>
              <a:t>cilj je izbjeći u potpunosti crna područja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197F7E-5747-7ADD-F86E-51ECEEF01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903" y="2373399"/>
            <a:ext cx="3659516" cy="3604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78396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137</TotalTime>
  <Words>113</Words>
  <Application>Microsoft Office PowerPoint</Application>
  <PresentationFormat>Widescreen</PresentationFormat>
  <Paragraphs>22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Blinn-Phong osvjetljenje</vt:lpstr>
      <vt:lpstr>PBR – Physics based rendering</vt:lpstr>
      <vt:lpstr>Difuzna svijetlost</vt:lpstr>
      <vt:lpstr>Spekularni odsjaj</vt:lpstr>
      <vt:lpstr>Ambijentalna svijetlost</vt:lpstr>
      <vt:lpstr>Blinn-Phong difuzna svijetlost</vt:lpstr>
      <vt:lpstr>Blinn-Phong spekularna svijetlost</vt:lpstr>
      <vt:lpstr>Blinn-Phong ambijentalna svijetlost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Jakov Biškup</dc:creator>
  <cp:lastModifiedBy>Jakov Biškup</cp:lastModifiedBy>
  <cp:revision>36</cp:revision>
  <dcterms:created xsi:type="dcterms:W3CDTF">2025-02-24T09:06:31Z</dcterms:created>
  <dcterms:modified xsi:type="dcterms:W3CDTF">2025-02-24T16:01:26Z</dcterms:modified>
</cp:coreProperties>
</file>