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0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4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2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3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745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52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02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45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30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4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B7BE5-530A-41AA-B1DA-95B0AB38CF5B}" type="datetimeFigureOut">
              <a:rPr lang="hr-HR" smtClean="0"/>
              <a:t>30.7.2025.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kov.biskup@udruga-mis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Mirror01/SmartHomeRadioni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9235-F25B-3CA5-9A94-EFECF6CB6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Izradi svog AI kućnog asistenta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A81B-4378-0CF4-AF5C-5D081491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Jakov Biškup</a:t>
            </a:r>
          </a:p>
        </p:txBody>
      </p:sp>
    </p:spTree>
    <p:extLst>
      <p:ext uri="{BB962C8B-B14F-4D97-AF65-F5344CB8AC3E}">
        <p14:creationId xmlns:p14="http://schemas.microsoft.com/office/powerpoint/2010/main" val="17242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AB1E-2F28-2B1D-C3B0-1B9C0F3D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Ukratko o meni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1C8-71EF-D7AE-46DE-9411EDA1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zovem se Jakov Biškup</a:t>
            </a:r>
          </a:p>
          <a:p>
            <a:r>
              <a:rPr lang="hr-HR" sz="2400" dirty="0"/>
              <a:t>završio sam prvu godinu FER-a</a:t>
            </a:r>
          </a:p>
          <a:p>
            <a:pPr lvl="1"/>
            <a:endParaRPr lang="hr-HR" dirty="0"/>
          </a:p>
          <a:p>
            <a:r>
              <a:rPr lang="hr-HR" sz="2400" dirty="0">
                <a:hlinkClick r:id="rId2"/>
              </a:rPr>
              <a:t>jakov.biskup@udruga-mis.hr</a:t>
            </a:r>
            <a:endParaRPr lang="hr-HR" sz="24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52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0D11-FB9D-0074-4E3C-C047DFFA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13D2-565A-F20F-955D-2FEE0EF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>
                <a:hlinkClick r:id="rId2"/>
              </a:rPr>
              <a:t>https://github.com/MrMirror01/SmartHomeRadionica</a:t>
            </a:r>
            <a:endParaRPr lang="hr-HR" sz="32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66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AE82-C81A-8FB8-9336-39AECB6C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pic>
        <p:nvPicPr>
          <p:cNvPr id="6" name="Content Placeholder 5" descr="A close up of a device&#10;&#10;AI-generated content may be incorrect.">
            <a:extLst>
              <a:ext uri="{FF2B5EF4-FFF2-40B4-BE49-F238E27FC236}">
                <a16:creationId xmlns:a16="http://schemas.microsoft.com/office/drawing/2014/main" id="{96BDFD67-AB18-B908-1659-7A0DC38AE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71" y="4374714"/>
            <a:ext cx="3418182" cy="15781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8C94FE-E280-0199-7E02-35679633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019300"/>
            <a:ext cx="3686175" cy="2073474"/>
          </a:xfrm>
          <a:prstGeom prst="rect">
            <a:avLst/>
          </a:prstGeom>
        </p:spPr>
      </p:pic>
      <p:pic>
        <p:nvPicPr>
          <p:cNvPr id="8" name="Picture 7" descr="A house with different color scheme&#10;&#10;AI-generated content may be incorrect.">
            <a:extLst>
              <a:ext uri="{FF2B5EF4-FFF2-40B4-BE49-F238E27FC236}">
                <a16:creationId xmlns:a16="http://schemas.microsoft.com/office/drawing/2014/main" id="{B8439529-609E-395F-1663-F51C2AD83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29" y="2359224"/>
            <a:ext cx="4953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F01-46EB-5956-9B12-F09DFBC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AED5-EB97-0956-C111-0861E9A7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KORISNIK: „Marko, molim te upali svijetlo.”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asistent prepoznaje izgovorene riječi te uz pomoć AI modela određuje odgovarajuću akciju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komunicira sa Arduinom koji pali led lampicu</a:t>
            </a:r>
          </a:p>
          <a:p>
            <a:pPr marL="0" indent="0">
              <a:buNone/>
            </a:pPr>
            <a:r>
              <a:rPr lang="hr-HR" dirty="0"/>
              <a:t>ASISTENT: „Naravno, svijetlo je upaljeno!”</a:t>
            </a:r>
          </a:p>
        </p:txBody>
      </p:sp>
      <p:pic>
        <p:nvPicPr>
          <p:cNvPr id="1026" name="Picture 2" descr="ARDUINO MKR1000 WiFi (with HEADERS) - Buy ARDUINO MKR1000 WiFi (with  HEADERS) Online at Low Price in India - Amazon.in">
            <a:extLst>
              <a:ext uri="{FF2B5EF4-FFF2-40B4-BE49-F238E27FC236}">
                <a16:creationId xmlns:a16="http://schemas.microsoft.com/office/drawing/2014/main" id="{31F1AC91-1355-48EC-6129-64DAC821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912323"/>
            <a:ext cx="3065145" cy="306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39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24F1A7B-F357-AE52-8D5C-05933750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06203">
            <a:off x="7936611" y="3028433"/>
            <a:ext cx="634309" cy="634309"/>
          </a:xfrm>
          <a:prstGeom prst="rect">
            <a:avLst/>
          </a:prstGeom>
        </p:spPr>
      </p:pic>
      <p:pic>
        <p:nvPicPr>
          <p:cNvPr id="7" name="Picture 6" descr="A black and white diagram&#10;&#10;AI-generated content may be incorrect.">
            <a:extLst>
              <a:ext uri="{FF2B5EF4-FFF2-40B4-BE49-F238E27FC236}">
                <a16:creationId xmlns:a16="http://schemas.microsoft.com/office/drawing/2014/main" id="{235843C0-A60E-1A0C-B71C-EB283D01D4B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67" y="0"/>
            <a:ext cx="8868466" cy="63531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3677D1-3DF1-21A4-BCDE-B2025F10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7179">
            <a:off x="1417763" y="1887289"/>
            <a:ext cx="634309" cy="6343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BEA71CC-92B6-0D18-D227-B2CCBA7AB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402">
            <a:off x="10213078" y="4284046"/>
            <a:ext cx="634309" cy="6343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5699940-8FE2-DD12-2F6F-4C4AB2323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07402">
            <a:off x="10213078" y="3272435"/>
            <a:ext cx="634309" cy="63430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CEAEEA7-4E68-BE1B-B9B7-79422E7A0B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07402">
            <a:off x="10213077" y="2162794"/>
            <a:ext cx="634309" cy="63430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140FD52-A920-898B-F241-ABEEF9533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5262" y="896112"/>
            <a:ext cx="345232" cy="34523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646DD45-D12F-3A12-46A2-41C2CCD7D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9829" y="917376"/>
            <a:ext cx="302702" cy="30270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5A180CB-E6E1-A3B1-BB4F-45225CA11C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00494" y="917376"/>
            <a:ext cx="302702" cy="30270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69BBFFB-BC9C-632E-FC3F-889281E86D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221024">
            <a:off x="5461690" y="1137480"/>
            <a:ext cx="634310" cy="63431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E1360F8-EC37-2FE4-FE72-29CE18FCA9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41824">
            <a:off x="1652584" y="5261054"/>
            <a:ext cx="452700" cy="4527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E79180C-D2BB-8412-87C3-2C75D43BB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2385" y="6022848"/>
            <a:ext cx="345232" cy="3452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FE34F93-6616-F731-0C9F-89B22B7969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4677" y="6044112"/>
            <a:ext cx="302702" cy="30270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70AB3B5-AB5F-2A62-BCEE-452F70FAAF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29683" y="6022848"/>
            <a:ext cx="302702" cy="3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A226-4EB9-80F5-A428-8D168355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 </a:t>
            </a:r>
            <a:r>
              <a:rPr lang="hr-HR" dirty="0" err="1"/>
              <a:t>esp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B4A8-250E-4285-3C6D-C3E2B35F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dodaj: </a:t>
            </a:r>
            <a:r>
              <a:rPr lang="en-GB" b="1" dirty="0">
                <a:hlinkClick r:id="rId2"/>
              </a:rPr>
              <a:t>http://arduino.esp8266.com/stable/package_esp8266com_index.json</a:t>
            </a:r>
            <a:endParaRPr lang="hr-HR" b="1" dirty="0"/>
          </a:p>
          <a:p>
            <a:r>
              <a:rPr lang="hr-HR" dirty="0"/>
              <a:t>pod File/</a:t>
            </a:r>
            <a:r>
              <a:rPr lang="hr-HR" dirty="0" err="1"/>
              <a:t>Preferences</a:t>
            </a:r>
            <a:r>
              <a:rPr lang="hr-HR" dirty="0"/>
              <a:t>/</a:t>
            </a:r>
            <a:r>
              <a:rPr lang="en-GB" dirty="0"/>
              <a:t>Additional Boards Manager URLs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5181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</TotalTime>
  <Words>109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Izradi svog AI kućnog asistenta</vt:lpstr>
      <vt:lpstr>Ukratko o meni</vt:lpstr>
      <vt:lpstr>Materijali</vt:lpstr>
      <vt:lpstr>Uvod</vt:lpstr>
      <vt:lpstr>Primjer…</vt:lpstr>
      <vt:lpstr>PowerPoint Presentation</vt:lpstr>
      <vt:lpstr>za esp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Jakov Biškup</dc:creator>
  <cp:lastModifiedBy>Jakov Biškup</cp:lastModifiedBy>
  <cp:revision>3</cp:revision>
  <dcterms:created xsi:type="dcterms:W3CDTF">2025-07-27T16:26:03Z</dcterms:created>
  <dcterms:modified xsi:type="dcterms:W3CDTF">2025-07-30T17:40:35Z</dcterms:modified>
</cp:coreProperties>
</file>