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3" r:id="rId5"/>
    <p:sldId id="257" r:id="rId6"/>
    <p:sldId id="262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0A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7334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421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328271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832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9728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507451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752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80252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654559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53067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02493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B7BE5-530A-41AA-B1DA-95B0AB38CF5B}" type="datetimeFigureOut">
              <a:rPr lang="hr-HR" smtClean="0"/>
              <a:t>4.8.2025.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E9C57CD-6343-4645-8162-F586FE1AA29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23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mailto:jakov.biskup@udruga-mis.h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MrMirror01/SmartHomeRadionic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13" Type="http://schemas.openxmlformats.org/officeDocument/2006/relationships/image" Target="../media/image20.png"/><Relationship Id="rId18" Type="http://schemas.openxmlformats.org/officeDocument/2006/relationships/image" Target="../media/image25.svg"/><Relationship Id="rId3" Type="http://schemas.openxmlformats.org/officeDocument/2006/relationships/image" Target="../media/image10.svg"/><Relationship Id="rId7" Type="http://schemas.openxmlformats.org/officeDocument/2006/relationships/image" Target="../media/image14.png"/><Relationship Id="rId12" Type="http://schemas.openxmlformats.org/officeDocument/2006/relationships/image" Target="../media/image19.svg"/><Relationship Id="rId17" Type="http://schemas.openxmlformats.org/officeDocument/2006/relationships/image" Target="../media/image24.png"/><Relationship Id="rId2" Type="http://schemas.openxmlformats.org/officeDocument/2006/relationships/image" Target="../media/image9.png"/><Relationship Id="rId16" Type="http://schemas.openxmlformats.org/officeDocument/2006/relationships/image" Target="../media/image23.svg"/><Relationship Id="rId20" Type="http://schemas.openxmlformats.org/officeDocument/2006/relationships/image" Target="../media/image2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sv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5" Type="http://schemas.openxmlformats.org/officeDocument/2006/relationships/image" Target="../media/image22.png"/><Relationship Id="rId10" Type="http://schemas.openxmlformats.org/officeDocument/2006/relationships/image" Target="../media/image17.svg"/><Relationship Id="rId19" Type="http://schemas.openxmlformats.org/officeDocument/2006/relationships/image" Target="../media/image26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Relationship Id="rId14" Type="http://schemas.openxmlformats.org/officeDocument/2006/relationships/image" Target="../media/image2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inyurl.com/model-ai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79235-F25B-3CA5-9A94-EFECF6CB6F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/>
              <a:t>Izradi svog AI kućnog asistenta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9DA81B-4378-0CF4-AF5C-5D0814916D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1724235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5AB1E-2F28-2B1D-C3B0-1B9C0F3DA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Ukratko o meni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42F1C8-71EF-D7AE-46DE-9411EDA10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2400" dirty="0">
                <a:hlinkClick r:id="rId2"/>
              </a:rPr>
              <a:t>jakov.biskup@udruga-mis.hr</a:t>
            </a:r>
            <a:endParaRPr lang="hr-HR" sz="2400" dirty="0"/>
          </a:p>
          <a:p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97520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0D11-FB9D-0074-4E3C-C047DFFA7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Materijali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313D2-565A-F20F-955D-2FEE0EF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sz="3200" dirty="0">
                <a:hlinkClick r:id="rId2"/>
              </a:rPr>
              <a:t>https://github.com/MrMirror01/SmartHomeRadionica</a:t>
            </a:r>
            <a:endParaRPr lang="hr-HR" sz="3200" dirty="0"/>
          </a:p>
          <a:p>
            <a:endParaRPr lang="hr-H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5591C6-CE79-CC07-73B5-D8C3FC922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2504" y="2368296"/>
            <a:ext cx="373075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34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BA226-4EB9-80F5-A428-8D1683550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9123045" cy="846872"/>
          </a:xfrm>
        </p:spPr>
        <p:txBody>
          <a:bodyPr/>
          <a:lstStyle/>
          <a:p>
            <a:r>
              <a:rPr lang="hr-HR" dirty="0"/>
              <a:t>Preuzeti Python biblioteke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2F6A63-32EC-4D95-144A-8636B62E6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009776"/>
            <a:ext cx="9446895" cy="40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181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9AE82-C81A-8FB8-9336-39AECB6CB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Uvod</a:t>
            </a:r>
          </a:p>
        </p:txBody>
      </p:sp>
      <p:pic>
        <p:nvPicPr>
          <p:cNvPr id="6" name="Content Placeholder 5" descr="A close up of a device&#10;&#10;AI-generated content may be incorrect.">
            <a:extLst>
              <a:ext uri="{FF2B5EF4-FFF2-40B4-BE49-F238E27FC236}">
                <a16:creationId xmlns:a16="http://schemas.microsoft.com/office/drawing/2014/main" id="{96BDFD67-AB18-B908-1659-7A0DC38AEF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671" y="4374714"/>
            <a:ext cx="3418182" cy="157812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68C94FE-E280-0199-7E02-35679633AE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9675" y="2019300"/>
            <a:ext cx="3686175" cy="2073474"/>
          </a:xfrm>
          <a:prstGeom prst="rect">
            <a:avLst/>
          </a:prstGeom>
        </p:spPr>
      </p:pic>
      <p:pic>
        <p:nvPicPr>
          <p:cNvPr id="8" name="Picture 7" descr="A house with different color scheme&#10;&#10;AI-generated content may be incorrect.">
            <a:extLst>
              <a:ext uri="{FF2B5EF4-FFF2-40B4-BE49-F238E27FC236}">
                <a16:creationId xmlns:a16="http://schemas.microsoft.com/office/drawing/2014/main" id="{B8439529-609E-395F-1663-F51C2AD834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329" y="2359224"/>
            <a:ext cx="4953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718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F01-46EB-5956-9B12-F09DFBCFB8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Primjer…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8AED5-EB97-0956-C111-0861E9A79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KORISNIK: „Asistente, molim te upali svijetlo.”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asistent prepoznaje izgovorene riječi te uz pomoć AI modela određuje odgovarajuću akciju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 komunicira sa Arduinom koji pali led lampicu</a:t>
            </a:r>
          </a:p>
          <a:p>
            <a:pPr marL="0" indent="0">
              <a:buNone/>
            </a:pPr>
            <a:r>
              <a:rPr lang="hr-HR" dirty="0"/>
              <a:t>ASISTENT: „Naravno, svijetlo je upaljeno!”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1F1AC91-1355-48EC-6129-64DAC821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105650" y="2716347"/>
            <a:ext cx="4843462" cy="3632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AF36C2-9325-0F21-E1B9-9FB204085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8901" y="3918282"/>
            <a:ext cx="1514474" cy="1514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398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C24F1A7B-F357-AE52-8D5C-059337506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06203">
            <a:off x="7936611" y="3028433"/>
            <a:ext cx="634309" cy="634309"/>
          </a:xfrm>
          <a:prstGeom prst="rect">
            <a:avLst/>
          </a:prstGeom>
        </p:spPr>
      </p:pic>
      <p:pic>
        <p:nvPicPr>
          <p:cNvPr id="7" name="Picture 6" descr="A black and white diagram&#10;&#10;AI-generated content may be incorrect.">
            <a:extLst>
              <a:ext uri="{FF2B5EF4-FFF2-40B4-BE49-F238E27FC236}">
                <a16:creationId xmlns:a16="http://schemas.microsoft.com/office/drawing/2014/main" id="{235843C0-A60E-1A0C-B71C-EB283D01D4B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767" y="0"/>
            <a:ext cx="8868466" cy="6353176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43677D1-3DF1-21A4-BCDE-B2025F10AF7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957179">
            <a:off x="1417763" y="1887289"/>
            <a:ext cx="634309" cy="63430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BBEA71CC-92B6-0D18-D227-B2CCBA7AB8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607402">
            <a:off x="10213078" y="4284046"/>
            <a:ext cx="634309" cy="63430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5699940-8FE2-DD12-2F6F-4C4AB2323ED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07402">
            <a:off x="10213078" y="3272435"/>
            <a:ext cx="634309" cy="63430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DCEAEEA7-4E68-BE1B-B9B7-79422E7A0BA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607402">
            <a:off x="10213077" y="2162794"/>
            <a:ext cx="634309" cy="63430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E140FD52-A920-898B-F241-ABEEF95331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455262" y="896112"/>
            <a:ext cx="345232" cy="34523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646DD45-D12F-3A12-46A2-41C2CCD7D7A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129829" y="917376"/>
            <a:ext cx="302702" cy="302702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D5A180CB-E6E1-A3B1-BB4F-45225CA11C8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800494" y="917376"/>
            <a:ext cx="302702" cy="302702"/>
          </a:xfrm>
          <a:prstGeom prst="rect">
            <a:avLst/>
          </a:prstGeom>
        </p:spPr>
      </p:pic>
      <p:pic>
        <p:nvPicPr>
          <p:cNvPr id="24" name="Graphic 23">
            <a:extLst>
              <a:ext uri="{FF2B5EF4-FFF2-40B4-BE49-F238E27FC236}">
                <a16:creationId xmlns:a16="http://schemas.microsoft.com/office/drawing/2014/main" id="{569BBFFB-BC9C-632E-FC3F-889281E86D5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 rot="21221024">
            <a:off x="5461690" y="1137480"/>
            <a:ext cx="634310" cy="63431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AE1360F8-EC37-2FE4-FE72-29CE18FCA9A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 rot="841824">
            <a:off x="1652584" y="5261054"/>
            <a:ext cx="452700" cy="452700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8E79180C-D2BB-8412-87C3-2C75D43BB5A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632385" y="6022848"/>
            <a:ext cx="345232" cy="34523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7FE34F93-6616-F731-0C9F-89B22B7969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04677" y="6044112"/>
            <a:ext cx="302702" cy="302702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370AB3B5-AB5F-2A62-BCEE-452F70FAAF3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329683" y="6022848"/>
            <a:ext cx="302702" cy="302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2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9F0E0-9244-68A7-0525-E37C40D0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model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4067A-3124-40C5-10A2-7918B9948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5400" dirty="0">
                <a:hlinkClick r:id="rId2"/>
              </a:rPr>
              <a:t>https://tinyurl.com/model-ai</a:t>
            </a:r>
            <a:endParaRPr lang="en-US" sz="5400" dirty="0"/>
          </a:p>
          <a:p>
            <a:endParaRPr lang="hr-HR" sz="5400" dirty="0"/>
          </a:p>
        </p:txBody>
      </p:sp>
    </p:spTree>
    <p:extLst>
      <p:ext uri="{BB962C8B-B14F-4D97-AF65-F5344CB8AC3E}">
        <p14:creationId xmlns:p14="http://schemas.microsoft.com/office/powerpoint/2010/main" val="7484435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1095</TotalTime>
  <Words>82</Words>
  <Application>Microsoft Office PowerPoint</Application>
  <PresentationFormat>Widescreen</PresentationFormat>
  <Paragraphs>15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Izradi svog AI kućnog asistenta</vt:lpstr>
      <vt:lpstr>Ukratko o meni</vt:lpstr>
      <vt:lpstr>Materijali</vt:lpstr>
      <vt:lpstr>Preuzeti Python biblioteke</vt:lpstr>
      <vt:lpstr>Uvod</vt:lpstr>
      <vt:lpstr>Primjer…</vt:lpstr>
      <vt:lpstr>PowerPoint Presentation</vt:lpstr>
      <vt:lpstr>AI model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11</cp:revision>
  <dcterms:created xsi:type="dcterms:W3CDTF">2025-07-27T16:26:03Z</dcterms:created>
  <dcterms:modified xsi:type="dcterms:W3CDTF">2025-08-04T16:11:41Z</dcterms:modified>
</cp:coreProperties>
</file>