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B2"/>
    <a:srgbClr val="FF6699"/>
    <a:srgbClr val="FF66FF"/>
    <a:srgbClr val="CFB073"/>
    <a:srgbClr val="F0E7D4"/>
    <a:srgbClr val="FFEC9B"/>
    <a:srgbClr val="FFCC00"/>
    <a:srgbClr val="F3ECDD"/>
    <a:srgbClr val="FFFFFF"/>
    <a:srgbClr val="E7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170" autoAdjust="0"/>
    <p:restoredTop sz="88333" autoAdjust="0"/>
  </p:normalViewPr>
  <p:slideViewPr>
    <p:cSldViewPr>
      <p:cViewPr varScale="1">
        <p:scale>
          <a:sx n="74" d="100"/>
          <a:sy n="74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B5187-C517-4FBB-9FE5-27BBBA65014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JO"/>
        </a:p>
      </dgm:t>
    </dgm:pt>
    <dgm:pt modelId="{A1716CBA-A900-4B1B-A4A8-0D9213B22916}">
      <dgm:prSet phldrT="[Text]"/>
      <dgm:spPr/>
      <dgm:t>
        <a:bodyPr/>
        <a:lstStyle/>
        <a:p>
          <a:pPr rtl="1"/>
          <a:r>
            <a:rPr lang="en-US" dirty="0" smtClean="0"/>
            <a:t>5 minutes</a:t>
          </a:r>
          <a:endParaRPr lang="ar-JO" dirty="0"/>
        </a:p>
      </dgm:t>
    </dgm:pt>
    <dgm:pt modelId="{16143C8B-072A-4C03-854A-356E2049D999}" type="parTrans" cxnId="{37BF6D90-A0D8-4F31-98E4-C42CE6C630E4}">
      <dgm:prSet/>
      <dgm:spPr/>
      <dgm:t>
        <a:bodyPr/>
        <a:lstStyle/>
        <a:p>
          <a:pPr rtl="1"/>
          <a:endParaRPr lang="ar-JO"/>
        </a:p>
      </dgm:t>
    </dgm:pt>
    <dgm:pt modelId="{6BB48CFC-A31E-4A80-A931-02D1BEB4AF8B}" type="sibTrans" cxnId="{37BF6D90-A0D8-4F31-98E4-C42CE6C630E4}">
      <dgm:prSet/>
      <dgm:spPr/>
      <dgm:t>
        <a:bodyPr/>
        <a:lstStyle/>
        <a:p>
          <a:pPr rtl="1"/>
          <a:endParaRPr lang="ar-JO"/>
        </a:p>
      </dgm:t>
    </dgm:pt>
    <dgm:pt modelId="{6CA3FBF1-C5BB-4718-8231-7FC0BC60E32F}">
      <dgm:prSet phldrT="[Text]"/>
      <dgm:spPr/>
      <dgm:t>
        <a:bodyPr/>
        <a:lstStyle/>
        <a:p>
          <a:pPr algn="l" rtl="0"/>
          <a:r>
            <a:rPr lang="en-US" dirty="0" smtClean="0"/>
            <a:t>Supervisor's speech </a:t>
          </a:r>
          <a:endParaRPr lang="ar-JO" dirty="0"/>
        </a:p>
      </dgm:t>
    </dgm:pt>
    <dgm:pt modelId="{F884359E-7837-4EE4-BDE0-3202E2CFC18A}" type="parTrans" cxnId="{98EC44FF-A12D-435D-8B80-0FE2CBAA772E}">
      <dgm:prSet/>
      <dgm:spPr/>
      <dgm:t>
        <a:bodyPr/>
        <a:lstStyle/>
        <a:p>
          <a:pPr rtl="1"/>
          <a:endParaRPr lang="ar-JO"/>
        </a:p>
      </dgm:t>
    </dgm:pt>
    <dgm:pt modelId="{8ED09BBC-85FB-4F71-BBC4-0C3387B6FF56}" type="sibTrans" cxnId="{98EC44FF-A12D-435D-8B80-0FE2CBAA772E}">
      <dgm:prSet/>
      <dgm:spPr/>
      <dgm:t>
        <a:bodyPr/>
        <a:lstStyle/>
        <a:p>
          <a:pPr rtl="1"/>
          <a:endParaRPr lang="ar-JO"/>
        </a:p>
      </dgm:t>
    </dgm:pt>
    <dgm:pt modelId="{C85AD075-6527-4F34-B563-DB1BC710B01E}">
      <dgm:prSet phldrT="[Text]"/>
      <dgm:spPr/>
      <dgm:t>
        <a:bodyPr/>
        <a:lstStyle/>
        <a:p>
          <a:pPr rtl="1"/>
          <a:r>
            <a:rPr lang="en-US" dirty="0" smtClean="0"/>
            <a:t>20 minutes</a:t>
          </a:r>
          <a:endParaRPr lang="ar-JO" dirty="0"/>
        </a:p>
      </dgm:t>
    </dgm:pt>
    <dgm:pt modelId="{473E8AD4-37F3-424A-B9EA-77D7ADD60939}" type="parTrans" cxnId="{FF56F1C5-817C-4804-BC42-6952B4F7983D}">
      <dgm:prSet/>
      <dgm:spPr/>
      <dgm:t>
        <a:bodyPr/>
        <a:lstStyle/>
        <a:p>
          <a:pPr rtl="1"/>
          <a:endParaRPr lang="ar-JO"/>
        </a:p>
      </dgm:t>
    </dgm:pt>
    <dgm:pt modelId="{BF20B12D-0073-4913-BD0A-277B54ADBA5D}" type="sibTrans" cxnId="{FF56F1C5-817C-4804-BC42-6952B4F7983D}">
      <dgm:prSet/>
      <dgm:spPr/>
      <dgm:t>
        <a:bodyPr/>
        <a:lstStyle/>
        <a:p>
          <a:pPr rtl="1"/>
          <a:endParaRPr lang="ar-JO"/>
        </a:p>
      </dgm:t>
    </dgm:pt>
    <dgm:pt modelId="{EDEFA33D-167C-479A-A575-15AC85E0C376}">
      <dgm:prSet phldrT="[Text]"/>
      <dgm:spPr/>
      <dgm:t>
        <a:bodyPr/>
        <a:lstStyle/>
        <a:p>
          <a:pPr rtl="0"/>
          <a:r>
            <a:rPr lang="en-US" dirty="0" smtClean="0"/>
            <a:t>Student's PPT presentation </a:t>
          </a:r>
          <a:endParaRPr lang="ar-JO" dirty="0"/>
        </a:p>
      </dgm:t>
    </dgm:pt>
    <dgm:pt modelId="{8C93CF38-A923-4484-AC64-94977FF03D23}" type="parTrans" cxnId="{57F06968-8DDD-4674-A3CA-5B61E772D05F}">
      <dgm:prSet/>
      <dgm:spPr/>
      <dgm:t>
        <a:bodyPr/>
        <a:lstStyle/>
        <a:p>
          <a:pPr rtl="1"/>
          <a:endParaRPr lang="ar-JO"/>
        </a:p>
      </dgm:t>
    </dgm:pt>
    <dgm:pt modelId="{85F25D9A-05B2-48E8-8396-9AC643B3931E}" type="sibTrans" cxnId="{57F06968-8DDD-4674-A3CA-5B61E772D05F}">
      <dgm:prSet/>
      <dgm:spPr/>
      <dgm:t>
        <a:bodyPr/>
        <a:lstStyle/>
        <a:p>
          <a:pPr rtl="1"/>
          <a:endParaRPr lang="ar-JO"/>
        </a:p>
      </dgm:t>
    </dgm:pt>
    <dgm:pt modelId="{BA3A2593-A50C-4616-85D6-ABA0D6BCCA99}">
      <dgm:prSet phldrT="[Text]"/>
      <dgm:spPr/>
      <dgm:t>
        <a:bodyPr/>
        <a:lstStyle/>
        <a:p>
          <a:pPr rtl="1"/>
          <a:r>
            <a:rPr lang="en-US" dirty="0" smtClean="0"/>
            <a:t>15-30 minutes</a:t>
          </a:r>
          <a:endParaRPr lang="ar-JO" dirty="0"/>
        </a:p>
      </dgm:t>
    </dgm:pt>
    <dgm:pt modelId="{D364B984-AFF4-46A0-A7B7-2C34322B7C99}" type="parTrans" cxnId="{DC8269DF-EBC6-43F1-96EA-63A007637742}">
      <dgm:prSet/>
      <dgm:spPr/>
      <dgm:t>
        <a:bodyPr/>
        <a:lstStyle/>
        <a:p>
          <a:pPr rtl="1"/>
          <a:endParaRPr lang="ar-JO"/>
        </a:p>
      </dgm:t>
    </dgm:pt>
    <dgm:pt modelId="{10F2AB02-BCF4-40C3-ABDC-32AE9475999E}" type="sibTrans" cxnId="{DC8269DF-EBC6-43F1-96EA-63A007637742}">
      <dgm:prSet/>
      <dgm:spPr/>
      <dgm:t>
        <a:bodyPr/>
        <a:lstStyle/>
        <a:p>
          <a:pPr rtl="1"/>
          <a:endParaRPr lang="ar-JO"/>
        </a:p>
      </dgm:t>
    </dgm:pt>
    <dgm:pt modelId="{DF97579C-87B7-410A-AA47-2DE11ACDA797}">
      <dgm:prSet phldrT="[Text]"/>
      <dgm:spPr/>
      <dgm:t>
        <a:bodyPr/>
        <a:lstStyle/>
        <a:p>
          <a:pPr algn="l" rtl="0"/>
          <a:r>
            <a:rPr lang="en-US" dirty="0" smtClean="0"/>
            <a:t>Q&amp;A (15-30 minutes)</a:t>
          </a:r>
          <a:endParaRPr lang="ar-JO" dirty="0"/>
        </a:p>
      </dgm:t>
    </dgm:pt>
    <dgm:pt modelId="{E42D796B-FC69-4B20-8CFD-69FC331D9A27}" type="parTrans" cxnId="{7299053E-7CA0-4600-91B6-502BF367DED6}">
      <dgm:prSet/>
      <dgm:spPr/>
      <dgm:t>
        <a:bodyPr/>
        <a:lstStyle/>
        <a:p>
          <a:pPr rtl="1"/>
          <a:endParaRPr lang="ar-JO"/>
        </a:p>
      </dgm:t>
    </dgm:pt>
    <dgm:pt modelId="{FF37B527-5F40-4A5E-86F5-785C44D50BB5}" type="sibTrans" cxnId="{7299053E-7CA0-4600-91B6-502BF367DED6}">
      <dgm:prSet/>
      <dgm:spPr/>
      <dgm:t>
        <a:bodyPr/>
        <a:lstStyle/>
        <a:p>
          <a:pPr rtl="1"/>
          <a:endParaRPr lang="ar-JO"/>
        </a:p>
      </dgm:t>
    </dgm:pt>
    <dgm:pt modelId="{432D5868-067F-49A3-9B00-2383EB2CAF4D}" type="pres">
      <dgm:prSet presAssocID="{138B5187-C517-4FBB-9FE5-27BBBA6501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JO"/>
        </a:p>
      </dgm:t>
    </dgm:pt>
    <dgm:pt modelId="{68CC6FC7-103B-4FEF-85AE-89CEDC9358B9}" type="pres">
      <dgm:prSet presAssocID="{A1716CBA-A900-4B1B-A4A8-0D9213B22916}" presName="composite" presStyleCnt="0"/>
      <dgm:spPr/>
    </dgm:pt>
    <dgm:pt modelId="{F8400C9E-D0FC-4FA1-A59A-F535102B9A95}" type="pres">
      <dgm:prSet presAssocID="{A1716CBA-A900-4B1B-A4A8-0D9213B2291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96AAAFFE-0B62-4013-A264-0ED7167440AA}" type="pres">
      <dgm:prSet presAssocID="{A1716CBA-A900-4B1B-A4A8-0D9213B2291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76705785-130B-46D2-866E-CDF9B9D0FA1C}" type="pres">
      <dgm:prSet presAssocID="{6BB48CFC-A31E-4A80-A931-02D1BEB4AF8B}" presName="sp" presStyleCnt="0"/>
      <dgm:spPr/>
    </dgm:pt>
    <dgm:pt modelId="{A22D90E5-8DFD-4352-A15F-65EC47ADD92A}" type="pres">
      <dgm:prSet presAssocID="{C85AD075-6527-4F34-B563-DB1BC710B01E}" presName="composite" presStyleCnt="0"/>
      <dgm:spPr/>
    </dgm:pt>
    <dgm:pt modelId="{F3C244A2-39B0-40F5-8201-BAC2E403CA6D}" type="pres">
      <dgm:prSet presAssocID="{C85AD075-6527-4F34-B563-DB1BC710B01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BA933B28-90AC-48CD-9D10-CB8588AFC552}" type="pres">
      <dgm:prSet presAssocID="{C85AD075-6527-4F34-B563-DB1BC710B01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430FB68B-713A-4EE8-91A8-81347B66C455}" type="pres">
      <dgm:prSet presAssocID="{BF20B12D-0073-4913-BD0A-277B54ADBA5D}" presName="sp" presStyleCnt="0"/>
      <dgm:spPr/>
    </dgm:pt>
    <dgm:pt modelId="{4A8F9EFD-FC7A-454D-9C2F-FDC06261F6F5}" type="pres">
      <dgm:prSet presAssocID="{BA3A2593-A50C-4616-85D6-ABA0D6BCCA99}" presName="composite" presStyleCnt="0"/>
      <dgm:spPr/>
    </dgm:pt>
    <dgm:pt modelId="{93228947-93BE-4388-BC14-0CD3F0C7E31F}" type="pres">
      <dgm:prSet presAssocID="{BA3A2593-A50C-4616-85D6-ABA0D6BCCA9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EBA05A32-076A-4943-B9FC-8E3542B07C50}" type="pres">
      <dgm:prSet presAssocID="{BA3A2593-A50C-4616-85D6-ABA0D6BCCA9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</dgm:ptLst>
  <dgm:cxnLst>
    <dgm:cxn modelId="{611AF3DC-EC57-45E0-9635-5A624805EAB8}" type="presOf" srcId="{138B5187-C517-4FBB-9FE5-27BBBA65014F}" destId="{432D5868-067F-49A3-9B00-2383EB2CAF4D}" srcOrd="0" destOrd="0" presId="urn:microsoft.com/office/officeart/2005/8/layout/chevron2"/>
    <dgm:cxn modelId="{7299053E-7CA0-4600-91B6-502BF367DED6}" srcId="{BA3A2593-A50C-4616-85D6-ABA0D6BCCA99}" destId="{DF97579C-87B7-410A-AA47-2DE11ACDA797}" srcOrd="0" destOrd="0" parTransId="{E42D796B-FC69-4B20-8CFD-69FC331D9A27}" sibTransId="{FF37B527-5F40-4A5E-86F5-785C44D50BB5}"/>
    <dgm:cxn modelId="{926C09FD-7113-4F61-8D9E-C185060CA287}" type="presOf" srcId="{BA3A2593-A50C-4616-85D6-ABA0D6BCCA99}" destId="{93228947-93BE-4388-BC14-0CD3F0C7E31F}" srcOrd="0" destOrd="0" presId="urn:microsoft.com/office/officeart/2005/8/layout/chevron2"/>
    <dgm:cxn modelId="{946BBB1E-535D-4E27-A0E4-0B2FC2B12A2E}" type="presOf" srcId="{DF97579C-87B7-410A-AA47-2DE11ACDA797}" destId="{EBA05A32-076A-4943-B9FC-8E3542B07C50}" srcOrd="0" destOrd="0" presId="urn:microsoft.com/office/officeart/2005/8/layout/chevron2"/>
    <dgm:cxn modelId="{98EC44FF-A12D-435D-8B80-0FE2CBAA772E}" srcId="{A1716CBA-A900-4B1B-A4A8-0D9213B22916}" destId="{6CA3FBF1-C5BB-4718-8231-7FC0BC60E32F}" srcOrd="0" destOrd="0" parTransId="{F884359E-7837-4EE4-BDE0-3202E2CFC18A}" sibTransId="{8ED09BBC-85FB-4F71-BBC4-0C3387B6FF56}"/>
    <dgm:cxn modelId="{DC8269DF-EBC6-43F1-96EA-63A007637742}" srcId="{138B5187-C517-4FBB-9FE5-27BBBA65014F}" destId="{BA3A2593-A50C-4616-85D6-ABA0D6BCCA99}" srcOrd="2" destOrd="0" parTransId="{D364B984-AFF4-46A0-A7B7-2C34322B7C99}" sibTransId="{10F2AB02-BCF4-40C3-ABDC-32AE9475999E}"/>
    <dgm:cxn modelId="{41EBA745-09F5-47D5-810A-E5055D8A8284}" type="presOf" srcId="{6CA3FBF1-C5BB-4718-8231-7FC0BC60E32F}" destId="{96AAAFFE-0B62-4013-A264-0ED7167440AA}" srcOrd="0" destOrd="0" presId="urn:microsoft.com/office/officeart/2005/8/layout/chevron2"/>
    <dgm:cxn modelId="{8BDC24CB-4895-4B95-A5BD-4A5552FCD9F1}" type="presOf" srcId="{EDEFA33D-167C-479A-A575-15AC85E0C376}" destId="{BA933B28-90AC-48CD-9D10-CB8588AFC552}" srcOrd="0" destOrd="0" presId="urn:microsoft.com/office/officeart/2005/8/layout/chevron2"/>
    <dgm:cxn modelId="{57F06968-8DDD-4674-A3CA-5B61E772D05F}" srcId="{C85AD075-6527-4F34-B563-DB1BC710B01E}" destId="{EDEFA33D-167C-479A-A575-15AC85E0C376}" srcOrd="0" destOrd="0" parTransId="{8C93CF38-A923-4484-AC64-94977FF03D23}" sibTransId="{85F25D9A-05B2-48E8-8396-9AC643B3931E}"/>
    <dgm:cxn modelId="{D88B17B0-E765-439C-B352-11245C22474A}" type="presOf" srcId="{C85AD075-6527-4F34-B563-DB1BC710B01E}" destId="{F3C244A2-39B0-40F5-8201-BAC2E403CA6D}" srcOrd="0" destOrd="0" presId="urn:microsoft.com/office/officeart/2005/8/layout/chevron2"/>
    <dgm:cxn modelId="{C5804BD9-593C-4E0C-81C7-60DB65123B30}" type="presOf" srcId="{A1716CBA-A900-4B1B-A4A8-0D9213B22916}" destId="{F8400C9E-D0FC-4FA1-A59A-F535102B9A95}" srcOrd="0" destOrd="0" presId="urn:microsoft.com/office/officeart/2005/8/layout/chevron2"/>
    <dgm:cxn modelId="{37BF6D90-A0D8-4F31-98E4-C42CE6C630E4}" srcId="{138B5187-C517-4FBB-9FE5-27BBBA65014F}" destId="{A1716CBA-A900-4B1B-A4A8-0D9213B22916}" srcOrd="0" destOrd="0" parTransId="{16143C8B-072A-4C03-854A-356E2049D999}" sibTransId="{6BB48CFC-A31E-4A80-A931-02D1BEB4AF8B}"/>
    <dgm:cxn modelId="{FF56F1C5-817C-4804-BC42-6952B4F7983D}" srcId="{138B5187-C517-4FBB-9FE5-27BBBA65014F}" destId="{C85AD075-6527-4F34-B563-DB1BC710B01E}" srcOrd="1" destOrd="0" parTransId="{473E8AD4-37F3-424A-B9EA-77D7ADD60939}" sibTransId="{BF20B12D-0073-4913-BD0A-277B54ADBA5D}"/>
    <dgm:cxn modelId="{0C75A6DE-3B3B-40FB-B6BA-D6CB32703F0E}" type="presParOf" srcId="{432D5868-067F-49A3-9B00-2383EB2CAF4D}" destId="{68CC6FC7-103B-4FEF-85AE-89CEDC9358B9}" srcOrd="0" destOrd="0" presId="urn:microsoft.com/office/officeart/2005/8/layout/chevron2"/>
    <dgm:cxn modelId="{C15C361A-D5EF-4120-8861-D088235A0E79}" type="presParOf" srcId="{68CC6FC7-103B-4FEF-85AE-89CEDC9358B9}" destId="{F8400C9E-D0FC-4FA1-A59A-F535102B9A95}" srcOrd="0" destOrd="0" presId="urn:microsoft.com/office/officeart/2005/8/layout/chevron2"/>
    <dgm:cxn modelId="{8EBDA59D-DC55-4089-A916-A896C1B07839}" type="presParOf" srcId="{68CC6FC7-103B-4FEF-85AE-89CEDC9358B9}" destId="{96AAAFFE-0B62-4013-A264-0ED7167440AA}" srcOrd="1" destOrd="0" presId="urn:microsoft.com/office/officeart/2005/8/layout/chevron2"/>
    <dgm:cxn modelId="{6425B63F-4730-4567-80CC-C400E33381DC}" type="presParOf" srcId="{432D5868-067F-49A3-9B00-2383EB2CAF4D}" destId="{76705785-130B-46D2-866E-CDF9B9D0FA1C}" srcOrd="1" destOrd="0" presId="urn:microsoft.com/office/officeart/2005/8/layout/chevron2"/>
    <dgm:cxn modelId="{5759D655-EC8F-4F1A-B04D-7E1D1682BA2F}" type="presParOf" srcId="{432D5868-067F-49A3-9B00-2383EB2CAF4D}" destId="{A22D90E5-8DFD-4352-A15F-65EC47ADD92A}" srcOrd="2" destOrd="0" presId="urn:microsoft.com/office/officeart/2005/8/layout/chevron2"/>
    <dgm:cxn modelId="{2C7E48FC-FFEA-4056-9197-C23D8CF7A132}" type="presParOf" srcId="{A22D90E5-8DFD-4352-A15F-65EC47ADD92A}" destId="{F3C244A2-39B0-40F5-8201-BAC2E403CA6D}" srcOrd="0" destOrd="0" presId="urn:microsoft.com/office/officeart/2005/8/layout/chevron2"/>
    <dgm:cxn modelId="{E5D43782-6187-42FE-B316-3030539C4F3A}" type="presParOf" srcId="{A22D90E5-8DFD-4352-A15F-65EC47ADD92A}" destId="{BA933B28-90AC-48CD-9D10-CB8588AFC552}" srcOrd="1" destOrd="0" presId="urn:microsoft.com/office/officeart/2005/8/layout/chevron2"/>
    <dgm:cxn modelId="{54290D29-FD78-4495-A909-8B0E9FC56BBD}" type="presParOf" srcId="{432D5868-067F-49A3-9B00-2383EB2CAF4D}" destId="{430FB68B-713A-4EE8-91A8-81347B66C455}" srcOrd="3" destOrd="0" presId="urn:microsoft.com/office/officeart/2005/8/layout/chevron2"/>
    <dgm:cxn modelId="{0288761B-EC48-4074-A44E-A9B485847554}" type="presParOf" srcId="{432D5868-067F-49A3-9B00-2383EB2CAF4D}" destId="{4A8F9EFD-FC7A-454D-9C2F-FDC06261F6F5}" srcOrd="4" destOrd="0" presId="urn:microsoft.com/office/officeart/2005/8/layout/chevron2"/>
    <dgm:cxn modelId="{A6AE1339-C491-44E5-8268-CF0370EB77E3}" type="presParOf" srcId="{4A8F9EFD-FC7A-454D-9C2F-FDC06261F6F5}" destId="{93228947-93BE-4388-BC14-0CD3F0C7E31F}" srcOrd="0" destOrd="0" presId="urn:microsoft.com/office/officeart/2005/8/layout/chevron2"/>
    <dgm:cxn modelId="{82872C7C-F338-467D-9D53-FE91D7EC2ACE}" type="presParOf" srcId="{4A8F9EFD-FC7A-454D-9C2F-FDC06261F6F5}" destId="{EBA05A32-076A-4943-B9FC-8E3542B07C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0C9E-D0FC-4FA1-A59A-F535102B9A95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 minutes</a:t>
          </a:r>
          <a:endParaRPr lang="ar-JO" sz="1800" kern="1200" dirty="0"/>
        </a:p>
      </dsp:txBody>
      <dsp:txXfrm rot="-5400000">
        <a:off x="1" y="571065"/>
        <a:ext cx="1138657" cy="487997"/>
      </dsp:txXfrm>
    </dsp:sp>
    <dsp:sp modelId="{96AAAFFE-0B62-4013-A264-0ED7167440AA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Supervisor's speech </a:t>
          </a:r>
          <a:endParaRPr lang="ar-JO" sz="4700" kern="1200" dirty="0"/>
        </a:p>
      </dsp:txBody>
      <dsp:txXfrm rot="-5400000">
        <a:off x="1138658" y="53351"/>
        <a:ext cx="6963128" cy="954097"/>
      </dsp:txXfrm>
    </dsp:sp>
    <dsp:sp modelId="{F3C244A2-39B0-40F5-8201-BAC2E403CA6D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 minutes</a:t>
          </a:r>
          <a:endParaRPr lang="ar-JO" sz="1800" kern="1200" dirty="0"/>
        </a:p>
      </dsp:txBody>
      <dsp:txXfrm rot="-5400000">
        <a:off x="1" y="2003902"/>
        <a:ext cx="1138657" cy="487997"/>
      </dsp:txXfrm>
    </dsp:sp>
    <dsp:sp modelId="{BA933B28-90AC-48CD-9D10-CB8588AFC55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Student's PPT presentation </a:t>
          </a:r>
          <a:endParaRPr lang="ar-JO" sz="4700" kern="1200" dirty="0"/>
        </a:p>
      </dsp:txBody>
      <dsp:txXfrm rot="-5400000">
        <a:off x="1138658" y="1486187"/>
        <a:ext cx="6963128" cy="954097"/>
      </dsp:txXfrm>
    </dsp:sp>
    <dsp:sp modelId="{93228947-93BE-4388-BC14-0CD3F0C7E31F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15-30 minutes</a:t>
          </a:r>
          <a:endParaRPr lang="ar-JO" sz="1800" kern="1200" dirty="0"/>
        </a:p>
      </dsp:txBody>
      <dsp:txXfrm rot="-5400000">
        <a:off x="1" y="3436738"/>
        <a:ext cx="1138657" cy="487997"/>
      </dsp:txXfrm>
    </dsp:sp>
    <dsp:sp modelId="{EBA05A32-076A-4943-B9FC-8E3542B07C50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Q&amp;A (15-30 minutes)</a:t>
          </a:r>
          <a:endParaRPr lang="ar-JO" sz="4700" kern="1200" dirty="0"/>
        </a:p>
      </dsp:txBody>
      <dsp:txXfrm rot="-5400000">
        <a:off x="1138658" y="2919023"/>
        <a:ext cx="6963128" cy="95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BEB43-8EBD-4EBA-BF22-2E474536240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F13E-88BC-4913-8DAE-D8536CBE0F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1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542E-3AB6-4FB7-8E9E-3E5F05117DF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646A-22A1-44F4-AF49-C2560E318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2646A-22A1-44F4-AF49-C2560E318C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576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6897" y="4038600"/>
            <a:ext cx="8772303" cy="1828800"/>
          </a:xfrm>
        </p:spPr>
        <p:txBody>
          <a:bodyPr anchor="ctr" anchorCtr="0"/>
          <a:lstStyle>
            <a:lvl1pPr>
              <a:defRPr cap="all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0"/>
            <a:ext cx="838200" cy="838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0418384-FD8D-4FE8-A543-A02D6E6E6063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390EEA16-A24F-4669-9817-B494B83C2D31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E6FB1-6271-4210-B08C-18D5912F4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00B0969-4371-4E8A-8137-FA6565978FD0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2192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0"/>
            <a:ext cx="838200" cy="838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4C2E902A-CC6C-4B1F-932A-43EF3C9EB5FF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21462723-33DD-428D-BC49-2899320B2A1A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>
            <a:lvl1pPr marL="0" indent="0" algn="ctr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>
            <a:lvl1pPr marL="0" indent="0" algn="ctr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B13DA1A3-A0D1-4686-94C0-1AC4F5A18F07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E3A5BC58-1017-4FE4-9FD7-B749840F8EC2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2E5F5D9-E298-407E-B49C-9BF16FB945EB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EB847E02-D682-4702-82CC-C1C20D6FC867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0"/>
            <a:ext cx="838200" cy="838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79" y="0"/>
            <a:ext cx="84259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0"/>
            <a:ext cx="838200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 eaLnBrk="1" hangingPunct="1">
              <a:buNone/>
            </a:pPr>
            <a:endParaRPr lang="en-US" altLang="en-US" sz="4800" i="1" dirty="0" smtClean="0"/>
          </a:p>
          <a:p>
            <a:pPr algn="ctr" eaLnBrk="1" hangingPunct="1">
              <a:buNone/>
            </a:pPr>
            <a:r>
              <a:rPr lang="en-US" altLang="en-US" sz="4800" i="1" dirty="0" smtClean="0">
                <a:solidFill>
                  <a:srgbClr val="FF0000"/>
                </a:solidFill>
              </a:rPr>
              <a:t>“Great speakers aren’t born,</a:t>
            </a:r>
            <a:br>
              <a:rPr lang="en-US" altLang="en-US" sz="4800" i="1" dirty="0" smtClean="0">
                <a:solidFill>
                  <a:srgbClr val="FF0000"/>
                </a:solidFill>
              </a:rPr>
            </a:br>
            <a:r>
              <a:rPr lang="en-US" altLang="en-US" sz="4800" i="1" dirty="0" smtClean="0">
                <a:solidFill>
                  <a:srgbClr val="FF0000"/>
                </a:solidFill>
              </a:rPr>
              <a:t>they are trained.”</a:t>
            </a:r>
          </a:p>
          <a:p>
            <a:pPr algn="ctr" eaLnBrk="1" hangingPunct="1">
              <a:buNone/>
            </a:pPr>
            <a:endParaRPr lang="en-US" altLang="en-US" sz="4800" i="1" dirty="0"/>
          </a:p>
          <a:p>
            <a:pPr algn="ctr">
              <a:buNone/>
            </a:pPr>
            <a:r>
              <a:rPr lang="en-US" altLang="en-US" b="1" dirty="0" smtClean="0"/>
              <a:t>Presenting is a Skill…</a:t>
            </a:r>
          </a:p>
          <a:p>
            <a:pPr algn="ctr">
              <a:buNone/>
            </a:pPr>
            <a:r>
              <a:rPr lang="en-US" altLang="en-US" b="1" dirty="0" smtClean="0"/>
              <a:t>Developed through training</a:t>
            </a:r>
          </a:p>
          <a:p>
            <a:pPr algn="ctr">
              <a:buNone/>
            </a:pPr>
            <a:r>
              <a:rPr lang="en-US" altLang="en-US" b="1" dirty="0" smtClean="0"/>
              <a:t> and experience</a:t>
            </a:r>
          </a:p>
          <a:p>
            <a:pPr algn="ctr" eaLnBrk="1" hangingPunct="1">
              <a:buNone/>
            </a:pPr>
            <a:endParaRPr lang="en-US" altLang="en-US" sz="4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 eaLnBrk="1" hangingPunct="1">
              <a:buNone/>
            </a:pPr>
            <a:endParaRPr lang="en-US" altLang="en-US" sz="4800" i="1" dirty="0" smtClean="0"/>
          </a:p>
          <a:p>
            <a:pPr algn="ctr" eaLnBrk="1" hangingPunct="1">
              <a:buNone/>
            </a:pPr>
            <a:r>
              <a:rPr lang="en-US" altLang="en-US" sz="4800" i="1" dirty="0" smtClean="0">
                <a:solidFill>
                  <a:srgbClr val="FF0000"/>
                </a:solidFill>
              </a:rPr>
              <a:t>“Great speakers aren’t born,</a:t>
            </a:r>
            <a:br>
              <a:rPr lang="en-US" altLang="en-US" sz="4800" i="1" dirty="0" smtClean="0">
                <a:solidFill>
                  <a:srgbClr val="FF0000"/>
                </a:solidFill>
              </a:rPr>
            </a:br>
            <a:r>
              <a:rPr lang="en-US" altLang="en-US" sz="4800" i="1" dirty="0" smtClean="0">
                <a:solidFill>
                  <a:srgbClr val="FF0000"/>
                </a:solidFill>
              </a:rPr>
              <a:t>they are trained.”</a:t>
            </a:r>
          </a:p>
          <a:p>
            <a:pPr algn="ctr" eaLnBrk="1" hangingPunct="1">
              <a:buNone/>
            </a:pPr>
            <a:endParaRPr lang="en-US" altLang="en-US" sz="4800" i="1" dirty="0"/>
          </a:p>
          <a:p>
            <a:pPr algn="ctr">
              <a:buNone/>
            </a:pPr>
            <a:r>
              <a:rPr lang="en-US" altLang="en-US" b="1" dirty="0" smtClean="0"/>
              <a:t>Presenting is a Skill…</a:t>
            </a:r>
          </a:p>
          <a:p>
            <a:pPr algn="ctr">
              <a:buNone/>
            </a:pPr>
            <a:r>
              <a:rPr lang="en-US" altLang="en-US" b="1" dirty="0" smtClean="0"/>
              <a:t>Developed through training</a:t>
            </a:r>
          </a:p>
          <a:p>
            <a:pPr algn="ctr">
              <a:buNone/>
            </a:pPr>
            <a:r>
              <a:rPr lang="en-US" altLang="en-US" b="1" dirty="0" smtClean="0"/>
              <a:t> and experience</a:t>
            </a:r>
          </a:p>
          <a:p>
            <a:pPr algn="ctr" eaLnBrk="1" hangingPunct="1">
              <a:buNone/>
            </a:pPr>
            <a:endParaRPr lang="en-US" altLang="en-US" sz="4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0" y="2971800"/>
            <a:ext cx="8772303" cy="1828800"/>
          </a:xfrm>
        </p:spPr>
        <p:txBody>
          <a:bodyPr anchor="ctr" anchorCtr="0"/>
          <a:lstStyle/>
          <a:p>
            <a:r>
              <a:rPr lang="en-US" dirty="0" smtClean="0"/>
              <a:t>Supervisor Name, Team members</a:t>
            </a:r>
            <a:endParaRPr lang="en-US" sz="2000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52400" y="1524000"/>
            <a:ext cx="8772303" cy="18288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/>
              <a:t>Project Title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7" name="Oval 6"/>
          <p:cNvSpPr/>
          <p:nvPr/>
        </p:nvSpPr>
        <p:spPr>
          <a:xfrm>
            <a:off x="5638800" y="2286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Project Logo</a:t>
            </a:r>
            <a:endParaRPr lang="ar-JO" dirty="0"/>
          </a:p>
        </p:txBody>
      </p:sp>
      <p:sp>
        <p:nvSpPr>
          <p:cNvPr id="8" name="Oval 7"/>
          <p:cNvSpPr/>
          <p:nvPr/>
        </p:nvSpPr>
        <p:spPr>
          <a:xfrm>
            <a:off x="2057400" y="3048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PSUT logo</a:t>
            </a:r>
            <a:endParaRPr lang="ar-JO" dirty="0"/>
          </a:p>
        </p:txBody>
      </p:sp>
      <p:sp>
        <p:nvSpPr>
          <p:cNvPr id="9" name="Right Arrow 8"/>
          <p:cNvSpPr/>
          <p:nvPr/>
        </p:nvSpPr>
        <p:spPr>
          <a:xfrm>
            <a:off x="7086600" y="5334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3" name="Right Arrow 12"/>
          <p:cNvSpPr/>
          <p:nvPr/>
        </p:nvSpPr>
        <p:spPr>
          <a:xfrm rot="11298900">
            <a:off x="914400" y="6096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42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(presentation outline 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8935D55-37EF-446D-8665-978482FBFBBC}" type="datetime5">
              <a:rPr lang="en-GB" smtClean="0"/>
              <a:pPr/>
              <a:t>28-Dec-21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Preparing effective presentation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The Oral presentation time management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Presenting confidently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Using Visual Aids</a:t>
            </a:r>
          </a:p>
          <a:p>
            <a:pPr>
              <a:lnSpc>
                <a:spcPct val="2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6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effective 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957E9F4F-DBD5-4896-B4AC-14F32F9D9B7E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Plan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Prepare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Practice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Oral presentation time management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A42C93D-C1BF-49FB-AEB8-68C4EFE97CDE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3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confidently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D4F126D-CE91-442B-A589-EBB22DA67420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Plan your presentation.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Practice video yourself and Time it.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B050"/>
                </a:solidFill>
              </a:rPr>
              <a:t>Use simple fonts, colours and graphs.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B050"/>
                </a:solidFill>
              </a:rPr>
              <a:t>Look confident.</a:t>
            </a:r>
          </a:p>
          <a:p>
            <a:pPr lvl="0">
              <a:lnSpc>
                <a:spcPct val="150000"/>
              </a:lnSpc>
            </a:pPr>
            <a:r>
              <a:rPr lang="en-GB" dirty="0" smtClean="0">
                <a:solidFill>
                  <a:srgbClr val="00B050"/>
                </a:solidFill>
              </a:rPr>
              <a:t>Rehearse all points that you prepare.</a:t>
            </a:r>
            <a:endParaRPr lang="en-US" dirty="0" smtClean="0">
              <a:solidFill>
                <a:srgbClr val="00B05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dirty="0" smtClean="0">
                <a:solidFill>
                  <a:srgbClr val="00B050"/>
                </a:solidFill>
              </a:rPr>
              <a:t>Practice again and again to manage time.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1752600"/>
            <a:ext cx="2667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Do you think the green color is suitable?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0800" y="2819400"/>
            <a:ext cx="1008000" cy="118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D4F126D-CE91-442B-A589-EBB22DA67420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Use appropriate (academic) language throughout.</a:t>
            </a:r>
          </a:p>
          <a:p>
            <a:pPr lvl="0">
              <a:lnSpc>
                <a:spcPct val="250000"/>
              </a:lnSpc>
            </a:pPr>
            <a:r>
              <a:rPr lang="en-GB" dirty="0" smtClean="0"/>
              <a:t>Short bullet points, key words only.</a:t>
            </a:r>
            <a:endParaRPr lang="en-US" dirty="0" smtClean="0"/>
          </a:p>
          <a:p>
            <a:pPr lvl="0">
              <a:lnSpc>
                <a:spcPct val="250000"/>
              </a:lnSpc>
            </a:pPr>
            <a:r>
              <a:rPr lang="en-GB" dirty="0" smtClean="0"/>
              <a:t>Don’t over crowd your slides</a:t>
            </a:r>
            <a:endParaRPr lang="en-US" dirty="0" smtClean="0"/>
          </a:p>
          <a:p>
            <a:endParaRPr lang="ar-JO" dirty="0"/>
          </a:p>
        </p:txBody>
      </p:sp>
      <p:sp>
        <p:nvSpPr>
          <p:cNvPr id="7" name="Oval 6"/>
          <p:cNvSpPr/>
          <p:nvPr/>
        </p:nvSpPr>
        <p:spPr>
          <a:xfrm>
            <a:off x="4419600" y="19050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Don’t forget to add title for each slide</a:t>
            </a:r>
            <a:endParaRPr lang="ar-JO" dirty="0"/>
          </a:p>
        </p:txBody>
      </p:sp>
      <p:sp>
        <p:nvSpPr>
          <p:cNvPr id="8" name="Right Arrow 7"/>
          <p:cNvSpPr/>
          <p:nvPr/>
        </p:nvSpPr>
        <p:spPr>
          <a:xfrm rot="14658644" flipV="1">
            <a:off x="4940206" y="1507846"/>
            <a:ext cx="1050363" cy="3827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Visual Aids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D4F126D-CE91-442B-A589-EBB22DA67420}" type="datetime5">
              <a:rPr lang="en-GB" smtClean="0"/>
              <a:pPr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Science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Visual aids help your presentation make things happen.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Visual aids help you reach your objectives.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Clear pictures multiply the audience's level of understanding.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Visual aids involve your audience.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smtClean="0"/>
              <a:t>The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pPr marL="573088" indent="-573088">
              <a:lnSpc>
                <a:spcPct val="90000"/>
              </a:lnSpc>
              <a:buNone/>
            </a:pPr>
            <a:r>
              <a:rPr lang="tr-TR" altLang="en-US" b="1" dirty="0" smtClean="0"/>
              <a:t>C</a:t>
            </a:r>
            <a:r>
              <a:rPr lang="tr-TR" altLang="en-US" dirty="0" smtClean="0"/>
              <a:t>:</a:t>
            </a:r>
            <a:r>
              <a:rPr lang="en-US" altLang="en-US" dirty="0" smtClean="0"/>
              <a:t>	</a:t>
            </a:r>
            <a:r>
              <a:rPr lang="tr-TR" altLang="en-US" dirty="0" smtClean="0"/>
              <a:t>Clear</a:t>
            </a:r>
            <a:r>
              <a:rPr lang="en-US" altLang="en-US" dirty="0" smtClean="0"/>
              <a:t> – </a:t>
            </a:r>
            <a:r>
              <a:rPr lang="tr-TR" altLang="en-US" dirty="0" smtClean="0"/>
              <a:t>the use of simple,</a:t>
            </a:r>
            <a:r>
              <a:rPr lang="en-US" altLang="en-US" dirty="0" smtClean="0"/>
              <a:t> </a:t>
            </a:r>
            <a:r>
              <a:rPr lang="tr-TR" altLang="en-US" dirty="0" smtClean="0"/>
              <a:t>easily understood words and phrases</a:t>
            </a:r>
            <a:endParaRPr lang="en-US" altLang="en-US" dirty="0" smtClean="0"/>
          </a:p>
          <a:p>
            <a:pPr marL="573088" indent="-573088">
              <a:lnSpc>
                <a:spcPct val="90000"/>
              </a:lnSpc>
              <a:buNone/>
            </a:pPr>
            <a:endParaRPr lang="tr-TR" altLang="en-US" dirty="0" smtClean="0"/>
          </a:p>
          <a:p>
            <a:pPr marL="573088" indent="-573088">
              <a:lnSpc>
                <a:spcPct val="90000"/>
              </a:lnSpc>
              <a:buNone/>
            </a:pPr>
            <a:r>
              <a:rPr lang="tr-TR" altLang="en-US" b="1" dirty="0" smtClean="0"/>
              <a:t>L</a:t>
            </a:r>
            <a:r>
              <a:rPr lang="tr-TR" altLang="en-US" dirty="0" smtClean="0"/>
              <a:t>:</a:t>
            </a:r>
            <a:r>
              <a:rPr lang="en-US" altLang="en-US" dirty="0" smtClean="0"/>
              <a:t>	</a:t>
            </a:r>
            <a:r>
              <a:rPr lang="tr-TR" altLang="en-US" dirty="0" smtClean="0"/>
              <a:t>Loud (enough)</a:t>
            </a:r>
            <a:r>
              <a:rPr lang="en-US" altLang="en-US" dirty="0" smtClean="0"/>
              <a:t> – </a:t>
            </a:r>
            <a:r>
              <a:rPr lang="tr-TR" altLang="en-US" dirty="0" smtClean="0"/>
              <a:t>it is important that everyone can hear you</a:t>
            </a:r>
            <a:endParaRPr lang="en-US" altLang="en-US" dirty="0" smtClean="0"/>
          </a:p>
          <a:p>
            <a:pPr marL="573088" indent="-573088">
              <a:lnSpc>
                <a:spcPct val="90000"/>
              </a:lnSpc>
              <a:buNone/>
            </a:pPr>
            <a:endParaRPr lang="tr-TR" altLang="en-US" dirty="0" smtClean="0"/>
          </a:p>
          <a:p>
            <a:pPr marL="573088" indent="-573088">
              <a:lnSpc>
                <a:spcPct val="90000"/>
              </a:lnSpc>
              <a:buNone/>
            </a:pPr>
            <a:r>
              <a:rPr lang="tr-TR" altLang="en-US" b="1" dirty="0" smtClean="0"/>
              <a:t>A</a:t>
            </a:r>
            <a:r>
              <a:rPr lang="tr-TR" altLang="en-US" dirty="0" smtClean="0"/>
              <a:t>:</a:t>
            </a:r>
            <a:r>
              <a:rPr lang="en-US" altLang="en-US" dirty="0" smtClean="0"/>
              <a:t>	</a:t>
            </a:r>
            <a:r>
              <a:rPr lang="tr-TR" altLang="en-US" dirty="0" smtClean="0"/>
              <a:t>Assertive</a:t>
            </a:r>
            <a:r>
              <a:rPr lang="en-US" altLang="en-US" dirty="0" smtClean="0"/>
              <a:t> – a</a:t>
            </a:r>
            <a:r>
              <a:rPr lang="tr-TR" altLang="en-US" dirty="0" smtClean="0"/>
              <a:t> bright and confident air born of knowledge of the subject and good preparation</a:t>
            </a:r>
            <a:endParaRPr lang="en-US" altLang="en-US" dirty="0" smtClean="0"/>
          </a:p>
          <a:p>
            <a:pPr marL="573088" indent="-573088">
              <a:lnSpc>
                <a:spcPct val="90000"/>
              </a:lnSpc>
              <a:buNone/>
            </a:pPr>
            <a:endParaRPr lang="tr-TR" altLang="en-US" dirty="0" smtClean="0"/>
          </a:p>
          <a:p>
            <a:pPr marL="573088" indent="-573088">
              <a:lnSpc>
                <a:spcPct val="90000"/>
              </a:lnSpc>
              <a:buNone/>
            </a:pPr>
            <a:r>
              <a:rPr lang="tr-TR" altLang="en-US" b="1" dirty="0" smtClean="0"/>
              <a:t>P</a:t>
            </a:r>
            <a:r>
              <a:rPr lang="tr-TR" altLang="en-US" dirty="0" smtClean="0"/>
              <a:t>:</a:t>
            </a:r>
            <a:r>
              <a:rPr lang="en-US" altLang="en-US" dirty="0" smtClean="0"/>
              <a:t>	</a:t>
            </a:r>
            <a:r>
              <a:rPr lang="tr-TR" altLang="en-US" dirty="0" smtClean="0"/>
              <a:t>Pause</a:t>
            </a:r>
            <a:r>
              <a:rPr lang="en-US" altLang="en-US" dirty="0" smtClean="0"/>
              <a:t> – </a:t>
            </a:r>
            <a:r>
              <a:rPr lang="tr-TR" altLang="en-US" dirty="0" smtClean="0"/>
              <a:t>it is essential to allow the listeners</a:t>
            </a:r>
            <a:r>
              <a:rPr lang="en-US" altLang="en-US" dirty="0" smtClean="0"/>
              <a:t> time</a:t>
            </a:r>
            <a:r>
              <a:rPr lang="tr-TR" altLang="en-US" dirty="0" smtClean="0"/>
              <a:t> to digest what you have said</a:t>
            </a:r>
            <a:endParaRPr lang="en-US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# - IS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20178</TotalTime>
  <Words>316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Lec# - ISTemplate</vt:lpstr>
      <vt:lpstr>PowerPoint Presentation</vt:lpstr>
      <vt:lpstr>Supervisor Name, Team members</vt:lpstr>
      <vt:lpstr>Road Map (presentation outline )</vt:lpstr>
      <vt:lpstr>Preparing effective presentation</vt:lpstr>
      <vt:lpstr>The Oral presentation time management </vt:lpstr>
      <vt:lpstr>Presenting confidently</vt:lpstr>
      <vt:lpstr>PowerPoint Presentation</vt:lpstr>
      <vt:lpstr>Using Visual Aids</vt:lpstr>
      <vt:lpstr>The Voice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</dc:creator>
  <cp:lastModifiedBy>Ammar Odeh</cp:lastModifiedBy>
  <cp:revision>361</cp:revision>
  <dcterms:created xsi:type="dcterms:W3CDTF">2014-01-25T19:05:18Z</dcterms:created>
  <dcterms:modified xsi:type="dcterms:W3CDTF">2021-12-28T09:43:19Z</dcterms:modified>
</cp:coreProperties>
</file>