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92E3E-A7A4-4219-A809-88B180B46C8D}"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ADA38-6BB8-4BD7-8398-7D1CB829C800}" type="slidenum">
              <a:rPr lang="en-US" smtClean="0"/>
              <a:t>‹#›</a:t>
            </a:fld>
            <a:endParaRPr lang="en-US"/>
          </a:p>
        </p:txBody>
      </p:sp>
    </p:spTree>
    <p:extLst>
      <p:ext uri="{BB962C8B-B14F-4D97-AF65-F5344CB8AC3E}">
        <p14:creationId xmlns:p14="http://schemas.microsoft.com/office/powerpoint/2010/main" val="2567006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4009a5024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4009a502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4009a5024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4009a502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4009a5024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4009a502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4009a5024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4009a502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009a5024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009a5024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009a5024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009a502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4009a5024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009a5024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009a5024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009a5024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4009a5024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4009a502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4009a5024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4009a502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009a5024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009a502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4009a5024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4009a5024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4009a5024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4009a502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009a5024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009a502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c963f768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c963f76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4009a5024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4009a5024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D5A2-765F-41EC-86FC-B46B771AE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639B41-7D3A-4F54-B01B-409E18A46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2DB0A8-98A4-49D8-AD96-F55F8EF3F624}"/>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5" name="Footer Placeholder 4">
            <a:extLst>
              <a:ext uri="{FF2B5EF4-FFF2-40B4-BE49-F238E27FC236}">
                <a16:creationId xmlns:a16="http://schemas.microsoft.com/office/drawing/2014/main" id="{87719BD7-56D4-403F-8D35-9F4A02327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F1794-3C83-4D5B-A777-5C1511A7B255}"/>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279888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489E-B19B-4858-BFE8-529DF0FECB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09C879-F58D-47E5-B54D-A28AE618F8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B1001-E40F-4601-99CE-A39897D4CD59}"/>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5" name="Footer Placeholder 4">
            <a:extLst>
              <a:ext uri="{FF2B5EF4-FFF2-40B4-BE49-F238E27FC236}">
                <a16:creationId xmlns:a16="http://schemas.microsoft.com/office/drawing/2014/main" id="{2B1D481B-BAF3-44B3-903E-A25FCAA38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8683E-3C26-4D1B-9301-55191D5239EA}"/>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116212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1052B-4AF7-4861-9D14-0B3293D425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F4E86-021A-4419-A377-EE3E0ABCF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D4715-ECA4-4206-9D42-68981DBD2CB5}"/>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5" name="Footer Placeholder 4">
            <a:extLst>
              <a:ext uri="{FF2B5EF4-FFF2-40B4-BE49-F238E27FC236}">
                <a16:creationId xmlns:a16="http://schemas.microsoft.com/office/drawing/2014/main" id="{AC6D3F36-4CA6-45A0-8199-6EF3DA50F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60D8-AFB5-43DC-B538-234E02EF3627}"/>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2653394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835631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3" name="Google Shape;13;p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14" name="Google Shape;14;p3"/>
          <p:cNvSpPr txBox="1">
            <a:spLocks noGrp="1"/>
          </p:cNvSpPr>
          <p:nvPr>
            <p:ph type="subTitle" idx="1"/>
          </p:nvPr>
        </p:nvSpPr>
        <p:spPr>
          <a:xfrm>
            <a:off x="920595" y="8753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15" name="Google Shape;15;p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2" name="Google Shape;22;p3"/>
          <p:cNvSpPr txBox="1">
            <a:spLocks noGrp="1"/>
          </p:cNvSpPr>
          <p:nvPr>
            <p:ph type="subTitle" idx="13"/>
          </p:nvPr>
        </p:nvSpPr>
        <p:spPr>
          <a:xfrm>
            <a:off x="920595" y="21635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3" name="Google Shape;23;p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4" name="Google Shape;24;p3"/>
          <p:cNvSpPr txBox="1">
            <a:spLocks noGrp="1"/>
          </p:cNvSpPr>
          <p:nvPr>
            <p:ph type="subTitle" idx="15"/>
          </p:nvPr>
        </p:nvSpPr>
        <p:spPr>
          <a:xfrm>
            <a:off x="920595" y="34615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5" name="Google Shape;25;p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6" name="Google Shape;26;p3"/>
          <p:cNvSpPr txBox="1">
            <a:spLocks noGrp="1"/>
          </p:cNvSpPr>
          <p:nvPr>
            <p:ph type="subTitle" idx="17"/>
          </p:nvPr>
        </p:nvSpPr>
        <p:spPr>
          <a:xfrm>
            <a:off x="9082077" y="29733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7" name="Google Shape;27;p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8" name="Google Shape;28;p3"/>
          <p:cNvSpPr txBox="1">
            <a:spLocks noGrp="1"/>
          </p:cNvSpPr>
          <p:nvPr>
            <p:ph type="subTitle" idx="19"/>
          </p:nvPr>
        </p:nvSpPr>
        <p:spPr>
          <a:xfrm>
            <a:off x="9082077" y="43385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9" name="Google Shape;29;p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30" name="Google Shape;30;p3"/>
          <p:cNvSpPr txBox="1">
            <a:spLocks noGrp="1"/>
          </p:cNvSpPr>
          <p:nvPr>
            <p:ph type="subTitle" idx="21"/>
          </p:nvPr>
        </p:nvSpPr>
        <p:spPr>
          <a:xfrm>
            <a:off x="9082077" y="56882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extLst>
      <p:ext uri="{BB962C8B-B14F-4D97-AF65-F5344CB8AC3E}">
        <p14:creationId xmlns:p14="http://schemas.microsoft.com/office/powerpoint/2010/main" val="753425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1">
  <p:cSld name="Section 1">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530200" y="4113533"/>
            <a:ext cx="6674000" cy="1362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33" name="Google Shape;33;p4"/>
          <p:cNvSpPr txBox="1">
            <a:spLocks noGrp="1"/>
          </p:cNvSpPr>
          <p:nvPr>
            <p:ph type="title" idx="2" hasCustomPrompt="1"/>
          </p:nvPr>
        </p:nvSpPr>
        <p:spPr>
          <a:xfrm flipH="1">
            <a:off x="1530105" y="3098467"/>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530100" y="5371945"/>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621979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3517800" y="501997"/>
            <a:ext cx="5156400" cy="2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37" name="Google Shape;37;p5"/>
          <p:cNvSpPr txBox="1">
            <a:spLocks noGrp="1"/>
          </p:cNvSpPr>
          <p:nvPr>
            <p:ph type="subTitle" idx="1"/>
          </p:nvPr>
        </p:nvSpPr>
        <p:spPr>
          <a:xfrm>
            <a:off x="3279400" y="3085633"/>
            <a:ext cx="5633200" cy="2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102913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Design">
  <p:cSld name="Title + Design">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197941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2">
  <p:cSld name="Section 2">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3663705" y="3514233"/>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42" name="Google Shape;42;p7"/>
          <p:cNvSpPr txBox="1">
            <a:spLocks noGrp="1"/>
          </p:cNvSpPr>
          <p:nvPr>
            <p:ph type="title" idx="2" hasCustomPrompt="1"/>
          </p:nvPr>
        </p:nvSpPr>
        <p:spPr>
          <a:xfrm flipH="1">
            <a:off x="6618905" y="3098467"/>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4958105" y="5373975"/>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1864686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 photo">
  <p:cSld name="Text + photo">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2134311" y="1313637"/>
            <a:ext cx="3564800" cy="273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667"/>
            </a:lvl1pPr>
            <a:lvl2pPr lvl="1" algn="r" rtl="0">
              <a:spcBef>
                <a:spcPts val="0"/>
              </a:spcBef>
              <a:spcAft>
                <a:spcPts val="0"/>
              </a:spcAft>
              <a:buClr>
                <a:srgbClr val="000000"/>
              </a:buClr>
              <a:buSzPts val="2000"/>
              <a:buNone/>
              <a:defRPr sz="2667">
                <a:solidFill>
                  <a:srgbClr val="000000"/>
                </a:solidFill>
              </a:defRPr>
            </a:lvl2pPr>
            <a:lvl3pPr lvl="2" algn="r" rtl="0">
              <a:spcBef>
                <a:spcPts val="0"/>
              </a:spcBef>
              <a:spcAft>
                <a:spcPts val="0"/>
              </a:spcAft>
              <a:buClr>
                <a:srgbClr val="000000"/>
              </a:buClr>
              <a:buSzPts val="2000"/>
              <a:buNone/>
              <a:defRPr sz="2667">
                <a:solidFill>
                  <a:srgbClr val="000000"/>
                </a:solidFill>
              </a:defRPr>
            </a:lvl3pPr>
            <a:lvl4pPr lvl="3" algn="r" rtl="0">
              <a:spcBef>
                <a:spcPts val="0"/>
              </a:spcBef>
              <a:spcAft>
                <a:spcPts val="0"/>
              </a:spcAft>
              <a:buClr>
                <a:srgbClr val="000000"/>
              </a:buClr>
              <a:buSzPts val="2000"/>
              <a:buNone/>
              <a:defRPr sz="2667">
                <a:solidFill>
                  <a:srgbClr val="000000"/>
                </a:solidFill>
              </a:defRPr>
            </a:lvl4pPr>
            <a:lvl5pPr lvl="4" algn="r" rtl="0">
              <a:spcBef>
                <a:spcPts val="0"/>
              </a:spcBef>
              <a:spcAft>
                <a:spcPts val="0"/>
              </a:spcAft>
              <a:buClr>
                <a:srgbClr val="000000"/>
              </a:buClr>
              <a:buSzPts val="2000"/>
              <a:buNone/>
              <a:defRPr sz="2667">
                <a:solidFill>
                  <a:srgbClr val="000000"/>
                </a:solidFill>
              </a:defRPr>
            </a:lvl5pPr>
            <a:lvl6pPr lvl="5" algn="r" rtl="0">
              <a:spcBef>
                <a:spcPts val="0"/>
              </a:spcBef>
              <a:spcAft>
                <a:spcPts val="0"/>
              </a:spcAft>
              <a:buClr>
                <a:srgbClr val="000000"/>
              </a:buClr>
              <a:buSzPts val="2000"/>
              <a:buNone/>
              <a:defRPr sz="2667">
                <a:solidFill>
                  <a:srgbClr val="000000"/>
                </a:solidFill>
              </a:defRPr>
            </a:lvl6pPr>
            <a:lvl7pPr lvl="6" algn="r" rtl="0">
              <a:spcBef>
                <a:spcPts val="0"/>
              </a:spcBef>
              <a:spcAft>
                <a:spcPts val="0"/>
              </a:spcAft>
              <a:buClr>
                <a:srgbClr val="000000"/>
              </a:buClr>
              <a:buSzPts val="2000"/>
              <a:buNone/>
              <a:defRPr sz="2667">
                <a:solidFill>
                  <a:srgbClr val="000000"/>
                </a:solidFill>
              </a:defRPr>
            </a:lvl7pPr>
            <a:lvl8pPr lvl="7" algn="r" rtl="0">
              <a:spcBef>
                <a:spcPts val="0"/>
              </a:spcBef>
              <a:spcAft>
                <a:spcPts val="0"/>
              </a:spcAft>
              <a:buClr>
                <a:srgbClr val="000000"/>
              </a:buClr>
              <a:buSzPts val="2000"/>
              <a:buNone/>
              <a:defRPr sz="2667">
                <a:solidFill>
                  <a:srgbClr val="000000"/>
                </a:solidFill>
              </a:defRPr>
            </a:lvl8pPr>
            <a:lvl9pPr lvl="8" algn="r" rtl="0">
              <a:spcBef>
                <a:spcPts val="0"/>
              </a:spcBef>
              <a:spcAft>
                <a:spcPts val="0"/>
              </a:spcAft>
              <a:buClr>
                <a:srgbClr val="000000"/>
              </a:buClr>
              <a:buSzPts val="2000"/>
              <a:buNone/>
              <a:defRPr sz="2667">
                <a:solidFill>
                  <a:srgbClr val="000000"/>
                </a:solidFill>
              </a:defRPr>
            </a:lvl9pPr>
          </a:lstStyle>
          <a:p>
            <a:endParaRPr/>
          </a:p>
        </p:txBody>
      </p:sp>
      <p:sp>
        <p:nvSpPr>
          <p:cNvPr id="46" name="Google Shape;46;p8"/>
          <p:cNvSpPr txBox="1">
            <a:spLocks noGrp="1"/>
          </p:cNvSpPr>
          <p:nvPr>
            <p:ph type="subTitle" idx="1"/>
          </p:nvPr>
        </p:nvSpPr>
        <p:spPr>
          <a:xfrm>
            <a:off x="1572311" y="4077900"/>
            <a:ext cx="4126800" cy="2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67">
                <a:solidFill>
                  <a:srgbClr val="000000"/>
                </a:solidFill>
              </a:defRPr>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
        <p:nvSpPr>
          <p:cNvPr id="47" name="Google Shape;47;p8"/>
          <p:cNvSpPr txBox="1">
            <a:spLocks noGrp="1"/>
          </p:cNvSpPr>
          <p:nvPr>
            <p:ph type="ctrTitle" idx="2"/>
          </p:nvPr>
        </p:nvSpPr>
        <p:spPr>
          <a:xfrm>
            <a:off x="2576120"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63263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p:cSld name="Numbers">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50" name="Google Shape;50;p9"/>
          <p:cNvSpPr txBox="1">
            <a:spLocks noGrp="1"/>
          </p:cNvSpPr>
          <p:nvPr>
            <p:ph type="title" idx="2" hasCustomPrompt="1"/>
          </p:nvPr>
        </p:nvSpPr>
        <p:spPr>
          <a:xfrm>
            <a:off x="1448868" y="1966833"/>
            <a:ext cx="23936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80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a:spLocks noGrp="1"/>
          </p:cNvSpPr>
          <p:nvPr>
            <p:ph type="subTitle" idx="1"/>
          </p:nvPr>
        </p:nvSpPr>
        <p:spPr>
          <a:xfrm flipH="1">
            <a:off x="4642236" y="2221939"/>
            <a:ext cx="4353200" cy="44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
        <p:nvSpPr>
          <p:cNvPr id="52" name="Google Shape;52;p9"/>
          <p:cNvSpPr txBox="1">
            <a:spLocks noGrp="1"/>
          </p:cNvSpPr>
          <p:nvPr>
            <p:ph type="title" idx="3" hasCustomPrompt="1"/>
          </p:nvPr>
        </p:nvSpPr>
        <p:spPr>
          <a:xfrm>
            <a:off x="3064601" y="3300467"/>
            <a:ext cx="23516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80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a:spLocks noGrp="1"/>
          </p:cNvSpPr>
          <p:nvPr>
            <p:ph type="subTitle" idx="4"/>
          </p:nvPr>
        </p:nvSpPr>
        <p:spPr>
          <a:xfrm flipH="1">
            <a:off x="6090735" y="3584567"/>
            <a:ext cx="4353200" cy="44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
        <p:nvSpPr>
          <p:cNvPr id="54" name="Google Shape;54;p9"/>
          <p:cNvSpPr txBox="1">
            <a:spLocks noGrp="1"/>
          </p:cNvSpPr>
          <p:nvPr>
            <p:ph type="title" idx="5" hasCustomPrompt="1"/>
          </p:nvPr>
        </p:nvSpPr>
        <p:spPr>
          <a:xfrm>
            <a:off x="4470901" y="4684833"/>
            <a:ext cx="23936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80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a:spLocks noGrp="1"/>
          </p:cNvSpPr>
          <p:nvPr>
            <p:ph type="subTitle" idx="6"/>
          </p:nvPr>
        </p:nvSpPr>
        <p:spPr>
          <a:xfrm flipH="1">
            <a:off x="7561987" y="4946588"/>
            <a:ext cx="4353200" cy="44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27372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17BB-4DAC-48B4-9453-3C190D495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FC50F-253A-4F6F-A669-F157A145E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CEF1A-2BC1-4CC7-9A67-4CC6A45BCDE5}"/>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5" name="Footer Placeholder 4">
            <a:extLst>
              <a:ext uri="{FF2B5EF4-FFF2-40B4-BE49-F238E27FC236}">
                <a16:creationId xmlns:a16="http://schemas.microsoft.com/office/drawing/2014/main" id="{AC764DF3-87FD-4BAE-86B3-946946924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58662-CB96-4155-BB20-62BE82FE4C46}"/>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1488309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58" name="Google Shape;58;p10"/>
          <p:cNvSpPr txBox="1">
            <a:spLocks noGrp="1"/>
          </p:cNvSpPr>
          <p:nvPr>
            <p:ph type="ctrTitle" idx="2"/>
          </p:nvPr>
        </p:nvSpPr>
        <p:spPr>
          <a:xfrm>
            <a:off x="7488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59" name="Google Shape;59;p10"/>
          <p:cNvSpPr txBox="1">
            <a:spLocks noGrp="1"/>
          </p:cNvSpPr>
          <p:nvPr>
            <p:ph type="subTitle" idx="1"/>
          </p:nvPr>
        </p:nvSpPr>
        <p:spPr>
          <a:xfrm>
            <a:off x="1163267" y="4120633"/>
            <a:ext cx="27360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solidFill>
                  <a:srgbClr val="000000"/>
                </a:solidFill>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60" name="Google Shape;60;p10"/>
          <p:cNvSpPr txBox="1">
            <a:spLocks noGrp="1"/>
          </p:cNvSpPr>
          <p:nvPr>
            <p:ph type="ctrTitle" idx="3"/>
          </p:nvPr>
        </p:nvSpPr>
        <p:spPr>
          <a:xfrm>
            <a:off x="43136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61" name="Google Shape;61;p10"/>
          <p:cNvSpPr txBox="1">
            <a:spLocks noGrp="1"/>
          </p:cNvSpPr>
          <p:nvPr>
            <p:ph type="subTitle" idx="4"/>
          </p:nvPr>
        </p:nvSpPr>
        <p:spPr>
          <a:xfrm>
            <a:off x="4617200" y="2715667"/>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solidFill>
                  <a:srgbClr val="000000"/>
                </a:solidFill>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62" name="Google Shape;62;p10"/>
          <p:cNvSpPr txBox="1">
            <a:spLocks noGrp="1"/>
          </p:cNvSpPr>
          <p:nvPr>
            <p:ph type="ctrTitle" idx="5"/>
          </p:nvPr>
        </p:nvSpPr>
        <p:spPr>
          <a:xfrm>
            <a:off x="78784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63" name="Google Shape;63;p10"/>
          <p:cNvSpPr txBox="1">
            <a:spLocks noGrp="1"/>
          </p:cNvSpPr>
          <p:nvPr>
            <p:ph type="subTitle" idx="6"/>
          </p:nvPr>
        </p:nvSpPr>
        <p:spPr>
          <a:xfrm>
            <a:off x="8182000" y="4120633"/>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solidFill>
                  <a:srgbClr val="000000"/>
                </a:solidFill>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3880766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3">
  <p:cSld name="Section 3">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flipH="1">
            <a:off x="3672724" y="1796051"/>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66" name="Google Shape;66;p11"/>
          <p:cNvSpPr txBox="1">
            <a:spLocks noGrp="1"/>
          </p:cNvSpPr>
          <p:nvPr>
            <p:ph type="title" idx="2" hasCustomPrompt="1"/>
          </p:nvPr>
        </p:nvSpPr>
        <p:spPr>
          <a:xfrm flipH="1">
            <a:off x="6627924" y="1380284"/>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a:spLocks noGrp="1"/>
          </p:cNvSpPr>
          <p:nvPr>
            <p:ph type="subTitle" idx="1"/>
          </p:nvPr>
        </p:nvSpPr>
        <p:spPr>
          <a:xfrm>
            <a:off x="4967124" y="3657319"/>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67"/>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137511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ix Columns">
  <p:cSld name="Six Columns">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70" name="Google Shape;70;p12"/>
          <p:cNvSpPr txBox="1">
            <a:spLocks noGrp="1"/>
          </p:cNvSpPr>
          <p:nvPr>
            <p:ph type="ctrTitle" idx="2"/>
          </p:nvPr>
        </p:nvSpPr>
        <p:spPr>
          <a:xfrm>
            <a:off x="619304"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1" name="Google Shape;71;p12"/>
          <p:cNvSpPr txBox="1">
            <a:spLocks noGrp="1"/>
          </p:cNvSpPr>
          <p:nvPr>
            <p:ph type="subTitle" idx="1"/>
          </p:nvPr>
        </p:nvSpPr>
        <p:spPr>
          <a:xfrm>
            <a:off x="821504"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2" name="Google Shape;72;p12"/>
          <p:cNvSpPr txBox="1">
            <a:spLocks noGrp="1"/>
          </p:cNvSpPr>
          <p:nvPr>
            <p:ph type="ctrTitle" idx="3"/>
          </p:nvPr>
        </p:nvSpPr>
        <p:spPr>
          <a:xfrm>
            <a:off x="2769901"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3" name="Google Shape;73;p12"/>
          <p:cNvSpPr txBox="1">
            <a:spLocks noGrp="1"/>
          </p:cNvSpPr>
          <p:nvPr>
            <p:ph type="subTitle" idx="4"/>
          </p:nvPr>
        </p:nvSpPr>
        <p:spPr>
          <a:xfrm>
            <a:off x="2972101"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4" name="Google Shape;74;p12"/>
          <p:cNvSpPr txBox="1">
            <a:spLocks noGrp="1"/>
          </p:cNvSpPr>
          <p:nvPr>
            <p:ph type="ctrTitle" idx="5"/>
          </p:nvPr>
        </p:nvSpPr>
        <p:spPr>
          <a:xfrm>
            <a:off x="4920500"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5" name="Google Shape;75;p12"/>
          <p:cNvSpPr txBox="1">
            <a:spLocks noGrp="1"/>
          </p:cNvSpPr>
          <p:nvPr>
            <p:ph type="subTitle" idx="6"/>
          </p:nvPr>
        </p:nvSpPr>
        <p:spPr>
          <a:xfrm>
            <a:off x="5122700"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6" name="Google Shape;76;p12"/>
          <p:cNvSpPr txBox="1">
            <a:spLocks noGrp="1"/>
          </p:cNvSpPr>
          <p:nvPr>
            <p:ph type="ctrTitle" idx="7"/>
          </p:nvPr>
        </p:nvSpPr>
        <p:spPr>
          <a:xfrm>
            <a:off x="4942823"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7" name="Google Shape;77;p12"/>
          <p:cNvSpPr txBox="1">
            <a:spLocks noGrp="1"/>
          </p:cNvSpPr>
          <p:nvPr>
            <p:ph type="subTitle" idx="8"/>
          </p:nvPr>
        </p:nvSpPr>
        <p:spPr>
          <a:xfrm>
            <a:off x="5145029"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8" name="Google Shape;78;p12"/>
          <p:cNvSpPr txBox="1">
            <a:spLocks noGrp="1"/>
          </p:cNvSpPr>
          <p:nvPr>
            <p:ph type="ctrTitle" idx="9"/>
          </p:nvPr>
        </p:nvSpPr>
        <p:spPr>
          <a:xfrm>
            <a:off x="7124692"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9" name="Google Shape;79;p12"/>
          <p:cNvSpPr txBox="1">
            <a:spLocks noGrp="1"/>
          </p:cNvSpPr>
          <p:nvPr>
            <p:ph type="subTitle" idx="13"/>
          </p:nvPr>
        </p:nvSpPr>
        <p:spPr>
          <a:xfrm>
            <a:off x="7333681"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80" name="Google Shape;80;p12"/>
          <p:cNvSpPr txBox="1">
            <a:spLocks noGrp="1"/>
          </p:cNvSpPr>
          <p:nvPr>
            <p:ph type="ctrTitle" idx="14"/>
          </p:nvPr>
        </p:nvSpPr>
        <p:spPr>
          <a:xfrm>
            <a:off x="9306561"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81" name="Google Shape;81;p12"/>
          <p:cNvSpPr txBox="1">
            <a:spLocks noGrp="1"/>
          </p:cNvSpPr>
          <p:nvPr>
            <p:ph type="subTitle" idx="15"/>
          </p:nvPr>
        </p:nvSpPr>
        <p:spPr>
          <a:xfrm>
            <a:off x="9522333" y="5186935"/>
            <a:ext cx="19424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2310884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84" name="Google Shape;84;p13"/>
          <p:cNvSpPr txBox="1">
            <a:spLocks noGrp="1"/>
          </p:cNvSpPr>
          <p:nvPr>
            <p:ph type="ctrTitle" idx="2"/>
          </p:nvPr>
        </p:nvSpPr>
        <p:spPr>
          <a:xfrm>
            <a:off x="2322600" y="3795600"/>
            <a:ext cx="1677200" cy="57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85" name="Google Shape;85;p13"/>
          <p:cNvSpPr txBox="1">
            <a:spLocks noGrp="1"/>
          </p:cNvSpPr>
          <p:nvPr>
            <p:ph type="subTitle" idx="1"/>
          </p:nvPr>
        </p:nvSpPr>
        <p:spPr>
          <a:xfrm>
            <a:off x="2322600" y="2200033"/>
            <a:ext cx="2876400" cy="13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733"/>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86" name="Google Shape;86;p13"/>
          <p:cNvSpPr txBox="1">
            <a:spLocks noGrp="1"/>
          </p:cNvSpPr>
          <p:nvPr>
            <p:ph type="ctrTitle" idx="3"/>
          </p:nvPr>
        </p:nvSpPr>
        <p:spPr>
          <a:xfrm>
            <a:off x="7511668" y="4847067"/>
            <a:ext cx="2374000" cy="57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8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87" name="Google Shape;87;p13"/>
          <p:cNvSpPr txBox="1">
            <a:spLocks noGrp="1"/>
          </p:cNvSpPr>
          <p:nvPr>
            <p:ph type="subTitle" idx="4"/>
          </p:nvPr>
        </p:nvSpPr>
        <p:spPr>
          <a:xfrm>
            <a:off x="7009277" y="3253408"/>
            <a:ext cx="2876400" cy="133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733"/>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2873746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Design 2">
  <p:cSld name="Title + Design 2">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547880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4">
  <p:cSld name="Section 4">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flipH="1">
            <a:off x="1573337" y="1796051"/>
            <a:ext cx="6927600" cy="256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92" name="Google Shape;92;p15"/>
          <p:cNvSpPr txBox="1">
            <a:spLocks noGrp="1"/>
          </p:cNvSpPr>
          <p:nvPr>
            <p:ph type="title" idx="2" hasCustomPrompt="1"/>
          </p:nvPr>
        </p:nvSpPr>
        <p:spPr>
          <a:xfrm flipH="1">
            <a:off x="1573337" y="1380284"/>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a:spLocks noGrp="1"/>
          </p:cNvSpPr>
          <p:nvPr>
            <p:ph type="subTitle" idx="1"/>
          </p:nvPr>
        </p:nvSpPr>
        <p:spPr>
          <a:xfrm>
            <a:off x="1573337" y="3657319"/>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67"/>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635186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our Columns">
  <p:cSld name="Four Columns">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16"/>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96" name="Google Shape;96;p16"/>
          <p:cNvSpPr txBox="1">
            <a:spLocks noGrp="1"/>
          </p:cNvSpPr>
          <p:nvPr>
            <p:ph type="ctrTitle" idx="2"/>
          </p:nvPr>
        </p:nvSpPr>
        <p:spPr>
          <a:xfrm>
            <a:off x="3047680" y="2202723"/>
            <a:ext cx="2390800" cy="5700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97" name="Google Shape;97;p16"/>
          <p:cNvSpPr txBox="1">
            <a:spLocks noGrp="1"/>
          </p:cNvSpPr>
          <p:nvPr>
            <p:ph type="subTitle" idx="1"/>
          </p:nvPr>
        </p:nvSpPr>
        <p:spPr>
          <a:xfrm>
            <a:off x="3047680" y="2595056"/>
            <a:ext cx="2277600" cy="13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98" name="Google Shape;98;p16"/>
          <p:cNvSpPr txBox="1">
            <a:spLocks noGrp="1"/>
          </p:cNvSpPr>
          <p:nvPr>
            <p:ph type="ctrTitle" idx="3"/>
          </p:nvPr>
        </p:nvSpPr>
        <p:spPr>
          <a:xfrm>
            <a:off x="3047680" y="4760764"/>
            <a:ext cx="2390800" cy="5700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99" name="Google Shape;99;p16"/>
          <p:cNvSpPr txBox="1">
            <a:spLocks noGrp="1"/>
          </p:cNvSpPr>
          <p:nvPr>
            <p:ph type="subTitle" idx="4"/>
          </p:nvPr>
        </p:nvSpPr>
        <p:spPr>
          <a:xfrm>
            <a:off x="3047680" y="5153097"/>
            <a:ext cx="2277600" cy="13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100" name="Google Shape;100;p16"/>
          <p:cNvSpPr txBox="1">
            <a:spLocks noGrp="1"/>
          </p:cNvSpPr>
          <p:nvPr>
            <p:ph type="ctrTitle" idx="5"/>
          </p:nvPr>
        </p:nvSpPr>
        <p:spPr>
          <a:xfrm>
            <a:off x="6729729" y="2202723"/>
            <a:ext cx="2390800" cy="57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Clr>
                <a:srgbClr val="000000"/>
              </a:buClr>
              <a:buSzPts val="1400"/>
              <a:buNone/>
              <a:defRPr sz="1867">
                <a:solidFill>
                  <a:srgbClr val="000000"/>
                </a:solidFill>
              </a:defRPr>
            </a:lvl2pPr>
            <a:lvl3pPr lvl="2" algn="r" rtl="0">
              <a:spcBef>
                <a:spcPts val="0"/>
              </a:spcBef>
              <a:spcAft>
                <a:spcPts val="0"/>
              </a:spcAft>
              <a:buClr>
                <a:srgbClr val="000000"/>
              </a:buClr>
              <a:buSzPts val="1400"/>
              <a:buNone/>
              <a:defRPr sz="1867">
                <a:solidFill>
                  <a:srgbClr val="000000"/>
                </a:solidFill>
              </a:defRPr>
            </a:lvl3pPr>
            <a:lvl4pPr lvl="3" algn="r" rtl="0">
              <a:spcBef>
                <a:spcPts val="0"/>
              </a:spcBef>
              <a:spcAft>
                <a:spcPts val="0"/>
              </a:spcAft>
              <a:buClr>
                <a:srgbClr val="000000"/>
              </a:buClr>
              <a:buSzPts val="1400"/>
              <a:buNone/>
              <a:defRPr sz="1867">
                <a:solidFill>
                  <a:srgbClr val="000000"/>
                </a:solidFill>
              </a:defRPr>
            </a:lvl4pPr>
            <a:lvl5pPr lvl="4" algn="r" rtl="0">
              <a:spcBef>
                <a:spcPts val="0"/>
              </a:spcBef>
              <a:spcAft>
                <a:spcPts val="0"/>
              </a:spcAft>
              <a:buClr>
                <a:srgbClr val="000000"/>
              </a:buClr>
              <a:buSzPts val="1400"/>
              <a:buNone/>
              <a:defRPr sz="1867">
                <a:solidFill>
                  <a:srgbClr val="000000"/>
                </a:solidFill>
              </a:defRPr>
            </a:lvl5pPr>
            <a:lvl6pPr lvl="5" algn="r" rtl="0">
              <a:spcBef>
                <a:spcPts val="0"/>
              </a:spcBef>
              <a:spcAft>
                <a:spcPts val="0"/>
              </a:spcAft>
              <a:buClr>
                <a:srgbClr val="000000"/>
              </a:buClr>
              <a:buSzPts val="1400"/>
              <a:buNone/>
              <a:defRPr sz="1867">
                <a:solidFill>
                  <a:srgbClr val="000000"/>
                </a:solidFill>
              </a:defRPr>
            </a:lvl6pPr>
            <a:lvl7pPr lvl="6" algn="r" rtl="0">
              <a:spcBef>
                <a:spcPts val="0"/>
              </a:spcBef>
              <a:spcAft>
                <a:spcPts val="0"/>
              </a:spcAft>
              <a:buClr>
                <a:srgbClr val="000000"/>
              </a:buClr>
              <a:buSzPts val="1400"/>
              <a:buNone/>
              <a:defRPr sz="1867">
                <a:solidFill>
                  <a:srgbClr val="000000"/>
                </a:solidFill>
              </a:defRPr>
            </a:lvl7pPr>
            <a:lvl8pPr lvl="7" algn="r" rtl="0">
              <a:spcBef>
                <a:spcPts val="0"/>
              </a:spcBef>
              <a:spcAft>
                <a:spcPts val="0"/>
              </a:spcAft>
              <a:buClr>
                <a:srgbClr val="000000"/>
              </a:buClr>
              <a:buSzPts val="1400"/>
              <a:buNone/>
              <a:defRPr sz="1867">
                <a:solidFill>
                  <a:srgbClr val="000000"/>
                </a:solidFill>
              </a:defRPr>
            </a:lvl8pPr>
            <a:lvl9pPr lvl="8" algn="r" rtl="0">
              <a:spcBef>
                <a:spcPts val="0"/>
              </a:spcBef>
              <a:spcAft>
                <a:spcPts val="0"/>
              </a:spcAft>
              <a:buClr>
                <a:srgbClr val="000000"/>
              </a:buClr>
              <a:buSzPts val="1400"/>
              <a:buNone/>
              <a:defRPr sz="1867">
                <a:solidFill>
                  <a:srgbClr val="000000"/>
                </a:solidFill>
              </a:defRPr>
            </a:lvl9pPr>
          </a:lstStyle>
          <a:p>
            <a:endParaRPr/>
          </a:p>
        </p:txBody>
      </p:sp>
      <p:sp>
        <p:nvSpPr>
          <p:cNvPr id="101" name="Google Shape;101;p16"/>
          <p:cNvSpPr txBox="1">
            <a:spLocks noGrp="1"/>
          </p:cNvSpPr>
          <p:nvPr>
            <p:ph type="subTitle" idx="6"/>
          </p:nvPr>
        </p:nvSpPr>
        <p:spPr>
          <a:xfrm>
            <a:off x="6729732" y="2595056"/>
            <a:ext cx="2390800" cy="133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67"/>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
        <p:nvSpPr>
          <p:cNvPr id="102" name="Google Shape;102;p16"/>
          <p:cNvSpPr txBox="1">
            <a:spLocks noGrp="1"/>
          </p:cNvSpPr>
          <p:nvPr>
            <p:ph type="ctrTitle" idx="7"/>
          </p:nvPr>
        </p:nvSpPr>
        <p:spPr>
          <a:xfrm>
            <a:off x="6729729" y="4760764"/>
            <a:ext cx="2390800" cy="57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Clr>
                <a:srgbClr val="000000"/>
              </a:buClr>
              <a:buSzPts val="1400"/>
              <a:buNone/>
              <a:defRPr sz="1867">
                <a:solidFill>
                  <a:srgbClr val="000000"/>
                </a:solidFill>
              </a:defRPr>
            </a:lvl2pPr>
            <a:lvl3pPr lvl="2" algn="r" rtl="0">
              <a:spcBef>
                <a:spcPts val="0"/>
              </a:spcBef>
              <a:spcAft>
                <a:spcPts val="0"/>
              </a:spcAft>
              <a:buClr>
                <a:srgbClr val="000000"/>
              </a:buClr>
              <a:buSzPts val="1400"/>
              <a:buNone/>
              <a:defRPr sz="1867">
                <a:solidFill>
                  <a:srgbClr val="000000"/>
                </a:solidFill>
              </a:defRPr>
            </a:lvl3pPr>
            <a:lvl4pPr lvl="3" algn="r" rtl="0">
              <a:spcBef>
                <a:spcPts val="0"/>
              </a:spcBef>
              <a:spcAft>
                <a:spcPts val="0"/>
              </a:spcAft>
              <a:buClr>
                <a:srgbClr val="000000"/>
              </a:buClr>
              <a:buSzPts val="1400"/>
              <a:buNone/>
              <a:defRPr sz="1867">
                <a:solidFill>
                  <a:srgbClr val="000000"/>
                </a:solidFill>
              </a:defRPr>
            </a:lvl4pPr>
            <a:lvl5pPr lvl="4" algn="r" rtl="0">
              <a:spcBef>
                <a:spcPts val="0"/>
              </a:spcBef>
              <a:spcAft>
                <a:spcPts val="0"/>
              </a:spcAft>
              <a:buClr>
                <a:srgbClr val="000000"/>
              </a:buClr>
              <a:buSzPts val="1400"/>
              <a:buNone/>
              <a:defRPr sz="1867">
                <a:solidFill>
                  <a:srgbClr val="000000"/>
                </a:solidFill>
              </a:defRPr>
            </a:lvl5pPr>
            <a:lvl6pPr lvl="5" algn="r" rtl="0">
              <a:spcBef>
                <a:spcPts val="0"/>
              </a:spcBef>
              <a:spcAft>
                <a:spcPts val="0"/>
              </a:spcAft>
              <a:buClr>
                <a:srgbClr val="000000"/>
              </a:buClr>
              <a:buSzPts val="1400"/>
              <a:buNone/>
              <a:defRPr sz="1867">
                <a:solidFill>
                  <a:srgbClr val="000000"/>
                </a:solidFill>
              </a:defRPr>
            </a:lvl6pPr>
            <a:lvl7pPr lvl="6" algn="r" rtl="0">
              <a:spcBef>
                <a:spcPts val="0"/>
              </a:spcBef>
              <a:spcAft>
                <a:spcPts val="0"/>
              </a:spcAft>
              <a:buClr>
                <a:srgbClr val="000000"/>
              </a:buClr>
              <a:buSzPts val="1400"/>
              <a:buNone/>
              <a:defRPr sz="1867">
                <a:solidFill>
                  <a:srgbClr val="000000"/>
                </a:solidFill>
              </a:defRPr>
            </a:lvl7pPr>
            <a:lvl8pPr lvl="7" algn="r" rtl="0">
              <a:spcBef>
                <a:spcPts val="0"/>
              </a:spcBef>
              <a:spcAft>
                <a:spcPts val="0"/>
              </a:spcAft>
              <a:buClr>
                <a:srgbClr val="000000"/>
              </a:buClr>
              <a:buSzPts val="1400"/>
              <a:buNone/>
              <a:defRPr sz="1867">
                <a:solidFill>
                  <a:srgbClr val="000000"/>
                </a:solidFill>
              </a:defRPr>
            </a:lvl8pPr>
            <a:lvl9pPr lvl="8" algn="r" rtl="0">
              <a:spcBef>
                <a:spcPts val="0"/>
              </a:spcBef>
              <a:spcAft>
                <a:spcPts val="0"/>
              </a:spcAft>
              <a:buClr>
                <a:srgbClr val="000000"/>
              </a:buClr>
              <a:buSzPts val="1400"/>
              <a:buNone/>
              <a:defRPr sz="1867">
                <a:solidFill>
                  <a:srgbClr val="000000"/>
                </a:solidFill>
              </a:defRPr>
            </a:lvl9pPr>
          </a:lstStyle>
          <a:p>
            <a:endParaRPr/>
          </a:p>
        </p:txBody>
      </p:sp>
      <p:sp>
        <p:nvSpPr>
          <p:cNvPr id="103" name="Google Shape;103;p16"/>
          <p:cNvSpPr txBox="1">
            <a:spLocks noGrp="1"/>
          </p:cNvSpPr>
          <p:nvPr>
            <p:ph type="subTitle" idx="8"/>
          </p:nvPr>
        </p:nvSpPr>
        <p:spPr>
          <a:xfrm>
            <a:off x="6729732" y="5153097"/>
            <a:ext cx="2390800" cy="133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67"/>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11678434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104"/>
        <p:cNvGrpSpPr/>
        <p:nvPr/>
      </p:nvGrpSpPr>
      <p:grpSpPr>
        <a:xfrm>
          <a:off x="0" y="0"/>
          <a:ext cx="0" cy="0"/>
          <a:chOff x="0" y="0"/>
          <a:chExt cx="0" cy="0"/>
        </a:xfrm>
      </p:grpSpPr>
      <p:sp>
        <p:nvSpPr>
          <p:cNvPr id="105" name="Google Shape;105;p17"/>
          <p:cNvSpPr txBox="1">
            <a:spLocks noGrp="1"/>
          </p:cNvSpPr>
          <p:nvPr>
            <p:ph type="ctrTitle"/>
          </p:nvPr>
        </p:nvSpPr>
        <p:spPr>
          <a:xfrm flipH="1">
            <a:off x="1591372" y="2148200"/>
            <a:ext cx="6927600" cy="256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rtl="0">
              <a:spcBef>
                <a:spcPts val="0"/>
              </a:spcBef>
              <a:spcAft>
                <a:spcPts val="0"/>
              </a:spcAft>
              <a:buSzPts val="6500"/>
              <a:buNone/>
              <a:defRPr sz="8666"/>
            </a:lvl2pPr>
            <a:lvl3pPr lvl="2" rtl="0">
              <a:spcBef>
                <a:spcPts val="0"/>
              </a:spcBef>
              <a:spcAft>
                <a:spcPts val="0"/>
              </a:spcAft>
              <a:buSzPts val="6500"/>
              <a:buNone/>
              <a:defRPr sz="8666"/>
            </a:lvl3pPr>
            <a:lvl4pPr lvl="3" rtl="0">
              <a:spcBef>
                <a:spcPts val="0"/>
              </a:spcBef>
              <a:spcAft>
                <a:spcPts val="0"/>
              </a:spcAft>
              <a:buSzPts val="6500"/>
              <a:buNone/>
              <a:defRPr sz="8666"/>
            </a:lvl4pPr>
            <a:lvl5pPr lvl="4" rtl="0">
              <a:spcBef>
                <a:spcPts val="0"/>
              </a:spcBef>
              <a:spcAft>
                <a:spcPts val="0"/>
              </a:spcAft>
              <a:buSzPts val="6500"/>
              <a:buNone/>
              <a:defRPr sz="8666"/>
            </a:lvl5pPr>
            <a:lvl6pPr lvl="5" rtl="0">
              <a:spcBef>
                <a:spcPts val="0"/>
              </a:spcBef>
              <a:spcAft>
                <a:spcPts val="0"/>
              </a:spcAft>
              <a:buSzPts val="6500"/>
              <a:buNone/>
              <a:defRPr sz="8666"/>
            </a:lvl6pPr>
            <a:lvl7pPr lvl="6" rtl="0">
              <a:spcBef>
                <a:spcPts val="0"/>
              </a:spcBef>
              <a:spcAft>
                <a:spcPts val="0"/>
              </a:spcAft>
              <a:buSzPts val="6500"/>
              <a:buNone/>
              <a:defRPr sz="8666"/>
            </a:lvl7pPr>
            <a:lvl8pPr lvl="7" rtl="0">
              <a:spcBef>
                <a:spcPts val="0"/>
              </a:spcBef>
              <a:spcAft>
                <a:spcPts val="0"/>
              </a:spcAft>
              <a:buSzPts val="6500"/>
              <a:buNone/>
              <a:defRPr sz="8666"/>
            </a:lvl8pPr>
            <a:lvl9pPr lvl="8" rtl="0">
              <a:spcBef>
                <a:spcPts val="0"/>
              </a:spcBef>
              <a:spcAft>
                <a:spcPts val="0"/>
              </a:spcAft>
              <a:buSzPts val="6500"/>
              <a:buNone/>
              <a:defRPr sz="8666"/>
            </a:lvl9pPr>
          </a:lstStyle>
          <a:p>
            <a:endParaRPr/>
          </a:p>
        </p:txBody>
      </p:sp>
    </p:spTree>
    <p:extLst>
      <p:ext uri="{BB962C8B-B14F-4D97-AF65-F5344CB8AC3E}">
        <p14:creationId xmlns:p14="http://schemas.microsoft.com/office/powerpoint/2010/main" val="12676209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5">
  <p:cSld name="Section 5">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ctrTitle"/>
          </p:nvPr>
        </p:nvSpPr>
        <p:spPr>
          <a:xfrm flipH="1">
            <a:off x="3013772" y="2925073"/>
            <a:ext cx="6927600" cy="256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108" name="Google Shape;108;p18"/>
          <p:cNvSpPr txBox="1">
            <a:spLocks noGrp="1"/>
          </p:cNvSpPr>
          <p:nvPr>
            <p:ph type="title" idx="2" hasCustomPrompt="1"/>
          </p:nvPr>
        </p:nvSpPr>
        <p:spPr>
          <a:xfrm flipH="1">
            <a:off x="3013772" y="2509307"/>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a:spLocks noGrp="1"/>
          </p:cNvSpPr>
          <p:nvPr>
            <p:ph type="subTitle" idx="1"/>
          </p:nvPr>
        </p:nvSpPr>
        <p:spPr>
          <a:xfrm>
            <a:off x="3013772" y="4634739"/>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8326782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Design 3">
  <p:cSld name="Title + Design 3">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424255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ED37-4DB5-4714-B29B-628704916E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20DBFE-2069-408C-9115-626223DF0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4D899-84CD-4EED-87EF-85F80DC881E6}"/>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5" name="Footer Placeholder 4">
            <a:extLst>
              <a:ext uri="{FF2B5EF4-FFF2-40B4-BE49-F238E27FC236}">
                <a16:creationId xmlns:a16="http://schemas.microsoft.com/office/drawing/2014/main" id="{26B02CD4-8BDA-4B17-9F8D-C113C4C12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58725-04EF-4DEB-BD59-2FC556772642}"/>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8672679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Design 4">
  <p:cSld name="Title + Design 4">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977205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6">
  <p:cSld name="Section 6">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1"/>
          <p:cNvSpPr txBox="1">
            <a:spLocks noGrp="1"/>
          </p:cNvSpPr>
          <p:nvPr>
            <p:ph type="ctrTitle"/>
          </p:nvPr>
        </p:nvSpPr>
        <p:spPr>
          <a:xfrm flipH="1">
            <a:off x="2264096" y="2904633"/>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116" name="Google Shape;116;p21"/>
          <p:cNvSpPr txBox="1">
            <a:spLocks noGrp="1"/>
          </p:cNvSpPr>
          <p:nvPr>
            <p:ph type="title" idx="2" hasCustomPrompt="1"/>
          </p:nvPr>
        </p:nvSpPr>
        <p:spPr>
          <a:xfrm flipH="1">
            <a:off x="5219296" y="2488867"/>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21"/>
          <p:cNvSpPr txBox="1">
            <a:spLocks noGrp="1"/>
          </p:cNvSpPr>
          <p:nvPr>
            <p:ph type="subTitle" idx="1"/>
          </p:nvPr>
        </p:nvSpPr>
        <p:spPr>
          <a:xfrm>
            <a:off x="3558496" y="4634739"/>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26271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Design 5">
  <p:cSld name="Title + Design 5">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6495986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flipH="1">
            <a:off x="2632200" y="1548000"/>
            <a:ext cx="6927600" cy="182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4800"/>
              <a:buNone/>
              <a:defRPr sz="6400"/>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122" name="Google Shape;122;p23"/>
          <p:cNvSpPr txBox="1">
            <a:spLocks noGrp="1"/>
          </p:cNvSpPr>
          <p:nvPr>
            <p:ph type="subTitle" idx="1"/>
          </p:nvPr>
        </p:nvSpPr>
        <p:spPr>
          <a:xfrm>
            <a:off x="2870000" y="3326467"/>
            <a:ext cx="64520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3"/>
          <p:cNvSpPr txBox="1"/>
          <p:nvPr/>
        </p:nvSpPr>
        <p:spPr>
          <a:xfrm>
            <a:off x="834541" y="4963224"/>
            <a:ext cx="5106800" cy="23792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333">
                <a:solidFill>
                  <a:schemeClr val="dk1"/>
                </a:solidFill>
                <a:latin typeface="Roboto Condensed Light"/>
                <a:ea typeface="Roboto Condensed Light"/>
                <a:cs typeface="Roboto Condensed Light"/>
                <a:sym typeface="Roboto Condensed Light"/>
              </a:rPr>
              <a:t>CREDITS: This presentation template was created by </a:t>
            </a:r>
            <a:r>
              <a:rPr lang="en" sz="1333" b="1">
                <a:solidFill>
                  <a:schemeClr val="dk1"/>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val="tx"/>
                    </a:ext>
                  </a:extLst>
                </a:hlinkClick>
              </a:rPr>
              <a:t>Slidesgo</a:t>
            </a:r>
            <a:r>
              <a:rPr lang="en" sz="1333">
                <a:solidFill>
                  <a:schemeClr val="dk1"/>
                </a:solidFill>
                <a:latin typeface="Roboto Condensed Light"/>
                <a:ea typeface="Roboto Condensed Light"/>
                <a:cs typeface="Roboto Condensed Light"/>
                <a:sym typeface="Roboto Condensed Light"/>
              </a:rPr>
              <a:t>, including icons by </a:t>
            </a:r>
            <a:r>
              <a:rPr lang="en" sz="1333" b="1">
                <a:solidFill>
                  <a:schemeClr val="dk1"/>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val="tx"/>
                    </a:ext>
                  </a:extLst>
                </a:hlinkClick>
              </a:rPr>
              <a:t>Flaticon</a:t>
            </a:r>
            <a:r>
              <a:rPr lang="en" sz="1333">
                <a:solidFill>
                  <a:schemeClr val="dk1"/>
                </a:solidFill>
                <a:latin typeface="Roboto Condensed Light"/>
                <a:ea typeface="Roboto Condensed Light"/>
                <a:cs typeface="Roboto Condensed Light"/>
                <a:sym typeface="Roboto Condensed Light"/>
              </a:rPr>
              <a:t>, and infographics &amp; images by </a:t>
            </a:r>
            <a:r>
              <a:rPr lang="en" sz="1333" b="1">
                <a:solidFill>
                  <a:schemeClr val="dk1"/>
                </a:solidFill>
                <a:uFill>
                  <a:noFill/>
                </a:uFill>
                <a:latin typeface="Roboto Condensed"/>
                <a:ea typeface="Roboto Condensed"/>
                <a:cs typeface="Roboto Condensed"/>
                <a:sym typeface="Roboto Condensed"/>
                <a:hlinkClick r:id="rId5">
                  <a:extLst>
                    <a:ext uri="{A12FA001-AC4F-418D-AE19-62706E023703}">
                      <ahyp:hlinkClr xmlns:ahyp="http://schemas.microsoft.com/office/drawing/2018/hyperlinkcolor" val="tx"/>
                    </a:ext>
                  </a:extLst>
                </a:hlinkClick>
              </a:rPr>
              <a:t>Freepik</a:t>
            </a:r>
            <a:r>
              <a:rPr lang="en" sz="1333">
                <a:solidFill>
                  <a:schemeClr val="dk1"/>
                </a:solidFill>
                <a:latin typeface="Roboto Condensed Light"/>
                <a:ea typeface="Roboto Condensed Light"/>
                <a:cs typeface="Roboto Condensed Light"/>
                <a:sym typeface="Roboto Condensed Light"/>
              </a:rPr>
              <a:t>. </a:t>
            </a:r>
            <a:endParaRPr sz="1333">
              <a:solidFill>
                <a:schemeClr val="dk1"/>
              </a:solidFill>
              <a:latin typeface="Roboto Condensed Light"/>
              <a:ea typeface="Roboto Condensed Light"/>
              <a:cs typeface="Roboto Condensed Light"/>
              <a:sym typeface="Roboto Condensed Light"/>
            </a:endParaRPr>
          </a:p>
          <a:p>
            <a:pPr marL="0" lvl="0" indent="0" algn="l" rtl="0">
              <a:lnSpc>
                <a:spcPct val="100000"/>
              </a:lnSpc>
              <a:spcBef>
                <a:spcPts val="400"/>
              </a:spcBef>
              <a:spcAft>
                <a:spcPts val="0"/>
              </a:spcAft>
              <a:buNone/>
            </a:pPr>
            <a:r>
              <a:rPr lang="en" sz="1200" b="1">
                <a:solidFill>
                  <a:schemeClr val="dk1"/>
                </a:solidFill>
                <a:latin typeface="Roboto Condensed"/>
                <a:ea typeface="Roboto Condensed"/>
                <a:cs typeface="Roboto Condensed"/>
                <a:sym typeface="Roboto Condensed"/>
              </a:rPr>
              <a:t>Please keep this slide for attribution.</a:t>
            </a:r>
            <a:endParaRPr sz="1200" b="1">
              <a:solidFill>
                <a:schemeClr val="dk1"/>
              </a:solidFill>
              <a:latin typeface="Roboto Condensed"/>
              <a:ea typeface="Roboto Condensed"/>
              <a:cs typeface="Roboto Condensed"/>
              <a:sym typeface="Roboto Condensed"/>
            </a:endParaRPr>
          </a:p>
          <a:p>
            <a:pPr marL="0" lvl="0" indent="0" algn="l" rtl="0">
              <a:lnSpc>
                <a:spcPct val="115000"/>
              </a:lnSpc>
              <a:spcBef>
                <a:spcPts val="400"/>
              </a:spcBef>
              <a:spcAft>
                <a:spcPts val="0"/>
              </a:spcAft>
              <a:buNone/>
            </a:pPr>
            <a:endParaRPr sz="2400">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sz="2400">
              <a:solidFill>
                <a:schemeClr val="dk1"/>
              </a:solidFill>
              <a:latin typeface="Roboto Condensed Light"/>
              <a:ea typeface="Roboto Condensed Light"/>
              <a:cs typeface="Roboto Condensed Light"/>
              <a:sym typeface="Roboto Condensed Light"/>
            </a:endParaRPr>
          </a:p>
        </p:txBody>
      </p:sp>
    </p:spTree>
    <p:extLst>
      <p:ext uri="{BB962C8B-B14F-4D97-AF65-F5344CB8AC3E}">
        <p14:creationId xmlns:p14="http://schemas.microsoft.com/office/powerpoint/2010/main" val="5658110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text">
  <p:cSld name="Title + text">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856067" y="2846400"/>
            <a:ext cx="7077600" cy="196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000000"/>
              </a:buClr>
              <a:buSzPts val="1200"/>
              <a:buChar char="●"/>
              <a:defRPr>
                <a:solidFill>
                  <a:srgbClr val="000000"/>
                </a:solidFill>
              </a:defRPr>
            </a:lvl1pPr>
            <a:lvl2pPr marL="1219170" lvl="1" indent="-406390" rtl="0">
              <a:spcBef>
                <a:spcPts val="2133"/>
              </a:spcBef>
              <a:spcAft>
                <a:spcPts val="0"/>
              </a:spcAft>
              <a:buClr>
                <a:srgbClr val="000000"/>
              </a:buClr>
              <a:buSzPts val="1200"/>
              <a:buChar char="○"/>
              <a:defRPr>
                <a:solidFill>
                  <a:srgbClr val="000000"/>
                </a:solidFill>
              </a:defRPr>
            </a:lvl2pPr>
            <a:lvl3pPr marL="1828754" lvl="2" indent="-406390" rtl="0">
              <a:spcBef>
                <a:spcPts val="2133"/>
              </a:spcBef>
              <a:spcAft>
                <a:spcPts val="0"/>
              </a:spcAft>
              <a:buClr>
                <a:srgbClr val="000000"/>
              </a:buClr>
              <a:buSzPts val="1200"/>
              <a:buChar char="■"/>
              <a:defRPr>
                <a:solidFill>
                  <a:srgbClr val="000000"/>
                </a:solidFill>
              </a:defRPr>
            </a:lvl3pPr>
            <a:lvl4pPr marL="2438339" lvl="3" indent="-406390" rtl="0">
              <a:spcBef>
                <a:spcPts val="2133"/>
              </a:spcBef>
              <a:spcAft>
                <a:spcPts val="0"/>
              </a:spcAft>
              <a:buClr>
                <a:srgbClr val="000000"/>
              </a:buClr>
              <a:buSzPts val="1200"/>
              <a:buChar char="●"/>
              <a:defRPr>
                <a:solidFill>
                  <a:srgbClr val="000000"/>
                </a:solidFill>
              </a:defRPr>
            </a:lvl4pPr>
            <a:lvl5pPr marL="3047924" lvl="4" indent="-406390" rtl="0">
              <a:spcBef>
                <a:spcPts val="2133"/>
              </a:spcBef>
              <a:spcAft>
                <a:spcPts val="0"/>
              </a:spcAft>
              <a:buClr>
                <a:srgbClr val="000000"/>
              </a:buClr>
              <a:buSzPts val="1200"/>
              <a:buChar char="○"/>
              <a:defRPr>
                <a:solidFill>
                  <a:srgbClr val="000000"/>
                </a:solidFill>
              </a:defRPr>
            </a:lvl5pPr>
            <a:lvl6pPr marL="3657509" lvl="5" indent="-406390" rtl="0">
              <a:spcBef>
                <a:spcPts val="2133"/>
              </a:spcBef>
              <a:spcAft>
                <a:spcPts val="0"/>
              </a:spcAft>
              <a:buClr>
                <a:srgbClr val="000000"/>
              </a:buClr>
              <a:buSzPts val="1200"/>
              <a:buChar char="■"/>
              <a:defRPr>
                <a:solidFill>
                  <a:srgbClr val="000000"/>
                </a:solidFill>
              </a:defRPr>
            </a:lvl6pPr>
            <a:lvl7pPr marL="4267093" lvl="6" indent="-406390" rtl="0">
              <a:spcBef>
                <a:spcPts val="2133"/>
              </a:spcBef>
              <a:spcAft>
                <a:spcPts val="0"/>
              </a:spcAft>
              <a:buClr>
                <a:srgbClr val="000000"/>
              </a:buClr>
              <a:buSzPts val="1200"/>
              <a:buChar char="●"/>
              <a:defRPr>
                <a:solidFill>
                  <a:srgbClr val="000000"/>
                </a:solidFill>
              </a:defRPr>
            </a:lvl7pPr>
            <a:lvl8pPr marL="4876678" lvl="7" indent="-406390" rtl="0">
              <a:spcBef>
                <a:spcPts val="2133"/>
              </a:spcBef>
              <a:spcAft>
                <a:spcPts val="0"/>
              </a:spcAft>
              <a:buClr>
                <a:srgbClr val="000000"/>
              </a:buClr>
              <a:buSzPts val="1200"/>
              <a:buChar char="○"/>
              <a:defRPr>
                <a:solidFill>
                  <a:srgbClr val="000000"/>
                </a:solidFill>
              </a:defRPr>
            </a:lvl8pPr>
            <a:lvl9pPr marL="5486263" lvl="8" indent="-406390" rtl="0">
              <a:spcBef>
                <a:spcPts val="2133"/>
              </a:spcBef>
              <a:spcAft>
                <a:spcPts val="2133"/>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6021883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p:cSld name="Blank slide">
    <p:bg>
      <p:bgPr>
        <a:noFill/>
        <a:effectLst/>
      </p:bgPr>
    </p:bg>
    <p:spTree>
      <p:nvGrpSpPr>
        <p:cNvPr id="1" name="Shape 127"/>
        <p:cNvGrpSpPr/>
        <p:nvPr/>
      </p:nvGrpSpPr>
      <p:grpSpPr>
        <a:xfrm>
          <a:off x="0" y="0"/>
          <a:ext cx="0" cy="0"/>
          <a:chOff x="0" y="0"/>
          <a:chExt cx="0" cy="0"/>
        </a:xfrm>
      </p:grpSpPr>
    </p:spTree>
    <p:extLst>
      <p:ext uri="{BB962C8B-B14F-4D97-AF65-F5344CB8AC3E}">
        <p14:creationId xmlns:p14="http://schemas.microsoft.com/office/powerpoint/2010/main" val="416809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3DFA-6D9D-453B-B400-74FE32E74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31B5D3-7A44-4DAB-BB2B-ED5EDF8352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64549-F4A5-4426-BC3F-E7F40B596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79FB56-E7CF-4214-8E00-6046BB73C0A7}"/>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6" name="Footer Placeholder 5">
            <a:extLst>
              <a:ext uri="{FF2B5EF4-FFF2-40B4-BE49-F238E27FC236}">
                <a16:creationId xmlns:a16="http://schemas.microsoft.com/office/drawing/2014/main" id="{FE06A330-8603-4CB0-B1EE-A194FD786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C2FFE-0D97-445D-A582-B0A3E2781A61}"/>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106029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7C2C-C3EA-4E8E-A509-45A2962141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7591C3-29C0-4CAD-9DFA-B59F94D93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CA1FB-8D2D-4783-BCD4-A296F00A27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64B40-A95F-4A9D-A0BE-149CE238F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4F7FE-2712-49C1-9FAB-2DB94E3405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0CB8F6-98E3-4B68-B16F-59DBAF21E954}"/>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8" name="Footer Placeholder 7">
            <a:extLst>
              <a:ext uri="{FF2B5EF4-FFF2-40B4-BE49-F238E27FC236}">
                <a16:creationId xmlns:a16="http://schemas.microsoft.com/office/drawing/2014/main" id="{57F9A6F6-451A-4CD2-9FAA-A18A62CF23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BB262C-5CA8-4ED7-B8D6-71AAEE3D04DE}"/>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41824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3C79-4021-4E11-BFCB-275CDD062D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C22732-7CEA-40D2-8239-94B80D07CDE3}"/>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4" name="Footer Placeholder 3">
            <a:extLst>
              <a:ext uri="{FF2B5EF4-FFF2-40B4-BE49-F238E27FC236}">
                <a16:creationId xmlns:a16="http://schemas.microsoft.com/office/drawing/2014/main" id="{5D1A5DEF-A2D3-4377-A06D-4B58C7C5B5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50C361-C4E1-45EB-895C-3897057FDE8E}"/>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55838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FEE357-B907-4A65-A5C7-A79838C066AD}"/>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3" name="Footer Placeholder 2">
            <a:extLst>
              <a:ext uri="{FF2B5EF4-FFF2-40B4-BE49-F238E27FC236}">
                <a16:creationId xmlns:a16="http://schemas.microsoft.com/office/drawing/2014/main" id="{C735278B-2D79-4F2C-8101-91783877A8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75429-2CDA-43D6-9A83-F8763C056B48}"/>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13387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995B-5ADD-4435-A40C-23DDFAE5E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EA5E7B-BA0D-494D-89EB-3A665A51C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57781-AF15-4B50-B502-4DA608893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51F78-74CB-489C-ABA0-9A26931495C0}"/>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6" name="Footer Placeholder 5">
            <a:extLst>
              <a:ext uri="{FF2B5EF4-FFF2-40B4-BE49-F238E27FC236}">
                <a16:creationId xmlns:a16="http://schemas.microsoft.com/office/drawing/2014/main" id="{3DD6D4D1-3A29-43F9-A324-D41B08948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3107F-854B-4516-9946-DE024777D450}"/>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356162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870D-6D19-4DC0-A04E-889018F96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6E5240-1FD7-49A4-AA72-FDC95051C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AF20B8-DB5A-4BA6-B122-09CAAD5F8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45C729-89B4-4A17-A6F8-B33DF541E3CC}"/>
              </a:ext>
            </a:extLst>
          </p:cNvPr>
          <p:cNvSpPr>
            <a:spLocks noGrp="1"/>
          </p:cNvSpPr>
          <p:nvPr>
            <p:ph type="dt" sz="half" idx="10"/>
          </p:nvPr>
        </p:nvSpPr>
        <p:spPr/>
        <p:txBody>
          <a:bodyPr/>
          <a:lstStyle/>
          <a:p>
            <a:fld id="{8FC5F668-45DF-4674-AA47-4C98E611E775}" type="datetimeFigureOut">
              <a:rPr lang="en-US" smtClean="0"/>
              <a:t>2/19/2024</a:t>
            </a:fld>
            <a:endParaRPr lang="en-US"/>
          </a:p>
        </p:txBody>
      </p:sp>
      <p:sp>
        <p:nvSpPr>
          <p:cNvPr id="6" name="Footer Placeholder 5">
            <a:extLst>
              <a:ext uri="{FF2B5EF4-FFF2-40B4-BE49-F238E27FC236}">
                <a16:creationId xmlns:a16="http://schemas.microsoft.com/office/drawing/2014/main" id="{259F0A65-232E-4898-BDA5-1EFA53C7B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BB184-15C4-47FC-81D8-7BDB66A896D7}"/>
              </a:ext>
            </a:extLst>
          </p:cNvPr>
          <p:cNvSpPr>
            <a:spLocks noGrp="1"/>
          </p:cNvSpPr>
          <p:nvPr>
            <p:ph type="sldNum" sz="quarter" idx="12"/>
          </p:nvPr>
        </p:nvSpPr>
        <p:spPr/>
        <p:txBody>
          <a:bodyPr/>
          <a:lstStyle/>
          <a:p>
            <a:fld id="{3B28D964-F527-4F69-B71E-49D92773B038}" type="slidenum">
              <a:rPr lang="en-US" smtClean="0"/>
              <a:t>‹#›</a:t>
            </a:fld>
            <a:endParaRPr lang="en-US"/>
          </a:p>
        </p:txBody>
      </p:sp>
    </p:spTree>
    <p:extLst>
      <p:ext uri="{BB962C8B-B14F-4D97-AF65-F5344CB8AC3E}">
        <p14:creationId xmlns:p14="http://schemas.microsoft.com/office/powerpoint/2010/main" val="217039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D76A5C-94A1-431C-8E15-7A4337820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7B8AB5-082E-4CC9-BA2E-3DFD7F078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7B747-9C64-4EB2-B17F-43CABAF82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5F668-45DF-4674-AA47-4C98E611E775}" type="datetimeFigureOut">
              <a:rPr lang="en-US" smtClean="0"/>
              <a:t>2/19/2024</a:t>
            </a:fld>
            <a:endParaRPr lang="en-US"/>
          </a:p>
        </p:txBody>
      </p:sp>
      <p:sp>
        <p:nvSpPr>
          <p:cNvPr id="5" name="Footer Placeholder 4">
            <a:extLst>
              <a:ext uri="{FF2B5EF4-FFF2-40B4-BE49-F238E27FC236}">
                <a16:creationId xmlns:a16="http://schemas.microsoft.com/office/drawing/2014/main" id="{DC8C0C90-35F5-4ABD-9C73-0E3FC153F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72DBAD-FCAE-4AFB-A9E5-B742731B0E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8D964-F527-4F69-B71E-49D92773B038}" type="slidenum">
              <a:rPr lang="en-US" smtClean="0"/>
              <a:t>‹#›</a:t>
            </a:fld>
            <a:endParaRPr lang="en-US"/>
          </a:p>
        </p:txBody>
      </p:sp>
    </p:spTree>
    <p:extLst>
      <p:ext uri="{BB962C8B-B14F-4D97-AF65-F5344CB8AC3E}">
        <p14:creationId xmlns:p14="http://schemas.microsoft.com/office/powerpoint/2010/main" val="4071195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extLst>
      <p:ext uri="{BB962C8B-B14F-4D97-AF65-F5344CB8AC3E}">
        <p14:creationId xmlns:p14="http://schemas.microsoft.com/office/powerpoint/2010/main" val="281891439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subTitle" idx="1"/>
          </p:nvPr>
        </p:nvSpPr>
        <p:spPr>
          <a:xfrm>
            <a:off x="4894241" y="3911363"/>
            <a:ext cx="5802800" cy="956000"/>
          </a:xfrm>
          <a:prstGeom prst="rect">
            <a:avLst/>
          </a:prstGeom>
        </p:spPr>
        <p:txBody>
          <a:bodyPr spcFirstLastPara="1" wrap="square" lIns="121900" tIns="121900" rIns="121900" bIns="121900" anchor="b" anchorCtr="0">
            <a:noAutofit/>
          </a:bodyPr>
          <a:lstStyle/>
          <a:p>
            <a:pPr marL="0" indent="0"/>
            <a:r>
              <a:rPr lang="en" dirty="0"/>
              <a:t>Week 5</a:t>
            </a:r>
            <a:endParaRPr dirty="0"/>
          </a:p>
        </p:txBody>
      </p:sp>
      <p:sp>
        <p:nvSpPr>
          <p:cNvPr id="133" name="Google Shape;133;p26"/>
          <p:cNvSpPr txBox="1">
            <a:spLocks noGrp="1"/>
          </p:cNvSpPr>
          <p:nvPr>
            <p:ph type="ctrTitle"/>
          </p:nvPr>
        </p:nvSpPr>
        <p:spPr>
          <a:xfrm>
            <a:off x="1514633" y="1291800"/>
            <a:ext cx="9182400" cy="2942800"/>
          </a:xfrm>
          <a:prstGeom prst="rect">
            <a:avLst/>
          </a:prstGeom>
        </p:spPr>
        <p:txBody>
          <a:bodyPr spcFirstLastPara="1" wrap="square" lIns="121900" tIns="121900" rIns="121900" bIns="121900" anchor="b" anchorCtr="0">
            <a:noAutofit/>
          </a:bodyPr>
          <a:lstStyle/>
          <a:p>
            <a:r>
              <a:rPr lang="en" dirty="0">
                <a:solidFill>
                  <a:srgbClr val="434343"/>
                </a:solidFill>
              </a:rPr>
              <a:t>OS Lab</a:t>
            </a:r>
            <a:br>
              <a:rPr lang="en" dirty="0">
                <a:solidFill>
                  <a:srgbClr val="434343"/>
                </a:solidFill>
              </a:rPr>
            </a:br>
            <a:r>
              <a:rPr lang="en" sz="3600" dirty="0">
                <a:solidFill>
                  <a:srgbClr val="434343"/>
                </a:solidFill>
              </a:rPr>
              <a:t>Scripting</a:t>
            </a:r>
            <a:endParaRPr sz="3600" dirty="0">
              <a:solidFill>
                <a:srgbClr val="434343"/>
              </a:solidFill>
            </a:endParaRPr>
          </a:p>
        </p:txBody>
      </p:sp>
      <p:cxnSp>
        <p:nvCxnSpPr>
          <p:cNvPr id="134" name="Google Shape;134;p26"/>
          <p:cNvCxnSpPr/>
          <p:nvPr/>
        </p:nvCxnSpPr>
        <p:spPr>
          <a:xfrm>
            <a:off x="9527567" y="4234667"/>
            <a:ext cx="2782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9"/>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Condition Tests for IF</a:t>
            </a:r>
            <a:endParaRPr/>
          </a:p>
          <a:p>
            <a:endParaRPr/>
          </a:p>
        </p:txBody>
      </p:sp>
      <p:sp>
        <p:nvSpPr>
          <p:cNvPr id="277" name="Google Shape;277;p49"/>
          <p:cNvSpPr/>
          <p:nvPr/>
        </p:nvSpPr>
        <p:spPr>
          <a:xfrm>
            <a:off x="150900" y="1300467"/>
            <a:ext cx="11952000" cy="4081600"/>
          </a:xfrm>
          <a:prstGeom prst="snip2DiagRect">
            <a:avLst>
              <a:gd name="adj1" fmla="val 11830"/>
              <a:gd name="adj2" fmla="val 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aphicFrame>
        <p:nvGraphicFramePr>
          <p:cNvPr id="278" name="Google Shape;278;p49"/>
          <p:cNvGraphicFramePr/>
          <p:nvPr/>
        </p:nvGraphicFramePr>
        <p:xfrm>
          <a:off x="277400" y="1422667"/>
          <a:ext cx="4000000" cy="4000000"/>
        </p:xfrm>
        <a:graphic>
          <a:graphicData uri="http://schemas.openxmlformats.org/drawingml/2006/table">
            <a:tbl>
              <a:tblPr>
                <a:noFill/>
              </a:tblPr>
              <a:tblGrid>
                <a:gridCol w="1342933">
                  <a:extLst>
                    <a:ext uri="{9D8B030D-6E8A-4147-A177-3AD203B41FA5}">
                      <a16:colId xmlns:a16="http://schemas.microsoft.com/office/drawing/2014/main" val="20000"/>
                    </a:ext>
                  </a:extLst>
                </a:gridCol>
                <a:gridCol w="765367">
                  <a:extLst>
                    <a:ext uri="{9D8B030D-6E8A-4147-A177-3AD203B41FA5}">
                      <a16:colId xmlns:a16="http://schemas.microsoft.com/office/drawing/2014/main" val="20001"/>
                    </a:ext>
                  </a:extLst>
                </a:gridCol>
                <a:gridCol w="3705533">
                  <a:extLst>
                    <a:ext uri="{9D8B030D-6E8A-4147-A177-3AD203B41FA5}">
                      <a16:colId xmlns:a16="http://schemas.microsoft.com/office/drawing/2014/main" val="20002"/>
                    </a:ext>
                  </a:extLst>
                </a:gridCol>
                <a:gridCol w="1594700">
                  <a:extLst>
                    <a:ext uri="{9D8B030D-6E8A-4147-A177-3AD203B41FA5}">
                      <a16:colId xmlns:a16="http://schemas.microsoft.com/office/drawing/2014/main" val="20003"/>
                    </a:ext>
                  </a:extLst>
                </a:gridCol>
                <a:gridCol w="837767">
                  <a:extLst>
                    <a:ext uri="{9D8B030D-6E8A-4147-A177-3AD203B41FA5}">
                      <a16:colId xmlns:a16="http://schemas.microsoft.com/office/drawing/2014/main" val="20004"/>
                    </a:ext>
                  </a:extLst>
                </a:gridCol>
                <a:gridCol w="3381367">
                  <a:extLst>
                    <a:ext uri="{9D8B030D-6E8A-4147-A177-3AD203B41FA5}">
                      <a16:colId xmlns:a16="http://schemas.microsoft.com/office/drawing/2014/main" val="20005"/>
                    </a:ext>
                  </a:extLst>
                </a:gridCol>
              </a:tblGrid>
              <a:tr h="508000">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Test</a:t>
                      </a:r>
                      <a:endParaRPr sz="1600" b="1">
                        <a:solidFill>
                          <a:schemeClr val="lt1"/>
                        </a:solidFill>
                        <a:latin typeface="Roboto Condensed"/>
                        <a:ea typeface="Roboto Condensed"/>
                        <a:cs typeface="Roboto Condensed"/>
                        <a:sym typeface="Roboto Condensed"/>
                      </a:endParaRPr>
                    </a:p>
                  </a:txBody>
                  <a:tcPr marL="121900" marR="121900" marT="121900" marB="121900" anchor="ctr">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Type</a:t>
                      </a:r>
                      <a:endParaRPr sz="1600" b="1">
                        <a:solidFill>
                          <a:schemeClr val="lt1"/>
                        </a:solidFill>
                        <a:latin typeface="Roboto Condensed"/>
                        <a:ea typeface="Roboto Condensed"/>
                        <a:cs typeface="Roboto Condensed"/>
                        <a:sym typeface="Roboto Condensed"/>
                      </a:endParaRPr>
                    </a:p>
                  </a:txBody>
                  <a:tcPr marL="121900" marR="121900" marT="121900" marB="121900" anchor="ctr">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Description</a:t>
                      </a:r>
                      <a:endParaRPr sz="1600" b="1">
                        <a:solidFill>
                          <a:schemeClr val="lt1"/>
                        </a:solidFill>
                        <a:latin typeface="Roboto Condensed"/>
                        <a:ea typeface="Roboto Condensed"/>
                        <a:cs typeface="Roboto Condensed"/>
                        <a:sym typeface="Roboto Condensed"/>
                      </a:endParaRPr>
                    </a:p>
                  </a:txBody>
                  <a:tcPr marL="121900" marR="121900" marT="121900" marB="121900" anchor="ctr">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Test</a:t>
                      </a:r>
                      <a:endParaRPr sz="1600" b="1">
                        <a:solidFill>
                          <a:schemeClr val="lt1"/>
                        </a:solidFill>
                        <a:latin typeface="Roboto Condensed"/>
                        <a:ea typeface="Roboto Condensed"/>
                        <a:cs typeface="Roboto Condensed"/>
                        <a:sym typeface="Roboto Condensed"/>
                      </a:endParaRPr>
                    </a:p>
                  </a:txBody>
                  <a:tcPr marL="121900" marR="121900" marT="121900" marB="121900" anchor="ctr">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Type</a:t>
                      </a:r>
                      <a:endParaRPr sz="1600" b="1">
                        <a:solidFill>
                          <a:schemeClr val="lt1"/>
                        </a:solidFill>
                        <a:latin typeface="Roboto Condensed"/>
                        <a:ea typeface="Roboto Condensed"/>
                        <a:cs typeface="Roboto Condensed"/>
                        <a:sym typeface="Roboto Condensed"/>
                      </a:endParaRPr>
                    </a:p>
                  </a:txBody>
                  <a:tcPr marL="121900" marR="121900" marT="121900" marB="121900" anchor="ctr">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Description</a:t>
                      </a:r>
                      <a:endParaRPr sz="1600" b="1">
                        <a:solidFill>
                          <a:schemeClr val="lt1"/>
                        </a:solidFill>
                        <a:latin typeface="Roboto Condensed"/>
                        <a:ea typeface="Roboto Condensed"/>
                        <a:cs typeface="Roboto Condensed"/>
                        <a:sym typeface="Roboto Condensed"/>
                      </a:endParaRPr>
                    </a:p>
                  </a:txBody>
                  <a:tcPr marL="121900" marR="121900" marT="121900" marB="121900" anchor="ctr">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50800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n1 -eq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Num</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n1 is equal to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str1 =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String</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str1 is the same as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73148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n1 -ge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Num</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n1 is greater than or equal to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str1 !=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String</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str1 is not the same as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0800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n1 -gt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Num</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n1 is greater than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str1 &lt;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String</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str1 is less than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73148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n1 -le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Num</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n1 is less than or equal to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str1 &gt;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String</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str1 is greater than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4"/>
                  </a:ext>
                </a:extLst>
              </a:tr>
              <a:tr h="73148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n1 -lt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Num</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n1 is less than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 str1</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String</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str1 has a length greater than zero</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5"/>
                  </a:ext>
                </a:extLst>
              </a:tr>
              <a:tr h="50800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n1 -ne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Num</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n1 is not equal to n2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-z str1</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String</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str1 has a length of zero</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6"/>
                  </a:ext>
                </a:extLst>
              </a:tr>
              <a:tr h="508000">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solidFill>
                      <a:srgbClr val="434343"/>
                    </a:solidFill>
                  </a:tcPr>
                </a:tc>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solidFill>
                      <a:srgbClr val="434343"/>
                    </a:solidFill>
                  </a:tcPr>
                </a:tc>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solidFill>
                      <a:srgbClr val="434343"/>
                    </a:solidFil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Str1 =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B w="9525" cap="flat" cmpd="sng">
                      <a:solidFill>
                        <a:srgbClr val="9E9E9E"/>
                      </a:solidFill>
                      <a:prstDash val="solid"/>
                      <a:round/>
                      <a:headEnd type="none" w="sm" len="sm"/>
                      <a:tailEnd type="none" w="sm" len="sm"/>
                    </a:lnB>
                    <a:solidFill>
                      <a:srgbClr val="434343"/>
                    </a:solidFil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String</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B w="9525" cap="flat" cmpd="sng">
                      <a:solidFill>
                        <a:srgbClr val="9E9E9E"/>
                      </a:solidFill>
                      <a:prstDash val="solid"/>
                      <a:round/>
                      <a:headEnd type="none" w="sm" len="sm"/>
                      <a:tailEnd type="none" w="sm" len="sm"/>
                    </a:lnB>
                    <a:solidFill>
                      <a:srgbClr val="434343"/>
                    </a:solidFil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str1 starts with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lnB w="9525" cap="flat" cmpd="sng">
                      <a:solidFill>
                        <a:srgbClr val="9E9E9E"/>
                      </a:solidFill>
                      <a:prstDash val="solid"/>
                      <a:round/>
                      <a:headEnd type="none" w="sm" len="sm"/>
                      <a:tailEnd type="none" w="sm" len="sm"/>
                    </a:lnB>
                    <a:solidFill>
                      <a:srgbClr val="434343"/>
                    </a:solidFill>
                  </a:tcPr>
                </a:tc>
                <a:extLst>
                  <a:ext uri="{0D108BD9-81ED-4DB2-BD59-A6C34878D82A}">
                    <a16:rowId xmlns:a16="http://schemas.microsoft.com/office/drawing/2014/main" val="10007"/>
                  </a:ext>
                </a:extLst>
              </a:tr>
              <a:tr h="508000">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solidFill>
                      <a:srgbClr val="434343"/>
                    </a:solidFill>
                  </a:tcPr>
                </a:tc>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solidFill>
                      <a:srgbClr val="434343"/>
                    </a:solidFill>
                  </a:tcPr>
                </a:tc>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solidFill>
                      <a:prstDash val="solid"/>
                      <a:round/>
                      <a:headEnd type="none" w="sm" len="sm"/>
                      <a:tailEnd type="none" w="sm" len="sm"/>
                    </a:lnR>
                    <a:solidFill>
                      <a:srgbClr val="434343"/>
                    </a:solidFil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Str1 =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34343"/>
                    </a:solidFil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String</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34343"/>
                    </a:solidFil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str1 ends with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34343"/>
                    </a:solidFill>
                  </a:tcPr>
                </a:tc>
                <a:extLst>
                  <a:ext uri="{0D108BD9-81ED-4DB2-BD59-A6C34878D82A}">
                    <a16:rowId xmlns:a16="http://schemas.microsoft.com/office/drawing/2014/main" val="10008"/>
                  </a:ext>
                </a:extLst>
              </a:tr>
              <a:tr h="508000">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lnB w="9525" cap="flat" cmpd="sng">
                      <a:solidFill>
                        <a:srgbClr val="9E9E9E">
                          <a:alpha val="0"/>
                        </a:srgbClr>
                      </a:solidFill>
                      <a:prstDash val="solid"/>
                      <a:round/>
                      <a:headEnd type="none" w="sm" len="sm"/>
                      <a:tailEnd type="none" w="sm" len="sm"/>
                    </a:lnB>
                    <a:solidFill>
                      <a:srgbClr val="434343"/>
                    </a:solidFill>
                  </a:tcPr>
                </a:tc>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B w="9525" cap="flat" cmpd="sng">
                      <a:solidFill>
                        <a:srgbClr val="9E9E9E">
                          <a:alpha val="0"/>
                        </a:srgbClr>
                      </a:solidFill>
                      <a:prstDash val="solid"/>
                      <a:round/>
                      <a:headEnd type="none" w="sm" len="sm"/>
                      <a:tailEnd type="none" w="sm" len="sm"/>
                    </a:lnB>
                    <a:solidFill>
                      <a:srgbClr val="434343"/>
                    </a:solidFill>
                  </a:tcPr>
                </a:tc>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solidFill>
                      <a:prstDash val="solid"/>
                      <a:round/>
                      <a:headEnd type="none" w="sm" len="sm"/>
                      <a:tailEnd type="none" w="sm" len="sm"/>
                    </a:lnR>
                    <a:lnB w="9525" cap="flat" cmpd="sng">
                      <a:solidFill>
                        <a:srgbClr val="9E9E9E">
                          <a:alpha val="0"/>
                        </a:srgbClr>
                      </a:solidFill>
                      <a:prstDash val="solid"/>
                      <a:round/>
                      <a:headEnd type="none" w="sm" len="sm"/>
                      <a:tailEnd type="none" w="sm" len="sm"/>
                    </a:lnB>
                    <a:solidFill>
                      <a:srgbClr val="434343"/>
                    </a:solidFil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Str1 =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34343"/>
                    </a:solidFil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String</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34343"/>
                    </a:solidFil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str1 contains with str2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34343"/>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0"/>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Condition Tests for IF</a:t>
            </a:r>
            <a:endParaRPr/>
          </a:p>
          <a:p>
            <a:endParaRPr/>
          </a:p>
        </p:txBody>
      </p:sp>
      <p:sp>
        <p:nvSpPr>
          <p:cNvPr id="284" name="Google Shape;284;p50"/>
          <p:cNvSpPr/>
          <p:nvPr/>
        </p:nvSpPr>
        <p:spPr>
          <a:xfrm>
            <a:off x="150900" y="1300467"/>
            <a:ext cx="11952000" cy="4472800"/>
          </a:xfrm>
          <a:prstGeom prst="snip2DiagRect">
            <a:avLst>
              <a:gd name="adj1" fmla="val 11830"/>
              <a:gd name="adj2" fmla="val 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aphicFrame>
        <p:nvGraphicFramePr>
          <p:cNvPr id="285" name="Google Shape;285;p50"/>
          <p:cNvGraphicFramePr/>
          <p:nvPr/>
        </p:nvGraphicFramePr>
        <p:xfrm>
          <a:off x="277400" y="1422667"/>
          <a:ext cx="11627667" cy="4246800"/>
        </p:xfrm>
        <a:graphic>
          <a:graphicData uri="http://schemas.openxmlformats.org/drawingml/2006/table">
            <a:tbl>
              <a:tblPr>
                <a:noFill/>
              </a:tblPr>
              <a:tblGrid>
                <a:gridCol w="1523400">
                  <a:extLst>
                    <a:ext uri="{9D8B030D-6E8A-4147-A177-3AD203B41FA5}">
                      <a16:colId xmlns:a16="http://schemas.microsoft.com/office/drawing/2014/main" val="20000"/>
                    </a:ext>
                  </a:extLst>
                </a:gridCol>
                <a:gridCol w="765367">
                  <a:extLst>
                    <a:ext uri="{9D8B030D-6E8A-4147-A177-3AD203B41FA5}">
                      <a16:colId xmlns:a16="http://schemas.microsoft.com/office/drawing/2014/main" val="20001"/>
                    </a:ext>
                  </a:extLst>
                </a:gridCol>
                <a:gridCol w="3525067">
                  <a:extLst>
                    <a:ext uri="{9D8B030D-6E8A-4147-A177-3AD203B41FA5}">
                      <a16:colId xmlns:a16="http://schemas.microsoft.com/office/drawing/2014/main" val="20002"/>
                    </a:ext>
                  </a:extLst>
                </a:gridCol>
                <a:gridCol w="1499733">
                  <a:extLst>
                    <a:ext uri="{9D8B030D-6E8A-4147-A177-3AD203B41FA5}">
                      <a16:colId xmlns:a16="http://schemas.microsoft.com/office/drawing/2014/main" val="20003"/>
                    </a:ext>
                  </a:extLst>
                </a:gridCol>
                <a:gridCol w="932733">
                  <a:extLst>
                    <a:ext uri="{9D8B030D-6E8A-4147-A177-3AD203B41FA5}">
                      <a16:colId xmlns:a16="http://schemas.microsoft.com/office/drawing/2014/main" val="20004"/>
                    </a:ext>
                  </a:extLst>
                </a:gridCol>
                <a:gridCol w="3381367">
                  <a:extLst>
                    <a:ext uri="{9D8B030D-6E8A-4147-A177-3AD203B41FA5}">
                      <a16:colId xmlns:a16="http://schemas.microsoft.com/office/drawing/2014/main" val="20005"/>
                    </a:ext>
                  </a:extLst>
                </a:gridCol>
              </a:tblGrid>
              <a:tr h="508000">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Test</a:t>
                      </a:r>
                      <a:endParaRPr sz="1600" b="1">
                        <a:solidFill>
                          <a:schemeClr val="lt1"/>
                        </a:solidFill>
                        <a:latin typeface="Roboto Condensed"/>
                        <a:ea typeface="Roboto Condensed"/>
                        <a:cs typeface="Roboto Condensed"/>
                        <a:sym typeface="Roboto Condensed"/>
                      </a:endParaRPr>
                    </a:p>
                  </a:txBody>
                  <a:tcPr marL="121900" marR="121900" marT="121900" marB="121900" anchor="ctr">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Type</a:t>
                      </a:r>
                      <a:endParaRPr sz="1600" b="1">
                        <a:solidFill>
                          <a:schemeClr val="lt1"/>
                        </a:solidFill>
                        <a:latin typeface="Roboto Condensed"/>
                        <a:ea typeface="Roboto Condensed"/>
                        <a:cs typeface="Roboto Condensed"/>
                        <a:sym typeface="Roboto Condensed"/>
                      </a:endParaRPr>
                    </a:p>
                  </a:txBody>
                  <a:tcPr marL="121900" marR="121900" marT="121900" marB="121900" anchor="ctr">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Description</a:t>
                      </a:r>
                      <a:endParaRPr sz="1600" b="1">
                        <a:solidFill>
                          <a:schemeClr val="lt1"/>
                        </a:solidFill>
                        <a:latin typeface="Roboto Condensed"/>
                        <a:ea typeface="Roboto Condensed"/>
                        <a:cs typeface="Roboto Condensed"/>
                        <a:sym typeface="Roboto Condensed"/>
                      </a:endParaRPr>
                    </a:p>
                  </a:txBody>
                  <a:tcPr marL="121900" marR="121900" marT="121900" marB="121900" anchor="ctr">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Test</a:t>
                      </a:r>
                      <a:endParaRPr sz="1600" b="1">
                        <a:solidFill>
                          <a:schemeClr val="lt1"/>
                        </a:solidFill>
                        <a:latin typeface="Roboto Condensed"/>
                        <a:ea typeface="Roboto Condensed"/>
                        <a:cs typeface="Roboto Condensed"/>
                        <a:sym typeface="Roboto Condensed"/>
                      </a:endParaRPr>
                    </a:p>
                  </a:txBody>
                  <a:tcPr marL="121900" marR="121900" marT="121900" marB="121900" anchor="ctr">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Type</a:t>
                      </a:r>
                      <a:endParaRPr sz="1600" b="1">
                        <a:solidFill>
                          <a:schemeClr val="lt1"/>
                        </a:solidFill>
                        <a:latin typeface="Roboto Condensed"/>
                        <a:ea typeface="Roboto Condensed"/>
                        <a:cs typeface="Roboto Condensed"/>
                        <a:sym typeface="Roboto Condensed"/>
                      </a:endParaRPr>
                    </a:p>
                  </a:txBody>
                  <a:tcPr marL="121900" marR="121900" marT="121900" marB="121900" anchor="ctr">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sz="1600" b="1">
                          <a:solidFill>
                            <a:schemeClr val="lt1"/>
                          </a:solidFill>
                          <a:latin typeface="Roboto Condensed"/>
                          <a:ea typeface="Roboto Condensed"/>
                          <a:cs typeface="Roboto Condensed"/>
                          <a:sym typeface="Roboto Condensed"/>
                        </a:rPr>
                        <a:t>Description</a:t>
                      </a:r>
                      <a:endParaRPr sz="1600" b="1">
                        <a:solidFill>
                          <a:schemeClr val="lt1"/>
                        </a:solidFill>
                        <a:latin typeface="Roboto Condensed"/>
                        <a:ea typeface="Roboto Condensed"/>
                        <a:cs typeface="Roboto Condensed"/>
                        <a:sym typeface="Roboto Condensed"/>
                      </a:endParaRPr>
                    </a:p>
                  </a:txBody>
                  <a:tcPr marL="121900" marR="121900" marT="121900" marB="121900" anchor="ctr">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73148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-d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 exists and is a directory</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-e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 exists</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73148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 exists and is a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-r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 exists and is readable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50800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-s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 exists and is not empty</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-w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 exists and is writable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73148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-x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 exists and is executable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-O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 exists and is owned by the current user</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4"/>
                  </a:ext>
                </a:extLst>
              </a:tr>
              <a:tr h="97532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-G 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 exists and the default group is the same</a:t>
                      </a:r>
                      <a:endParaRPr sz="1600">
                        <a:solidFill>
                          <a:schemeClr val="lt1"/>
                        </a:solidFill>
                        <a:latin typeface="Roboto Condensed Light"/>
                        <a:ea typeface="Roboto Condensed Light"/>
                        <a:cs typeface="Roboto Condensed Light"/>
                        <a:sym typeface="Roboto Condensed Light"/>
                      </a:endParaRPr>
                    </a:p>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as the current user</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file1 -nt file2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file1 is newer than file2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5"/>
                  </a:ext>
                </a:extLst>
              </a:tr>
              <a:tr h="508000">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file1 -ot file2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File</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1"/>
                          </a:solidFill>
                          <a:latin typeface="Roboto Condensed Light"/>
                          <a:ea typeface="Roboto Condensed Light"/>
                          <a:cs typeface="Roboto Condensed Light"/>
                          <a:sym typeface="Roboto Condensed Light"/>
                        </a:rPr>
                        <a:t>Checks if file1 is older than file2</a:t>
                      </a: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1"/>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b="1">
                <a:solidFill>
                  <a:schemeClr val="dk1"/>
                </a:solidFill>
                <a:latin typeface="Roboto Condensed"/>
                <a:ea typeface="Roboto Condensed"/>
                <a:cs typeface="Roboto Condensed"/>
                <a:sym typeface="Roboto Condensed"/>
              </a:rPr>
              <a:t>Examples for the IF statement:</a:t>
            </a:r>
            <a:endParaRPr b="1">
              <a:solidFill>
                <a:schemeClr val="dk1"/>
              </a:solidFill>
              <a:latin typeface="Roboto Condensed"/>
              <a:ea typeface="Roboto Condensed"/>
              <a:cs typeface="Roboto Condensed"/>
              <a:sym typeface="Roboto Condensed"/>
            </a:endParaRPr>
          </a:p>
          <a:p>
            <a:pPr marL="0" indent="0">
              <a:spcBef>
                <a:spcPts val="2133"/>
              </a:spcBef>
              <a:buNone/>
            </a:pPr>
            <a:r>
              <a:rPr lang="en" b="1">
                <a:solidFill>
                  <a:schemeClr val="dk1"/>
                </a:solidFill>
                <a:latin typeface="Roboto Condensed"/>
                <a:ea typeface="Roboto Condensed"/>
                <a:cs typeface="Roboto Condensed"/>
                <a:sym typeface="Roboto Condensed"/>
              </a:rPr>
              <a:t># Check if variable 1 is greater than variable 2</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if [ $1 -gt $2 ]</a:t>
            </a:r>
            <a:br>
              <a:rPr lang="en">
                <a:solidFill>
                  <a:schemeClr val="dk1"/>
                </a:solidFill>
              </a:rPr>
            </a:br>
            <a:r>
              <a:rPr lang="en">
                <a:solidFill>
                  <a:schemeClr val="dk1"/>
                </a:solidFill>
              </a:rPr>
              <a:t>then</a:t>
            </a:r>
            <a:br>
              <a:rPr lang="en">
                <a:solidFill>
                  <a:schemeClr val="dk1"/>
                </a:solidFill>
              </a:rPr>
            </a:br>
            <a:r>
              <a:rPr lang="en">
                <a:solidFill>
                  <a:schemeClr val="dk1"/>
                </a:solidFill>
              </a:rPr>
              <a:t>	echo “The first value is greater than the second value”</a:t>
            </a:r>
            <a:br>
              <a:rPr lang="en">
                <a:solidFill>
                  <a:schemeClr val="dk1"/>
                </a:solidFill>
              </a:rPr>
            </a:br>
            <a:r>
              <a:rPr lang="en">
                <a:solidFill>
                  <a:schemeClr val="dk1"/>
                </a:solidFill>
              </a:rPr>
              <a:t>	exit</a:t>
            </a:r>
            <a:br>
              <a:rPr lang="en">
                <a:solidFill>
                  <a:schemeClr val="dk1"/>
                </a:solidFill>
              </a:rPr>
            </a:br>
            <a:r>
              <a:rPr lang="en">
                <a:solidFill>
                  <a:schemeClr val="dk1"/>
                </a:solidFill>
              </a:rPr>
              <a:t>fi</a:t>
            </a:r>
            <a:endParaRPr>
              <a:solidFill>
                <a:schemeClr val="dk1"/>
              </a:solidFill>
            </a:endParaRPr>
          </a:p>
          <a:p>
            <a:pPr marL="0" indent="0">
              <a:spcBef>
                <a:spcPts val="2133"/>
              </a:spcBef>
              <a:buNone/>
            </a:pPr>
            <a:r>
              <a:rPr lang="en" b="1">
                <a:solidFill>
                  <a:schemeClr val="dk1"/>
                </a:solidFill>
                <a:latin typeface="Roboto Condensed"/>
                <a:ea typeface="Roboto Condensed"/>
                <a:cs typeface="Roboto Condensed"/>
                <a:sym typeface="Roboto Condensed"/>
              </a:rPr>
              <a:t># Check if the file is a file and it exist</a:t>
            </a:r>
            <a:endParaRPr b="1">
              <a:solidFill>
                <a:schemeClr val="dk1"/>
              </a:solidFill>
              <a:latin typeface="Roboto Condensed"/>
              <a:ea typeface="Roboto Condensed"/>
              <a:cs typeface="Roboto Condensed"/>
              <a:sym typeface="Roboto Condensed"/>
            </a:endParaRPr>
          </a:p>
          <a:p>
            <a:pPr marL="0" indent="0">
              <a:spcBef>
                <a:spcPts val="2133"/>
              </a:spcBef>
              <a:spcAft>
                <a:spcPts val="2133"/>
              </a:spcAft>
              <a:buNone/>
            </a:pPr>
            <a:r>
              <a:rPr lang="en">
                <a:solidFill>
                  <a:schemeClr val="dk1"/>
                </a:solidFill>
              </a:rPr>
              <a:t>FILE=/home/student/file.txt</a:t>
            </a:r>
            <a:br>
              <a:rPr lang="en">
                <a:solidFill>
                  <a:schemeClr val="dk1"/>
                </a:solidFill>
              </a:rPr>
            </a:br>
            <a:r>
              <a:rPr lang="en">
                <a:solidFill>
                  <a:schemeClr val="dk1"/>
                </a:solidFill>
              </a:rPr>
              <a:t>if [ -f “$FILE” ]</a:t>
            </a:r>
            <a:br>
              <a:rPr lang="en">
                <a:solidFill>
                  <a:schemeClr val="dk1"/>
                </a:solidFill>
              </a:rPr>
            </a:br>
            <a:r>
              <a:rPr lang="en">
                <a:solidFill>
                  <a:schemeClr val="dk1"/>
                </a:solidFill>
              </a:rPr>
              <a:t>then</a:t>
            </a:r>
            <a:br>
              <a:rPr lang="en">
                <a:solidFill>
                  <a:schemeClr val="dk1"/>
                </a:solidFill>
              </a:rPr>
            </a:br>
            <a:r>
              <a:rPr lang="en">
                <a:solidFill>
                  <a:schemeClr val="dk1"/>
                </a:solidFill>
              </a:rPr>
              <a:t>	echo "$FILE exist"</a:t>
            </a:r>
            <a:br>
              <a:rPr lang="en">
                <a:solidFill>
                  <a:schemeClr val="dk1"/>
                </a:solidFill>
              </a:rPr>
            </a:br>
            <a:r>
              <a:rPr lang="en">
                <a:solidFill>
                  <a:schemeClr val="dk1"/>
                </a:solidFill>
              </a:rPr>
              <a:t>	exit</a:t>
            </a:r>
            <a:br>
              <a:rPr lang="en">
                <a:solidFill>
                  <a:schemeClr val="dk1"/>
                </a:solidFill>
              </a:rPr>
            </a:br>
            <a:r>
              <a:rPr lang="en">
                <a:solidFill>
                  <a:schemeClr val="dk1"/>
                </a:solidFill>
              </a:rPr>
              <a:t>fi</a:t>
            </a:r>
            <a:endParaRPr>
              <a:solidFill>
                <a:schemeClr val="dk1"/>
              </a:solidFill>
            </a:endParaRPr>
          </a:p>
        </p:txBody>
      </p:sp>
      <p:sp>
        <p:nvSpPr>
          <p:cNvPr id="291" name="Google Shape;291;p51"/>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Advanced Shell Scripting</a:t>
            </a:r>
            <a:endParaRPr/>
          </a:p>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2"/>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b="1">
                <a:solidFill>
                  <a:schemeClr val="dk1"/>
                </a:solidFill>
                <a:latin typeface="Roboto Condensed"/>
                <a:ea typeface="Roboto Condensed"/>
                <a:cs typeface="Roboto Condensed"/>
                <a:sym typeface="Roboto Condensed"/>
              </a:rPr>
              <a:t>Loops</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When you’re writing scripts, you’ll often find yourself in a situation where it would come in handy to repeat the same commands multiple times, such as applying a command against all of the files in a directory. The bash shell provides some basic looping commands to accommodate that.</a:t>
            </a:r>
            <a:endParaRPr>
              <a:solidFill>
                <a:schemeClr val="dk1"/>
              </a:solidFill>
            </a:endParaRPr>
          </a:p>
          <a:p>
            <a:pPr marL="0" indent="0">
              <a:spcBef>
                <a:spcPts val="2133"/>
              </a:spcBef>
              <a:buNone/>
            </a:pPr>
            <a:r>
              <a:rPr lang="en" b="1">
                <a:solidFill>
                  <a:schemeClr val="dk1"/>
                </a:solidFill>
                <a:latin typeface="Roboto Condensed"/>
                <a:ea typeface="Roboto Condensed"/>
                <a:cs typeface="Roboto Condensed"/>
                <a:sym typeface="Roboto Condensed"/>
              </a:rPr>
              <a:t>The for Loop</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The for statement iterates through every element in a series, such as files in a directory or lines in a text document. The format of the for command is as follows:</a:t>
            </a:r>
            <a:endParaRPr>
              <a:solidFill>
                <a:schemeClr val="dk1"/>
              </a:solidFill>
            </a:endParaRPr>
          </a:p>
          <a:p>
            <a:pPr marL="0" indent="0">
              <a:spcBef>
                <a:spcPts val="2133"/>
              </a:spcBef>
              <a:buNone/>
            </a:pPr>
            <a:r>
              <a:rPr lang="en">
                <a:solidFill>
                  <a:schemeClr val="dk1"/>
                </a:solidFill>
              </a:rPr>
              <a:t>for variable in series ; do</a:t>
            </a:r>
            <a:br>
              <a:rPr lang="en">
                <a:solidFill>
                  <a:schemeClr val="dk1"/>
                </a:solidFill>
              </a:rPr>
            </a:br>
            <a:r>
              <a:rPr lang="en">
                <a:solidFill>
                  <a:schemeClr val="dk1"/>
                </a:solidFill>
              </a:rPr>
              <a:t>	commands</a:t>
            </a:r>
            <a:br>
              <a:rPr lang="en">
                <a:solidFill>
                  <a:schemeClr val="dk1"/>
                </a:solidFill>
              </a:rPr>
            </a:br>
            <a:r>
              <a:rPr lang="en">
                <a:solidFill>
                  <a:schemeClr val="dk1"/>
                </a:solidFill>
              </a:rPr>
              <a:t>done</a:t>
            </a:r>
            <a:endParaRPr>
              <a:solidFill>
                <a:schemeClr val="dk1"/>
              </a:solidFill>
            </a:endParaRPr>
          </a:p>
          <a:p>
            <a:pPr marL="0" indent="0">
              <a:spcBef>
                <a:spcPts val="2133"/>
              </a:spcBef>
              <a:buNone/>
            </a:pPr>
            <a:r>
              <a:rPr lang="en">
                <a:solidFill>
                  <a:schemeClr val="dk1"/>
                </a:solidFill>
              </a:rPr>
              <a:t>The variable becomes a placeholder, taking on the value of each element in the series in each iteration. The commands can use the variable just like any other variable that you define in the script.</a:t>
            </a:r>
            <a:endParaRPr>
              <a:solidFill>
                <a:schemeClr val="dk1"/>
              </a:solidFill>
            </a:endParaRPr>
          </a:p>
          <a:p>
            <a:pPr marL="0" indent="0">
              <a:spcBef>
                <a:spcPts val="2133"/>
              </a:spcBef>
              <a:spcAft>
                <a:spcPts val="2133"/>
              </a:spcAft>
              <a:buNone/>
            </a:pPr>
            <a:endParaRPr>
              <a:solidFill>
                <a:schemeClr val="dk1"/>
              </a:solidFill>
            </a:endParaRPr>
          </a:p>
        </p:txBody>
      </p:sp>
      <p:sp>
        <p:nvSpPr>
          <p:cNvPr id="297" name="Google Shape;297;p52"/>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Advanced Shell Scripting</a:t>
            </a:r>
            <a:endParaRPr/>
          </a:p>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3"/>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b="1">
                <a:solidFill>
                  <a:schemeClr val="dk1"/>
                </a:solidFill>
                <a:latin typeface="Roboto Condensed"/>
                <a:ea typeface="Roboto Condensed"/>
                <a:cs typeface="Roboto Condensed"/>
                <a:sym typeface="Roboto Condensed"/>
              </a:rPr>
              <a:t>Examples for the for loop:</a:t>
            </a:r>
            <a:endParaRPr b="1">
              <a:solidFill>
                <a:schemeClr val="dk1"/>
              </a:solidFill>
              <a:latin typeface="Roboto Condensed"/>
              <a:ea typeface="Roboto Condensed"/>
              <a:cs typeface="Roboto Condensed"/>
              <a:sym typeface="Roboto Condensed"/>
            </a:endParaRPr>
          </a:p>
          <a:p>
            <a:pPr marL="0" indent="0">
              <a:spcBef>
                <a:spcPts val="2133"/>
              </a:spcBef>
              <a:buNone/>
            </a:pPr>
            <a:r>
              <a:rPr lang="en" b="1">
                <a:solidFill>
                  <a:schemeClr val="dk1"/>
                </a:solidFill>
                <a:latin typeface="Roboto Condensed"/>
                <a:ea typeface="Roboto Condensed"/>
                <a:cs typeface="Roboto Condensed"/>
                <a:sym typeface="Roboto Condensed"/>
              </a:rPr>
              <a:t># Print numbers from 1 till 100</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for i in {1..100}</a:t>
            </a:r>
            <a:br>
              <a:rPr lang="en">
                <a:solidFill>
                  <a:schemeClr val="dk1"/>
                </a:solidFill>
              </a:rPr>
            </a:br>
            <a:r>
              <a:rPr lang="en">
                <a:solidFill>
                  <a:schemeClr val="dk1"/>
                </a:solidFill>
              </a:rPr>
              <a:t>do</a:t>
            </a:r>
            <a:br>
              <a:rPr lang="en">
                <a:solidFill>
                  <a:schemeClr val="dk1"/>
                </a:solidFill>
              </a:rPr>
            </a:br>
            <a:r>
              <a:rPr lang="en">
                <a:solidFill>
                  <a:schemeClr val="dk1"/>
                </a:solidFill>
              </a:rPr>
              <a:t>	echo “Current number is $i”</a:t>
            </a:r>
            <a:br>
              <a:rPr lang="en">
                <a:solidFill>
                  <a:schemeClr val="dk1"/>
                </a:solidFill>
              </a:rPr>
            </a:br>
            <a:r>
              <a:rPr lang="en">
                <a:solidFill>
                  <a:schemeClr val="dk1"/>
                </a:solidFill>
              </a:rPr>
              <a:t>done</a:t>
            </a:r>
            <a:endParaRPr>
              <a:solidFill>
                <a:schemeClr val="dk1"/>
              </a:solidFill>
            </a:endParaRPr>
          </a:p>
          <a:p>
            <a:pPr marL="0" indent="0">
              <a:spcBef>
                <a:spcPts val="2133"/>
              </a:spcBef>
              <a:buNone/>
            </a:pPr>
            <a:r>
              <a:rPr lang="en" b="1">
                <a:solidFill>
                  <a:schemeClr val="dk1"/>
                </a:solidFill>
                <a:latin typeface="Roboto Condensed"/>
                <a:ea typeface="Roboto Condensed"/>
                <a:cs typeface="Roboto Condensed"/>
                <a:sym typeface="Roboto Condensed"/>
              </a:rPr>
              <a:t># Print numbers until the script reaches 30</a:t>
            </a:r>
            <a:endParaRPr b="1">
              <a:solidFill>
                <a:schemeClr val="dk1"/>
              </a:solidFill>
              <a:latin typeface="Roboto Condensed"/>
              <a:ea typeface="Roboto Condensed"/>
              <a:cs typeface="Roboto Condensed"/>
              <a:sym typeface="Roboto Condensed"/>
            </a:endParaRPr>
          </a:p>
          <a:p>
            <a:pPr marL="0" indent="0">
              <a:spcBef>
                <a:spcPts val="2133"/>
              </a:spcBef>
              <a:spcAft>
                <a:spcPts val="2133"/>
              </a:spcAft>
              <a:buNone/>
            </a:pPr>
            <a:r>
              <a:rPr lang="en">
                <a:solidFill>
                  <a:schemeClr val="dk1"/>
                </a:solidFill>
              </a:rPr>
              <a:t>for i in {1..100}</a:t>
            </a:r>
            <a:br>
              <a:rPr lang="en">
                <a:solidFill>
                  <a:schemeClr val="dk1"/>
                </a:solidFill>
              </a:rPr>
            </a:br>
            <a:r>
              <a:rPr lang="en">
                <a:solidFill>
                  <a:schemeClr val="dk1"/>
                </a:solidFill>
              </a:rPr>
              <a:t>do</a:t>
            </a:r>
            <a:br>
              <a:rPr lang="en">
                <a:solidFill>
                  <a:schemeClr val="dk1"/>
                </a:solidFill>
              </a:rPr>
            </a:br>
            <a:r>
              <a:rPr lang="en">
                <a:solidFill>
                  <a:schemeClr val="dk1"/>
                </a:solidFill>
              </a:rPr>
              <a:t>	if ($i -eq 30)</a:t>
            </a:r>
            <a:br>
              <a:rPr lang="en">
                <a:solidFill>
                  <a:schemeClr val="dk1"/>
                </a:solidFill>
              </a:rPr>
            </a:br>
            <a:r>
              <a:rPr lang="en">
                <a:solidFill>
                  <a:schemeClr val="dk1"/>
                </a:solidFill>
              </a:rPr>
              <a:t>	then</a:t>
            </a:r>
            <a:br>
              <a:rPr lang="en">
                <a:solidFill>
                  <a:schemeClr val="dk1"/>
                </a:solidFill>
              </a:rPr>
            </a:br>
            <a:r>
              <a:rPr lang="en">
                <a:solidFill>
                  <a:schemeClr val="dk1"/>
                </a:solidFill>
              </a:rPr>
              <a:t>		break</a:t>
            </a:r>
            <a:br>
              <a:rPr lang="en">
                <a:solidFill>
                  <a:schemeClr val="dk1"/>
                </a:solidFill>
              </a:rPr>
            </a:br>
            <a:r>
              <a:rPr lang="en">
                <a:solidFill>
                  <a:schemeClr val="dk1"/>
                </a:solidFill>
              </a:rPr>
              <a:t>	fi</a:t>
            </a:r>
            <a:br>
              <a:rPr lang="en">
                <a:solidFill>
                  <a:schemeClr val="dk1"/>
                </a:solidFill>
              </a:rPr>
            </a:br>
            <a:r>
              <a:rPr lang="en">
                <a:solidFill>
                  <a:schemeClr val="dk1"/>
                </a:solidFill>
              </a:rPr>
              <a:t>done</a:t>
            </a:r>
            <a:endParaRPr>
              <a:solidFill>
                <a:schemeClr val="dk1"/>
              </a:solidFill>
            </a:endParaRPr>
          </a:p>
        </p:txBody>
      </p:sp>
      <p:sp>
        <p:nvSpPr>
          <p:cNvPr id="303" name="Google Shape;303;p53"/>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Advanced Shell Scripting</a:t>
            </a:r>
            <a:endParaRPr/>
          </a:p>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4"/>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b="1">
                <a:solidFill>
                  <a:schemeClr val="dk1"/>
                </a:solidFill>
                <a:latin typeface="Roboto Condensed"/>
                <a:ea typeface="Roboto Condensed"/>
                <a:cs typeface="Roboto Condensed"/>
                <a:sym typeface="Roboto Condensed"/>
              </a:rPr>
              <a:t>Loops</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When you’re writing scripts, you’ll often find yourself in a situation where it would come in handy to repeat the same commands multiple times, such as applying a command against all of the files in a directory. The bash shell provides some basic looping commands to accommodate that.</a:t>
            </a:r>
            <a:endParaRPr>
              <a:solidFill>
                <a:schemeClr val="dk1"/>
              </a:solidFill>
            </a:endParaRPr>
          </a:p>
          <a:p>
            <a:pPr marL="0" indent="0">
              <a:spcBef>
                <a:spcPts val="2133"/>
              </a:spcBef>
              <a:buNone/>
            </a:pPr>
            <a:r>
              <a:rPr lang="en" b="1">
                <a:solidFill>
                  <a:schemeClr val="dk1"/>
                </a:solidFill>
                <a:latin typeface="Roboto Condensed"/>
                <a:ea typeface="Roboto Condensed"/>
                <a:cs typeface="Roboto Condensed"/>
                <a:sym typeface="Roboto Condensed"/>
              </a:rPr>
              <a:t>The while Loop</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Another useful loop statement is the while command. This is its format:</a:t>
            </a:r>
            <a:endParaRPr>
              <a:solidFill>
                <a:schemeClr val="dk1"/>
              </a:solidFill>
            </a:endParaRPr>
          </a:p>
          <a:p>
            <a:pPr marL="0" indent="0">
              <a:spcBef>
                <a:spcPts val="2133"/>
              </a:spcBef>
              <a:buNone/>
            </a:pPr>
            <a:r>
              <a:rPr lang="en">
                <a:solidFill>
                  <a:schemeClr val="dk1"/>
                </a:solidFill>
              </a:rPr>
              <a:t>while [ condition ] ; do</a:t>
            </a:r>
            <a:br>
              <a:rPr lang="en">
                <a:solidFill>
                  <a:schemeClr val="dk1"/>
                </a:solidFill>
              </a:rPr>
            </a:br>
            <a:r>
              <a:rPr lang="en">
                <a:solidFill>
                  <a:schemeClr val="dk1"/>
                </a:solidFill>
              </a:rPr>
              <a:t>	commands</a:t>
            </a:r>
            <a:br>
              <a:rPr lang="en">
                <a:solidFill>
                  <a:schemeClr val="dk1"/>
                </a:solidFill>
              </a:rPr>
            </a:br>
            <a:r>
              <a:rPr lang="en">
                <a:solidFill>
                  <a:schemeClr val="dk1"/>
                </a:solidFill>
              </a:rPr>
              <a:t>done</a:t>
            </a:r>
            <a:endParaRPr>
              <a:solidFill>
                <a:schemeClr val="dk1"/>
              </a:solidFill>
            </a:endParaRPr>
          </a:p>
          <a:p>
            <a:pPr marL="0" indent="0">
              <a:spcBef>
                <a:spcPts val="2133"/>
              </a:spcBef>
              <a:spcAft>
                <a:spcPts val="2133"/>
              </a:spcAft>
              <a:buNone/>
            </a:pPr>
            <a:r>
              <a:rPr lang="en">
                <a:solidFill>
                  <a:schemeClr val="dk1"/>
                </a:solidFill>
              </a:rPr>
              <a:t>The while loop keeps looping as long as the condition specified evaluates to a True logical value. When the condition evaluates to a False logical value, the looping stops. The condition used in the while loop is the same as that for the if statement, so you can test numbers, strings, and files.</a:t>
            </a:r>
            <a:endParaRPr>
              <a:solidFill>
                <a:schemeClr val="dk1"/>
              </a:solidFill>
            </a:endParaRPr>
          </a:p>
        </p:txBody>
      </p:sp>
      <p:sp>
        <p:nvSpPr>
          <p:cNvPr id="309" name="Google Shape;309;p54"/>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Advanced Shell Scripting</a:t>
            </a:r>
            <a:endParaRPr/>
          </a:p>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5"/>
          <p:cNvSpPr txBox="1">
            <a:spLocks noGrp="1"/>
          </p:cNvSpPr>
          <p:nvPr>
            <p:ph type="body" idx="1"/>
          </p:nvPr>
        </p:nvSpPr>
        <p:spPr>
          <a:xfrm>
            <a:off x="335000" y="1300467"/>
            <a:ext cx="11522000" cy="5411600"/>
          </a:xfrm>
          <a:prstGeom prst="rect">
            <a:avLst/>
          </a:prstGeom>
        </p:spPr>
        <p:txBody>
          <a:bodyPr spcFirstLastPara="1" wrap="square" lIns="121900" tIns="121900" rIns="121900" bIns="121900" anchor="t" anchorCtr="0">
            <a:noAutofit/>
          </a:bodyPr>
          <a:lstStyle/>
          <a:p>
            <a:pPr marL="0" indent="0">
              <a:buNone/>
            </a:pPr>
            <a:r>
              <a:rPr lang="en" b="1">
                <a:solidFill>
                  <a:schemeClr val="dk1"/>
                </a:solidFill>
                <a:latin typeface="Roboto Condensed"/>
                <a:ea typeface="Roboto Condensed"/>
                <a:cs typeface="Roboto Condensed"/>
                <a:sym typeface="Roboto Condensed"/>
              </a:rPr>
              <a:t>Examples for the while loop:</a:t>
            </a:r>
            <a:endParaRPr b="1">
              <a:solidFill>
                <a:schemeClr val="dk1"/>
              </a:solidFill>
              <a:latin typeface="Roboto Condensed"/>
              <a:ea typeface="Roboto Condensed"/>
              <a:cs typeface="Roboto Condensed"/>
              <a:sym typeface="Roboto Condensed"/>
            </a:endParaRPr>
          </a:p>
          <a:p>
            <a:pPr marL="0" indent="0">
              <a:spcBef>
                <a:spcPts val="2133"/>
              </a:spcBef>
              <a:buNone/>
            </a:pPr>
            <a:r>
              <a:rPr lang="en" b="1">
                <a:solidFill>
                  <a:schemeClr val="dk1"/>
                </a:solidFill>
                <a:latin typeface="Roboto Condensed"/>
                <a:ea typeface="Roboto Condensed"/>
                <a:cs typeface="Roboto Condensed"/>
                <a:sym typeface="Roboto Condensed"/>
              </a:rPr>
              <a:t># Print a sentence 5 times</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x=1</a:t>
            </a:r>
            <a:br>
              <a:rPr lang="en">
                <a:solidFill>
                  <a:schemeClr val="dk1"/>
                </a:solidFill>
              </a:rPr>
            </a:br>
            <a:r>
              <a:rPr lang="en">
                <a:solidFill>
                  <a:schemeClr val="dk1"/>
                </a:solidFill>
              </a:rPr>
              <a:t>while [ $x -le 5 ]</a:t>
            </a:r>
            <a:br>
              <a:rPr lang="en">
                <a:solidFill>
                  <a:schemeClr val="dk1"/>
                </a:solidFill>
              </a:rPr>
            </a:br>
            <a:r>
              <a:rPr lang="en">
                <a:solidFill>
                  <a:schemeClr val="dk1"/>
                </a:solidFill>
              </a:rPr>
              <a:t>do</a:t>
            </a:r>
            <a:br>
              <a:rPr lang="en">
                <a:solidFill>
                  <a:schemeClr val="dk1"/>
                </a:solidFill>
              </a:rPr>
            </a:br>
            <a:r>
              <a:rPr lang="en">
                <a:solidFill>
                  <a:schemeClr val="dk1"/>
                </a:solidFill>
              </a:rPr>
              <a:t>	echo “Hello there”</a:t>
            </a:r>
            <a:br>
              <a:rPr lang="en">
                <a:solidFill>
                  <a:schemeClr val="dk1"/>
                </a:solidFill>
              </a:rPr>
            </a:br>
            <a:r>
              <a:rPr lang="en">
                <a:solidFill>
                  <a:schemeClr val="dk1"/>
                </a:solidFill>
              </a:rPr>
              <a:t>	x=$(( $x + 1 ))</a:t>
            </a:r>
            <a:br>
              <a:rPr lang="en">
                <a:solidFill>
                  <a:schemeClr val="dk1"/>
                </a:solidFill>
              </a:rPr>
            </a:br>
            <a:r>
              <a:rPr lang="en">
                <a:solidFill>
                  <a:schemeClr val="dk1"/>
                </a:solidFill>
              </a:rPr>
              <a:t>done</a:t>
            </a:r>
            <a:endParaRPr>
              <a:solidFill>
                <a:schemeClr val="dk1"/>
              </a:solidFill>
            </a:endParaRPr>
          </a:p>
          <a:p>
            <a:pPr marL="0" indent="0">
              <a:spcBef>
                <a:spcPts val="2133"/>
              </a:spcBef>
              <a:buNone/>
            </a:pPr>
            <a:r>
              <a:rPr lang="en" b="1">
                <a:solidFill>
                  <a:schemeClr val="dk1"/>
                </a:solidFill>
                <a:latin typeface="Roboto Condensed"/>
                <a:ea typeface="Roboto Condensed"/>
                <a:cs typeface="Roboto Condensed"/>
                <a:sym typeface="Roboto Condensed"/>
              </a:rPr>
              <a:t># Infinite loop</a:t>
            </a:r>
            <a:endParaRPr b="1">
              <a:solidFill>
                <a:schemeClr val="dk1"/>
              </a:solidFill>
              <a:latin typeface="Roboto Condensed"/>
              <a:ea typeface="Roboto Condensed"/>
              <a:cs typeface="Roboto Condensed"/>
              <a:sym typeface="Roboto Condensed"/>
            </a:endParaRPr>
          </a:p>
          <a:p>
            <a:pPr marL="0" indent="0">
              <a:spcBef>
                <a:spcPts val="2133"/>
              </a:spcBef>
              <a:spcAft>
                <a:spcPts val="2133"/>
              </a:spcAft>
              <a:buNone/>
            </a:pPr>
            <a:r>
              <a:rPr lang="en">
                <a:solidFill>
                  <a:schemeClr val="dk1"/>
                </a:solidFill>
              </a:rPr>
              <a:t>while :</a:t>
            </a:r>
            <a:br>
              <a:rPr lang="en">
                <a:solidFill>
                  <a:schemeClr val="dk1"/>
                </a:solidFill>
              </a:rPr>
            </a:br>
            <a:r>
              <a:rPr lang="en">
                <a:solidFill>
                  <a:schemeClr val="dk1"/>
                </a:solidFill>
              </a:rPr>
              <a:t>do</a:t>
            </a:r>
            <a:br>
              <a:rPr lang="en">
                <a:solidFill>
                  <a:schemeClr val="dk1"/>
                </a:solidFill>
              </a:rPr>
            </a:br>
            <a:r>
              <a:rPr lang="en">
                <a:solidFill>
                  <a:schemeClr val="dk1"/>
                </a:solidFill>
              </a:rPr>
              <a:t>	echo “Printing this forever. CTRL+C to stop”</a:t>
            </a:r>
            <a:br>
              <a:rPr lang="en">
                <a:solidFill>
                  <a:schemeClr val="dk1"/>
                </a:solidFill>
              </a:rPr>
            </a:br>
            <a:r>
              <a:rPr lang="en">
                <a:solidFill>
                  <a:schemeClr val="dk1"/>
                </a:solidFill>
              </a:rPr>
              <a:t>done</a:t>
            </a:r>
            <a:endParaRPr>
              <a:solidFill>
                <a:schemeClr val="dk1"/>
              </a:solidFill>
            </a:endParaRPr>
          </a:p>
        </p:txBody>
      </p:sp>
      <p:sp>
        <p:nvSpPr>
          <p:cNvPr id="315" name="Google Shape;315;p55"/>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Advanced Shell Scripting</a:t>
            </a:r>
            <a:endParaRPr/>
          </a:p>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6"/>
          <p:cNvSpPr txBox="1">
            <a:spLocks noGrp="1"/>
          </p:cNvSpPr>
          <p:nvPr>
            <p:ph type="ctrTitle"/>
          </p:nvPr>
        </p:nvSpPr>
        <p:spPr>
          <a:xfrm>
            <a:off x="3517800" y="879331"/>
            <a:ext cx="5156400" cy="2738800"/>
          </a:xfrm>
          <a:prstGeom prst="rect">
            <a:avLst/>
          </a:prstGeom>
        </p:spPr>
        <p:txBody>
          <a:bodyPr spcFirstLastPara="1" wrap="square" lIns="121900" tIns="121900" rIns="121900" bIns="121900" anchor="b" anchorCtr="0">
            <a:noAutofit/>
          </a:bodyPr>
          <a:lstStyle/>
          <a:p>
            <a:r>
              <a:rPr lang="en"/>
              <a:t>Questions?</a:t>
            </a:r>
            <a:endParaRPr sz="3733"/>
          </a:p>
        </p:txBody>
      </p:sp>
      <p:cxnSp>
        <p:nvCxnSpPr>
          <p:cNvPr id="321" name="Google Shape;321;p56"/>
          <p:cNvCxnSpPr/>
          <p:nvPr/>
        </p:nvCxnSpPr>
        <p:spPr>
          <a:xfrm>
            <a:off x="6092800" y="1992667"/>
            <a:ext cx="6099200" cy="0"/>
          </a:xfrm>
          <a:prstGeom prst="straightConnector1">
            <a:avLst/>
          </a:prstGeom>
          <a:noFill/>
          <a:ln w="9525" cap="flat" cmpd="sng">
            <a:solidFill>
              <a:schemeClr val="dk1"/>
            </a:solidFill>
            <a:prstDash val="solid"/>
            <a:round/>
            <a:headEnd type="none" w="med" len="med"/>
            <a:tailEnd type="none" w="med" len="med"/>
          </a:ln>
        </p:spPr>
      </p:cxnSp>
      <p:cxnSp>
        <p:nvCxnSpPr>
          <p:cNvPr id="322" name="Google Shape;322;p56"/>
          <p:cNvCxnSpPr/>
          <p:nvPr/>
        </p:nvCxnSpPr>
        <p:spPr>
          <a:xfrm>
            <a:off x="0" y="4757567"/>
            <a:ext cx="6099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ctrTitle"/>
          </p:nvPr>
        </p:nvSpPr>
        <p:spPr>
          <a:xfrm flipH="1">
            <a:off x="1530167" y="4011933"/>
            <a:ext cx="10140800" cy="1362800"/>
          </a:xfrm>
          <a:prstGeom prst="rect">
            <a:avLst/>
          </a:prstGeom>
        </p:spPr>
        <p:txBody>
          <a:bodyPr spcFirstLastPara="1" wrap="square" lIns="121900" tIns="121900" rIns="121900" bIns="121900" anchor="ctr" anchorCtr="0">
            <a:noAutofit/>
          </a:bodyPr>
          <a:lstStyle/>
          <a:p>
            <a:r>
              <a:rPr lang="en"/>
              <a:t>SCRIPTING</a:t>
            </a:r>
            <a:endParaRPr/>
          </a:p>
        </p:txBody>
      </p:sp>
      <p:sp>
        <p:nvSpPr>
          <p:cNvPr id="227" name="Google Shape;227;p41"/>
          <p:cNvSpPr txBox="1">
            <a:spLocks noGrp="1"/>
          </p:cNvSpPr>
          <p:nvPr>
            <p:ph type="title" idx="2"/>
          </p:nvPr>
        </p:nvSpPr>
        <p:spPr>
          <a:xfrm flipH="1">
            <a:off x="1530105" y="2895267"/>
            <a:ext cx="3972400" cy="1006000"/>
          </a:xfrm>
          <a:prstGeom prst="rect">
            <a:avLst/>
          </a:prstGeom>
        </p:spPr>
        <p:txBody>
          <a:bodyPr spcFirstLastPara="1" wrap="square" lIns="121900" tIns="121900" rIns="121900" bIns="121900" anchor="ctr" anchorCtr="0">
            <a:noAutofit/>
          </a:bodyPr>
          <a:lstStyle/>
          <a:p>
            <a:r>
              <a:rPr lang="en" dirty="0"/>
              <a:t>02</a:t>
            </a:r>
            <a:endParaRPr dirty="0"/>
          </a:p>
        </p:txBody>
      </p:sp>
      <p:cxnSp>
        <p:nvCxnSpPr>
          <p:cNvPr id="228" name="Google Shape;228;p41"/>
          <p:cNvCxnSpPr/>
          <p:nvPr/>
        </p:nvCxnSpPr>
        <p:spPr>
          <a:xfrm>
            <a:off x="0" y="5371033"/>
            <a:ext cx="2082000" cy="0"/>
          </a:xfrm>
          <a:prstGeom prst="straightConnector1">
            <a:avLst/>
          </a:prstGeom>
          <a:noFill/>
          <a:ln w="9525" cap="flat" cmpd="sng">
            <a:solidFill>
              <a:schemeClr val="dk1"/>
            </a:solidFill>
            <a:prstDash val="solid"/>
            <a:round/>
            <a:headEnd type="none" w="med" len="med"/>
            <a:tailEnd type="none" w="med" len="med"/>
          </a:ln>
        </p:spPr>
      </p:cxnSp>
      <p:sp>
        <p:nvSpPr>
          <p:cNvPr id="229" name="Google Shape;229;p41"/>
          <p:cNvSpPr txBox="1">
            <a:spLocks noGrp="1"/>
          </p:cNvSpPr>
          <p:nvPr>
            <p:ph type="subTitle" idx="1"/>
          </p:nvPr>
        </p:nvSpPr>
        <p:spPr>
          <a:xfrm>
            <a:off x="1530100" y="5371945"/>
            <a:ext cx="5633200" cy="715600"/>
          </a:xfrm>
          <a:prstGeom prst="rect">
            <a:avLst/>
          </a:prstGeom>
        </p:spPr>
        <p:txBody>
          <a:bodyPr spcFirstLastPara="1" wrap="square" lIns="121900" tIns="121900" rIns="121900" bIns="121900" anchor="t" anchorCtr="0">
            <a:noAutofit/>
          </a:bodyPr>
          <a:lstStyle/>
          <a:p>
            <a:pPr marL="0" indent="0"/>
            <a:r>
              <a:rPr lang="en"/>
              <a:t>Lets automate everything.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a:solidFill>
                  <a:schemeClr val="dk1"/>
                </a:solidFill>
              </a:rPr>
              <a:t>Shell scripting allows you to write small programs that automate activities on your Linux system. Shell scripts can save you time by giving you the flexibility to quickly process data and generate reports that would be cumbersome to do by manually entering multiple commands at the command prompt. You can automate just about anything you do at the command prompt using shell scripts.</a:t>
            </a:r>
            <a:endParaRPr>
              <a:solidFill>
                <a:schemeClr val="dk1"/>
              </a:solidFill>
            </a:endParaRPr>
          </a:p>
          <a:p>
            <a:pPr>
              <a:spcBef>
                <a:spcPts val="2133"/>
              </a:spcBef>
              <a:buClr>
                <a:schemeClr val="dk1"/>
              </a:buClr>
              <a:buFont typeface="Roboto Condensed"/>
              <a:buChar char="-"/>
            </a:pPr>
            <a:r>
              <a:rPr lang="en" b="1">
                <a:solidFill>
                  <a:schemeClr val="dk1"/>
                </a:solidFill>
                <a:latin typeface="Roboto Condensed"/>
                <a:ea typeface="Roboto Condensed"/>
                <a:cs typeface="Roboto Condensed"/>
                <a:sym typeface="Roboto Condensed"/>
              </a:rPr>
              <a:t>Running Multiple Commands</a:t>
            </a:r>
            <a:endParaRPr b="1">
              <a:solidFill>
                <a:schemeClr val="dk1"/>
              </a:solidFill>
              <a:latin typeface="Roboto Condensed"/>
              <a:ea typeface="Roboto Condensed"/>
              <a:cs typeface="Roboto Condensed"/>
              <a:sym typeface="Roboto Condensed"/>
            </a:endParaRPr>
          </a:p>
          <a:p>
            <a:pPr>
              <a:buClr>
                <a:schemeClr val="dk1"/>
              </a:buClr>
              <a:buFont typeface="Roboto Condensed"/>
              <a:buChar char="-"/>
            </a:pPr>
            <a:r>
              <a:rPr lang="en" b="1">
                <a:solidFill>
                  <a:schemeClr val="dk1"/>
                </a:solidFill>
                <a:latin typeface="Roboto Condensed"/>
                <a:ea typeface="Roboto Condensed"/>
                <a:cs typeface="Roboto Condensed"/>
                <a:sym typeface="Roboto Condensed"/>
              </a:rPr>
              <a:t>Redirecting Output</a:t>
            </a:r>
            <a:endParaRPr b="1">
              <a:solidFill>
                <a:schemeClr val="dk1"/>
              </a:solidFill>
              <a:latin typeface="Roboto Condensed"/>
              <a:ea typeface="Roboto Condensed"/>
              <a:cs typeface="Roboto Condensed"/>
              <a:sym typeface="Roboto Condensed"/>
            </a:endParaRPr>
          </a:p>
          <a:p>
            <a:pPr>
              <a:buClr>
                <a:schemeClr val="dk1"/>
              </a:buClr>
              <a:buFont typeface="Roboto Condensed"/>
              <a:buChar char="-"/>
            </a:pPr>
            <a:r>
              <a:rPr lang="en" b="1">
                <a:solidFill>
                  <a:schemeClr val="dk1"/>
                </a:solidFill>
                <a:latin typeface="Roboto Condensed"/>
                <a:ea typeface="Roboto Condensed"/>
                <a:cs typeface="Roboto Condensed"/>
                <a:sym typeface="Roboto Condensed"/>
              </a:rPr>
              <a:t>Piping Data</a:t>
            </a:r>
            <a:endParaRPr b="1">
              <a:solidFill>
                <a:schemeClr val="dk1"/>
              </a:solidFill>
              <a:latin typeface="Roboto Condensed"/>
              <a:ea typeface="Roboto Condensed"/>
              <a:cs typeface="Roboto Condensed"/>
              <a:sym typeface="Roboto Condensed"/>
            </a:endParaRPr>
          </a:p>
          <a:p>
            <a:pPr marL="0" indent="0">
              <a:spcBef>
                <a:spcPts val="2133"/>
              </a:spcBef>
              <a:buNone/>
            </a:pPr>
            <a:r>
              <a:rPr lang="en" b="1">
                <a:solidFill>
                  <a:schemeClr val="dk1"/>
                </a:solidFill>
                <a:latin typeface="Roboto Condensed"/>
                <a:ea typeface="Roboto Condensed"/>
                <a:cs typeface="Roboto Condensed"/>
                <a:sym typeface="Roboto Condensed"/>
              </a:rPr>
              <a:t>The Shell Script Format</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Placing multiple commands on a single line, by using either the semicolon or piping, is a great way to process data but can still get rather tedious. Each time you want to run the set of commands, you need to type them all at the command prompt.</a:t>
            </a:r>
            <a:endParaRPr>
              <a:solidFill>
                <a:schemeClr val="dk1"/>
              </a:solidFill>
            </a:endParaRPr>
          </a:p>
          <a:p>
            <a:pPr marL="0" indent="0">
              <a:spcBef>
                <a:spcPts val="2133"/>
              </a:spcBef>
              <a:buNone/>
            </a:pPr>
            <a:r>
              <a:rPr lang="en">
                <a:solidFill>
                  <a:schemeClr val="dk1"/>
                </a:solidFill>
              </a:rPr>
              <a:t>However, Linux allows us to place multiple commands in a text file and then run the text file as a program from the command line. This is called a shell script because we’re scripting out commands for the Linux shell to run.</a:t>
            </a:r>
            <a:endParaRPr>
              <a:solidFill>
                <a:schemeClr val="dk1"/>
              </a:solidFill>
            </a:endParaRPr>
          </a:p>
          <a:p>
            <a:pPr marL="0" indent="0">
              <a:spcBef>
                <a:spcPts val="2133"/>
              </a:spcBef>
              <a:spcAft>
                <a:spcPts val="2133"/>
              </a:spcAft>
              <a:buNone/>
            </a:pPr>
            <a:r>
              <a:rPr lang="en">
                <a:solidFill>
                  <a:schemeClr val="dk1"/>
                </a:solidFill>
              </a:rPr>
              <a:t>Shell script files are plain-text files. To create a shell script file, you just need to use any text editor that you’re comfortable with.</a:t>
            </a:r>
            <a:endParaRPr>
              <a:solidFill>
                <a:schemeClr val="dk1"/>
              </a:solidFill>
            </a:endParaRPr>
          </a:p>
        </p:txBody>
      </p:sp>
      <p:sp>
        <p:nvSpPr>
          <p:cNvPr id="235" name="Google Shape;235;p42"/>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The Basics of Shell Scripting</a:t>
            </a:r>
            <a:endParaRPr/>
          </a:p>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a:solidFill>
                  <a:schemeClr val="dk1"/>
                </a:solidFill>
              </a:rPr>
              <a:t>The first line in the file must specify the Linux shell required to run the script. This is written in somewhat of an odd format: </a:t>
            </a:r>
            <a:r>
              <a:rPr lang="en" b="1">
                <a:solidFill>
                  <a:schemeClr val="dk1"/>
                </a:solidFill>
                <a:latin typeface="Roboto Condensed"/>
                <a:ea typeface="Roboto Condensed"/>
                <a:cs typeface="Roboto Condensed"/>
                <a:sym typeface="Roboto Condensed"/>
              </a:rPr>
              <a:t>#!/bin/bash</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The Linux world calls the combination of the pound sign and the exclamation symbol ( #! ) the </a:t>
            </a:r>
            <a:r>
              <a:rPr lang="en" b="1">
                <a:solidFill>
                  <a:schemeClr val="dk1"/>
                </a:solidFill>
                <a:latin typeface="Roboto Condensed"/>
                <a:ea typeface="Roboto Condensed"/>
                <a:cs typeface="Roboto Condensed"/>
                <a:sym typeface="Roboto Condensed"/>
              </a:rPr>
              <a:t>shebang </a:t>
            </a:r>
            <a:r>
              <a:rPr lang="en">
                <a:solidFill>
                  <a:schemeClr val="dk1"/>
                </a:solidFill>
              </a:rPr>
              <a:t>. It signals to the operating system which shell to use to run the shell script. Most Linux distributions support multiple Linux shells, but the most common is the bash shell. You can run shell scripts written for other shells as long as those shells are installed on the Linux distribution.</a:t>
            </a:r>
            <a:endParaRPr>
              <a:solidFill>
                <a:schemeClr val="dk1"/>
              </a:solidFill>
            </a:endParaRPr>
          </a:p>
          <a:p>
            <a:pPr marL="0" indent="0">
              <a:spcBef>
                <a:spcPts val="2133"/>
              </a:spcBef>
              <a:buNone/>
            </a:pPr>
            <a:r>
              <a:rPr lang="en">
                <a:solidFill>
                  <a:schemeClr val="dk1"/>
                </a:solidFill>
              </a:rPr>
              <a:t>After you specify the shell, you’re ready to start listing the commands in your script. You don’t need to enter all of the commands on a single line, Linux allows you to place them on separate lines. Also, the Linux shell assumes each line is a new command in the shell script, so you don’t need to use semicolons to separate the commands.</a:t>
            </a:r>
            <a:endParaRPr>
              <a:solidFill>
                <a:schemeClr val="dk1"/>
              </a:solidFill>
            </a:endParaRPr>
          </a:p>
          <a:p>
            <a:pPr marL="0" indent="0">
              <a:spcBef>
                <a:spcPts val="2133"/>
              </a:spcBef>
              <a:spcAft>
                <a:spcPts val="2133"/>
              </a:spcAft>
              <a:buNone/>
            </a:pPr>
            <a:r>
              <a:rPr lang="en" b="1">
                <a:solidFill>
                  <a:schemeClr val="dk1"/>
                </a:solidFill>
                <a:latin typeface="Roboto Condensed"/>
                <a:ea typeface="Roboto Condensed"/>
                <a:cs typeface="Roboto Condensed"/>
                <a:sym typeface="Roboto Condensed"/>
              </a:rPr>
              <a:t>A simple shell script file:</a:t>
            </a:r>
            <a:br>
              <a:rPr lang="en" b="1">
                <a:solidFill>
                  <a:schemeClr val="dk1"/>
                </a:solidFill>
                <a:latin typeface="Roboto Condensed"/>
                <a:ea typeface="Roboto Condensed"/>
                <a:cs typeface="Roboto Condensed"/>
                <a:sym typeface="Roboto Condensed"/>
              </a:rPr>
            </a:br>
            <a:br>
              <a:rPr lang="en" b="1">
                <a:solidFill>
                  <a:schemeClr val="dk1"/>
                </a:solidFill>
                <a:latin typeface="Roboto Condensed"/>
                <a:ea typeface="Roboto Condensed"/>
                <a:cs typeface="Roboto Condensed"/>
                <a:sym typeface="Roboto Condensed"/>
              </a:rPr>
            </a:br>
            <a:r>
              <a:rPr lang="en">
                <a:solidFill>
                  <a:schemeClr val="dk1"/>
                </a:solidFill>
              </a:rPr>
              <a:t>#!/bin/bash</a:t>
            </a:r>
            <a:br>
              <a:rPr lang="en">
                <a:solidFill>
                  <a:schemeClr val="dk1"/>
                </a:solidFill>
              </a:rPr>
            </a:br>
            <a:r>
              <a:rPr lang="en">
                <a:solidFill>
                  <a:schemeClr val="dk1"/>
                </a:solidFill>
              </a:rPr>
              <a:t># Comment lines always start with a Hashtag(#)</a:t>
            </a:r>
            <a:br>
              <a:rPr lang="en">
                <a:solidFill>
                  <a:schemeClr val="dk1"/>
                </a:solidFill>
              </a:rPr>
            </a:br>
            <a:r>
              <a:rPr lang="en">
                <a:solidFill>
                  <a:schemeClr val="dk1"/>
                </a:solidFill>
              </a:rPr>
              <a:t># This script prints out the current date</a:t>
            </a:r>
            <a:br>
              <a:rPr lang="en">
                <a:solidFill>
                  <a:schemeClr val="dk1"/>
                </a:solidFill>
              </a:rPr>
            </a:br>
            <a:r>
              <a:rPr lang="en">
                <a:solidFill>
                  <a:schemeClr val="dk1"/>
                </a:solidFill>
              </a:rPr>
              <a:t>date</a:t>
            </a:r>
            <a:br>
              <a:rPr lang="en">
                <a:solidFill>
                  <a:schemeClr val="dk1"/>
                </a:solidFill>
              </a:rPr>
            </a:br>
            <a:br>
              <a:rPr lang="en">
                <a:solidFill>
                  <a:schemeClr val="dk1"/>
                </a:solidFill>
              </a:rPr>
            </a:br>
            <a:endParaRPr>
              <a:solidFill>
                <a:schemeClr val="dk1"/>
              </a:solidFill>
            </a:endParaRPr>
          </a:p>
        </p:txBody>
      </p:sp>
      <p:sp>
        <p:nvSpPr>
          <p:cNvPr id="241" name="Google Shape;241;p43"/>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The Basics of Shell Scripting</a:t>
            </a:r>
            <a:endParaRPr/>
          </a:p>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b="1">
                <a:solidFill>
                  <a:schemeClr val="dk1"/>
                </a:solidFill>
                <a:latin typeface="Roboto Condensed"/>
                <a:ea typeface="Roboto Condensed"/>
                <a:cs typeface="Roboto Condensed"/>
                <a:sym typeface="Roboto Condensed"/>
              </a:rPr>
              <a:t>Running the Shell Script</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First thing you need to do is to make your script executable. By default, the Linux system didn’t give anyone execute permissions to run the file. You can use the chmod command to add that permission for the file owner: </a:t>
            </a:r>
            <a:br>
              <a:rPr lang="en">
                <a:solidFill>
                  <a:schemeClr val="dk1"/>
                </a:solidFill>
              </a:rPr>
            </a:br>
            <a:r>
              <a:rPr lang="en" b="1">
                <a:solidFill>
                  <a:schemeClr val="dk1"/>
                </a:solidFill>
                <a:latin typeface="Roboto Condensed"/>
                <a:ea typeface="Roboto Condensed"/>
                <a:cs typeface="Roboto Condensed"/>
                <a:sym typeface="Roboto Condensed"/>
              </a:rPr>
              <a:t>$ chmod u+x myscript</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You need to use either a relative or an absolute path name to point to the shell script file. The easiest way to do that is by adding the ./ relative path shortcut to the file:</a:t>
            </a:r>
            <a:br>
              <a:rPr lang="en">
                <a:solidFill>
                  <a:schemeClr val="dk1"/>
                </a:solidFill>
              </a:rPr>
            </a:br>
            <a:r>
              <a:rPr lang="en" b="1">
                <a:solidFill>
                  <a:schemeClr val="dk1"/>
                </a:solidFill>
                <a:latin typeface="Roboto Condensed"/>
                <a:ea typeface="Roboto Condensed"/>
                <a:cs typeface="Roboto Condensed"/>
                <a:sym typeface="Roboto Condensed"/>
              </a:rPr>
              <a:t>$ ./myscript</a:t>
            </a:r>
            <a:endParaRPr b="1">
              <a:solidFill>
                <a:schemeClr val="dk1"/>
              </a:solidFill>
              <a:latin typeface="Roboto Condensed"/>
              <a:ea typeface="Roboto Condensed"/>
              <a:cs typeface="Roboto Condensed"/>
              <a:sym typeface="Roboto Condensed"/>
            </a:endParaRPr>
          </a:p>
          <a:p>
            <a:pPr marL="0" indent="0">
              <a:spcBef>
                <a:spcPts val="2133"/>
              </a:spcBef>
              <a:spcAft>
                <a:spcPts val="2133"/>
              </a:spcAft>
              <a:buNone/>
            </a:pPr>
            <a:endParaRPr>
              <a:solidFill>
                <a:schemeClr val="dk1"/>
              </a:solidFill>
            </a:endParaRPr>
          </a:p>
        </p:txBody>
      </p:sp>
      <p:sp>
        <p:nvSpPr>
          <p:cNvPr id="247" name="Google Shape;247;p44"/>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The Basics of Shell Scripting</a:t>
            </a:r>
            <a:endParaRPr/>
          </a:p>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dirty="0">
                <a:solidFill>
                  <a:schemeClr val="dk1"/>
                </a:solidFill>
              </a:rPr>
              <a:t>We will now dive into some of the advances features that we can use in our script.</a:t>
            </a:r>
            <a:endParaRPr dirty="0">
              <a:solidFill>
                <a:schemeClr val="dk1"/>
              </a:solidFill>
            </a:endParaRPr>
          </a:p>
          <a:p>
            <a:pPr marL="0" indent="0">
              <a:spcBef>
                <a:spcPts val="2133"/>
              </a:spcBef>
              <a:buNone/>
            </a:pPr>
            <a:r>
              <a:rPr lang="en" b="1" dirty="0">
                <a:solidFill>
                  <a:schemeClr val="dk1"/>
                </a:solidFill>
                <a:latin typeface="Roboto Condensed"/>
                <a:ea typeface="Roboto Condensed"/>
                <a:cs typeface="Roboto Condensed"/>
                <a:sym typeface="Roboto Condensed"/>
              </a:rPr>
              <a:t>Displaying Messages</a:t>
            </a:r>
            <a:endParaRPr b="1" dirty="0">
              <a:solidFill>
                <a:schemeClr val="dk1"/>
              </a:solidFill>
              <a:latin typeface="Roboto Condensed"/>
              <a:ea typeface="Roboto Condensed"/>
              <a:cs typeface="Roboto Condensed"/>
              <a:sym typeface="Roboto Condensed"/>
            </a:endParaRPr>
          </a:p>
          <a:p>
            <a:pPr marL="0" indent="0">
              <a:spcBef>
                <a:spcPts val="2133"/>
              </a:spcBef>
              <a:buNone/>
            </a:pPr>
            <a:r>
              <a:rPr lang="en" dirty="0">
                <a:solidFill>
                  <a:schemeClr val="dk1"/>
                </a:solidFill>
              </a:rPr>
              <a:t>When you string commands together in a shell script file, the output may be somewhat confusing to look at. It would help to be able to customize the output by separating it and adding our own text between the output from each listed command.</a:t>
            </a:r>
            <a:endParaRPr dirty="0">
              <a:solidFill>
                <a:schemeClr val="dk1"/>
              </a:solidFill>
            </a:endParaRPr>
          </a:p>
          <a:p>
            <a:pPr marL="0" indent="0">
              <a:spcBef>
                <a:spcPts val="2133"/>
              </a:spcBef>
              <a:buNone/>
            </a:pPr>
            <a:r>
              <a:rPr lang="en" b="1" dirty="0">
                <a:solidFill>
                  <a:schemeClr val="dk1"/>
                </a:solidFill>
                <a:latin typeface="Roboto Condensed"/>
                <a:ea typeface="Roboto Condensed"/>
                <a:cs typeface="Roboto Condensed"/>
                <a:sym typeface="Roboto Condensed"/>
              </a:rPr>
              <a:t>Using Variables</a:t>
            </a:r>
            <a:endParaRPr b="1" dirty="0">
              <a:solidFill>
                <a:schemeClr val="dk1"/>
              </a:solidFill>
              <a:latin typeface="Roboto Condensed"/>
              <a:ea typeface="Roboto Condensed"/>
              <a:cs typeface="Roboto Condensed"/>
              <a:sym typeface="Roboto Condensed"/>
            </a:endParaRPr>
          </a:p>
          <a:p>
            <a:pPr marL="0" indent="0">
              <a:spcBef>
                <a:spcPts val="2133"/>
              </a:spcBef>
              <a:buNone/>
            </a:pPr>
            <a:r>
              <a:rPr lang="en" dirty="0">
                <a:solidFill>
                  <a:schemeClr val="dk1"/>
                </a:solidFill>
              </a:rPr>
              <a:t>Part of programming is the ability to temporarily store data to use later in the program. You do that by using variables. Variables allow you to set aside locations in memory to temporarily store information and then recall that information later in the script by referencing the variable name. There are two types of variables available in the Linux shell:  </a:t>
            </a:r>
            <a:r>
              <a:rPr lang="en" b="1" dirty="0">
                <a:solidFill>
                  <a:schemeClr val="dk1"/>
                </a:solidFill>
                <a:latin typeface="Roboto Condensed"/>
                <a:ea typeface="Roboto Condensed"/>
                <a:cs typeface="Roboto Condensed"/>
                <a:sym typeface="Roboto Condensed"/>
              </a:rPr>
              <a:t>Environment Variables</a:t>
            </a:r>
            <a:r>
              <a:rPr lang="en" dirty="0">
                <a:solidFill>
                  <a:schemeClr val="dk1"/>
                </a:solidFill>
              </a:rPr>
              <a:t> &amp; </a:t>
            </a:r>
            <a:r>
              <a:rPr lang="en" b="1" dirty="0">
                <a:solidFill>
                  <a:schemeClr val="dk1"/>
                </a:solidFill>
                <a:latin typeface="Roboto Condensed"/>
                <a:ea typeface="Roboto Condensed"/>
                <a:cs typeface="Roboto Condensed"/>
                <a:sym typeface="Roboto Condensed"/>
              </a:rPr>
              <a:t>User Variables</a:t>
            </a:r>
            <a:endParaRPr b="1" dirty="0">
              <a:solidFill>
                <a:schemeClr val="dk1"/>
              </a:solidFill>
              <a:latin typeface="Roboto Condensed"/>
              <a:ea typeface="Roboto Condensed"/>
              <a:cs typeface="Roboto Condensed"/>
              <a:sym typeface="Roboto Condensed"/>
            </a:endParaRPr>
          </a:p>
          <a:p>
            <a:pPr marL="0" indent="0">
              <a:spcBef>
                <a:spcPts val="2133"/>
              </a:spcBef>
              <a:buNone/>
            </a:pPr>
            <a:r>
              <a:rPr lang="en" b="1" dirty="0">
                <a:solidFill>
                  <a:schemeClr val="dk1"/>
                </a:solidFill>
                <a:latin typeface="Roboto Condensed"/>
                <a:ea typeface="Roboto Condensed"/>
                <a:cs typeface="Roboto Condensed"/>
                <a:sym typeface="Roboto Condensed"/>
              </a:rPr>
              <a:t>Command-Line Arguments</a:t>
            </a:r>
            <a:endParaRPr b="1" dirty="0">
              <a:solidFill>
                <a:schemeClr val="dk1"/>
              </a:solidFill>
              <a:latin typeface="Roboto Condensed"/>
              <a:ea typeface="Roboto Condensed"/>
              <a:cs typeface="Roboto Condensed"/>
              <a:sym typeface="Roboto Condensed"/>
            </a:endParaRPr>
          </a:p>
          <a:p>
            <a:pPr marL="0" indent="0">
              <a:spcBef>
                <a:spcPts val="2133"/>
              </a:spcBef>
              <a:spcAft>
                <a:spcPts val="2133"/>
              </a:spcAft>
              <a:buNone/>
            </a:pPr>
            <a:r>
              <a:rPr lang="en" dirty="0">
                <a:solidFill>
                  <a:schemeClr val="dk1"/>
                </a:solidFill>
              </a:rPr>
              <a:t>One of the most versatile features of shell scripts is the ability to pass data into the script when you run it. This allows you to customize the script with new data each time you run it. One method of passing data into a shell script is to use command-line arguments . Command-line arguments are data you include on the command line when you run the command. Just start listing them after the command, separating each data value with a space, in this format: </a:t>
            </a:r>
            <a:r>
              <a:rPr lang="en" b="1" dirty="0">
                <a:solidFill>
                  <a:schemeClr val="dk1"/>
                </a:solidFill>
                <a:latin typeface="Roboto Condensed"/>
                <a:ea typeface="Roboto Condensed"/>
                <a:cs typeface="Roboto Condensed"/>
                <a:sym typeface="Roboto Condensed"/>
              </a:rPr>
              <a:t>command argument1 argument2 ...</a:t>
            </a:r>
            <a:endParaRPr b="1" dirty="0">
              <a:solidFill>
                <a:schemeClr val="dk1"/>
              </a:solidFill>
              <a:latin typeface="Roboto Condensed"/>
              <a:ea typeface="Roboto Condensed"/>
              <a:cs typeface="Roboto Condensed"/>
              <a:sym typeface="Roboto Condensed"/>
            </a:endParaRPr>
          </a:p>
        </p:txBody>
      </p:sp>
      <p:sp>
        <p:nvSpPr>
          <p:cNvPr id="253" name="Google Shape;253;p45"/>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Advanced Shell Scripting</a:t>
            </a:r>
            <a:endParaRPr/>
          </a:p>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b="1">
                <a:solidFill>
                  <a:schemeClr val="dk1"/>
                </a:solidFill>
                <a:latin typeface="Roboto Condensed"/>
                <a:ea typeface="Roboto Condensed"/>
                <a:cs typeface="Roboto Condensed"/>
                <a:sym typeface="Roboto Condensed"/>
              </a:rPr>
              <a:t>Command-Line Arguments</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If we are the following script: </a:t>
            </a:r>
            <a:r>
              <a:rPr lang="en" b="1">
                <a:solidFill>
                  <a:schemeClr val="dk1"/>
                </a:solidFill>
                <a:latin typeface="Roboto Condensed"/>
                <a:ea typeface="Roboto Condensed"/>
                <a:cs typeface="Roboto Condensed"/>
                <a:sym typeface="Roboto Condensed"/>
              </a:rPr>
              <a:t>./script Adam Ali 25</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Adam will be stored inside </a:t>
            </a:r>
            <a:r>
              <a:rPr lang="en" b="1">
                <a:solidFill>
                  <a:schemeClr val="dk1"/>
                </a:solidFill>
                <a:latin typeface="Roboto Condensed"/>
                <a:ea typeface="Roboto Condensed"/>
                <a:cs typeface="Roboto Condensed"/>
                <a:sym typeface="Roboto Condensed"/>
              </a:rPr>
              <a:t>$1</a:t>
            </a:r>
            <a:br>
              <a:rPr lang="en" b="1">
                <a:solidFill>
                  <a:schemeClr val="dk1"/>
                </a:solidFill>
                <a:latin typeface="Roboto Condensed"/>
                <a:ea typeface="Roboto Condensed"/>
                <a:cs typeface="Roboto Condensed"/>
                <a:sym typeface="Roboto Condensed"/>
              </a:rPr>
            </a:br>
            <a:r>
              <a:rPr lang="en">
                <a:solidFill>
                  <a:schemeClr val="dk1"/>
                </a:solidFill>
              </a:rPr>
              <a:t>Ali will be stored inside </a:t>
            </a:r>
            <a:r>
              <a:rPr lang="en" b="1">
                <a:solidFill>
                  <a:schemeClr val="dk1"/>
                </a:solidFill>
                <a:latin typeface="Roboto Condensed"/>
                <a:ea typeface="Roboto Condensed"/>
                <a:cs typeface="Roboto Condensed"/>
                <a:sym typeface="Roboto Condensed"/>
              </a:rPr>
              <a:t>$2</a:t>
            </a:r>
            <a:br>
              <a:rPr lang="en" b="1">
                <a:solidFill>
                  <a:schemeClr val="dk1"/>
                </a:solidFill>
                <a:latin typeface="Roboto Condensed"/>
                <a:ea typeface="Roboto Condensed"/>
                <a:cs typeface="Roboto Condensed"/>
                <a:sym typeface="Roboto Condensed"/>
              </a:rPr>
            </a:br>
            <a:r>
              <a:rPr lang="en">
                <a:solidFill>
                  <a:schemeClr val="dk1"/>
                </a:solidFill>
              </a:rPr>
              <a:t>25 will be stored inside </a:t>
            </a:r>
            <a:r>
              <a:rPr lang="en" b="1">
                <a:solidFill>
                  <a:schemeClr val="dk1"/>
                </a:solidFill>
                <a:latin typeface="Roboto Condensed"/>
                <a:ea typeface="Roboto Condensed"/>
                <a:cs typeface="Roboto Condensed"/>
                <a:sym typeface="Roboto Condensed"/>
              </a:rPr>
              <a:t>$3</a:t>
            </a:r>
            <a:endParaRPr b="1">
              <a:solidFill>
                <a:schemeClr val="dk1"/>
              </a:solidFill>
              <a:latin typeface="Roboto Condensed"/>
              <a:ea typeface="Roboto Condensed"/>
              <a:cs typeface="Roboto Condensed"/>
              <a:sym typeface="Roboto Condensed"/>
            </a:endParaRPr>
          </a:p>
          <a:p>
            <a:pPr marL="0" indent="0">
              <a:spcBef>
                <a:spcPts val="2133"/>
              </a:spcBef>
              <a:buNone/>
            </a:pPr>
            <a:r>
              <a:rPr lang="en" b="1">
                <a:solidFill>
                  <a:schemeClr val="dk1"/>
                </a:solidFill>
                <a:latin typeface="Roboto Condensed"/>
                <a:ea typeface="Roboto Condensed"/>
                <a:cs typeface="Roboto Condensed"/>
                <a:sym typeface="Roboto Condensed"/>
              </a:rPr>
              <a:t>Command Substitution</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Command substitution allows you to assign the output of a command to a user variable in the shell script. After the output is stored in a variable, you can use standard Linux string manipulation commands (such as sort or grep) to manipulate the data before displaying it. </a:t>
            </a:r>
            <a:endParaRPr>
              <a:solidFill>
                <a:schemeClr val="dk1"/>
              </a:solidFill>
            </a:endParaRPr>
          </a:p>
          <a:p>
            <a:pPr marL="0" indent="0">
              <a:spcBef>
                <a:spcPts val="2133"/>
              </a:spcBef>
              <a:buNone/>
            </a:pPr>
            <a:r>
              <a:rPr lang="en">
                <a:solidFill>
                  <a:schemeClr val="dk1"/>
                </a:solidFill>
              </a:rPr>
              <a:t>To redirect the output of a command to a variable, you need to use one of two command substitution formats:</a:t>
            </a:r>
            <a:endParaRPr>
              <a:solidFill>
                <a:schemeClr val="dk1"/>
              </a:solidFill>
            </a:endParaRPr>
          </a:p>
          <a:p>
            <a:pPr>
              <a:spcBef>
                <a:spcPts val="2133"/>
              </a:spcBef>
              <a:buClr>
                <a:schemeClr val="dk1"/>
              </a:buClr>
              <a:buFont typeface="Roboto Condensed"/>
              <a:buChar char="-"/>
            </a:pPr>
            <a:r>
              <a:rPr lang="en" b="1">
                <a:solidFill>
                  <a:schemeClr val="dk1"/>
                </a:solidFill>
                <a:latin typeface="Roboto Condensed"/>
                <a:ea typeface="Roboto Condensed"/>
                <a:cs typeface="Roboto Condensed"/>
                <a:sym typeface="Roboto Condensed"/>
              </a:rPr>
              <a:t>Placing backticks (`) around the command</a:t>
            </a:r>
            <a:endParaRPr b="1">
              <a:solidFill>
                <a:schemeClr val="dk1"/>
              </a:solidFill>
              <a:latin typeface="Roboto Condensed"/>
              <a:ea typeface="Roboto Condensed"/>
              <a:cs typeface="Roboto Condensed"/>
              <a:sym typeface="Roboto Condensed"/>
            </a:endParaRPr>
          </a:p>
          <a:p>
            <a:pPr>
              <a:buClr>
                <a:schemeClr val="dk1"/>
              </a:buClr>
              <a:buFont typeface="Roboto Condensed"/>
              <a:buChar char="-"/>
            </a:pPr>
            <a:r>
              <a:rPr lang="en" b="1">
                <a:solidFill>
                  <a:schemeClr val="dk1"/>
                </a:solidFill>
                <a:latin typeface="Roboto Condensed"/>
                <a:ea typeface="Roboto Condensed"/>
                <a:cs typeface="Roboto Condensed"/>
                <a:sym typeface="Roboto Condensed"/>
              </a:rPr>
              <a:t>Using the command within the $() function</a:t>
            </a:r>
            <a:endParaRPr b="1">
              <a:solidFill>
                <a:schemeClr val="dk1"/>
              </a:solidFill>
              <a:latin typeface="Roboto Condensed"/>
              <a:ea typeface="Roboto Condensed"/>
              <a:cs typeface="Roboto Condensed"/>
              <a:sym typeface="Roboto Condensed"/>
            </a:endParaRPr>
          </a:p>
        </p:txBody>
      </p:sp>
      <p:sp>
        <p:nvSpPr>
          <p:cNvPr id="259" name="Google Shape;259;p46"/>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Advanced Shell Scripting</a:t>
            </a:r>
            <a:endParaRPr/>
          </a:p>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b="1">
                <a:solidFill>
                  <a:schemeClr val="dk1"/>
                </a:solidFill>
                <a:latin typeface="Roboto Condensed"/>
                <a:ea typeface="Roboto Condensed"/>
                <a:cs typeface="Roboto Condensed"/>
                <a:sym typeface="Roboto Condensed"/>
              </a:rPr>
              <a:t>Command-Line Ask user for input</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If we would like to ask the user for input then we use a command called </a:t>
            </a:r>
            <a:r>
              <a:rPr lang="en" b="1">
                <a:solidFill>
                  <a:schemeClr val="dk1"/>
                </a:solidFill>
                <a:latin typeface="Roboto Condensed"/>
                <a:ea typeface="Roboto Condensed"/>
                <a:cs typeface="Roboto Condensed"/>
                <a:sym typeface="Roboto Condensed"/>
              </a:rPr>
              <a:t>read</a:t>
            </a:r>
            <a:r>
              <a:rPr lang="en">
                <a:solidFill>
                  <a:schemeClr val="dk1"/>
                </a:solidFill>
              </a:rPr>
              <a:t>. This command takes the input and will save it into a variable.</a:t>
            </a:r>
            <a:endParaRPr>
              <a:solidFill>
                <a:schemeClr val="dk1"/>
              </a:solidFill>
            </a:endParaRPr>
          </a:p>
          <a:p>
            <a:pPr marL="0" indent="0">
              <a:spcBef>
                <a:spcPts val="2133"/>
              </a:spcBef>
              <a:buNone/>
            </a:pPr>
            <a:endParaRPr>
              <a:solidFill>
                <a:schemeClr val="dk1"/>
              </a:solidFill>
            </a:endParaRPr>
          </a:p>
          <a:p>
            <a:pPr marL="0" indent="0">
              <a:spcBef>
                <a:spcPts val="2133"/>
              </a:spcBef>
              <a:buNone/>
            </a:pPr>
            <a:r>
              <a:rPr lang="en" b="1">
                <a:solidFill>
                  <a:schemeClr val="dk1"/>
                </a:solidFill>
                <a:latin typeface="Roboto Condensed"/>
                <a:ea typeface="Roboto Condensed"/>
                <a:cs typeface="Roboto Condensed"/>
                <a:sym typeface="Roboto Condensed"/>
              </a:rPr>
              <a:t>#!/bin/bash</a:t>
            </a:r>
            <a:br>
              <a:rPr lang="en" b="1">
                <a:solidFill>
                  <a:schemeClr val="dk1"/>
                </a:solidFill>
                <a:latin typeface="Roboto Condensed"/>
                <a:ea typeface="Roboto Condensed"/>
                <a:cs typeface="Roboto Condensed"/>
                <a:sym typeface="Roboto Condensed"/>
              </a:rPr>
            </a:br>
            <a:r>
              <a:rPr lang="en" b="1">
                <a:solidFill>
                  <a:schemeClr val="dk1"/>
                </a:solidFill>
                <a:latin typeface="Roboto Condensed"/>
                <a:ea typeface="Roboto Condensed"/>
                <a:cs typeface="Roboto Condensed"/>
                <a:sym typeface="Roboto Condensed"/>
              </a:rPr>
              <a:t># Ask the user to input their name</a:t>
            </a:r>
            <a:br>
              <a:rPr lang="en" b="1">
                <a:solidFill>
                  <a:schemeClr val="dk1"/>
                </a:solidFill>
                <a:latin typeface="Roboto Condensed"/>
                <a:ea typeface="Roboto Condensed"/>
                <a:cs typeface="Roboto Condensed"/>
                <a:sym typeface="Roboto Condensed"/>
              </a:rPr>
            </a:br>
            <a:r>
              <a:rPr lang="en" b="1">
                <a:solidFill>
                  <a:schemeClr val="dk1"/>
                </a:solidFill>
                <a:latin typeface="Roboto Condensed"/>
                <a:ea typeface="Roboto Condensed"/>
                <a:cs typeface="Roboto Condensed"/>
                <a:sym typeface="Roboto Condensed"/>
              </a:rPr>
              <a:t>echo “Hello, please enter your name”</a:t>
            </a:r>
            <a:br>
              <a:rPr lang="en" b="1">
                <a:solidFill>
                  <a:schemeClr val="dk1"/>
                </a:solidFill>
                <a:latin typeface="Roboto Condensed"/>
                <a:ea typeface="Roboto Condensed"/>
                <a:cs typeface="Roboto Condensed"/>
                <a:sym typeface="Roboto Condensed"/>
              </a:rPr>
            </a:br>
            <a:r>
              <a:rPr lang="en" b="1">
                <a:solidFill>
                  <a:schemeClr val="dk1"/>
                </a:solidFill>
                <a:latin typeface="Roboto Condensed"/>
                <a:ea typeface="Roboto Condensed"/>
                <a:cs typeface="Roboto Condensed"/>
                <a:sym typeface="Roboto Condensed"/>
              </a:rPr>
              <a:t>read userName</a:t>
            </a:r>
            <a:endParaRPr b="1">
              <a:solidFill>
                <a:schemeClr val="dk1"/>
              </a:solidFill>
              <a:latin typeface="Roboto Condensed"/>
              <a:ea typeface="Roboto Condensed"/>
              <a:cs typeface="Roboto Condensed"/>
              <a:sym typeface="Roboto Condensed"/>
            </a:endParaRPr>
          </a:p>
          <a:p>
            <a:pPr marL="0" indent="0">
              <a:spcBef>
                <a:spcPts val="2133"/>
              </a:spcBef>
              <a:spcAft>
                <a:spcPts val="2133"/>
              </a:spcAft>
              <a:buNone/>
            </a:pPr>
            <a:r>
              <a:rPr lang="en" b="1">
                <a:solidFill>
                  <a:schemeClr val="dk1"/>
                </a:solidFill>
                <a:latin typeface="Roboto Condensed"/>
                <a:ea typeface="Roboto Condensed"/>
                <a:cs typeface="Roboto Condensed"/>
                <a:sym typeface="Roboto Condensed"/>
              </a:rPr>
              <a:t>echo “Hello $userName”</a:t>
            </a:r>
            <a:endParaRPr b="1">
              <a:solidFill>
                <a:schemeClr val="dk1"/>
              </a:solidFill>
              <a:latin typeface="Roboto Condensed"/>
              <a:ea typeface="Roboto Condensed"/>
              <a:cs typeface="Roboto Condensed"/>
              <a:sym typeface="Roboto Condensed"/>
            </a:endParaRPr>
          </a:p>
        </p:txBody>
      </p:sp>
      <p:sp>
        <p:nvSpPr>
          <p:cNvPr id="265" name="Google Shape;265;p47"/>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Advanced Shell Scripting</a:t>
            </a:r>
            <a:endParaRPr/>
          </a:p>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body" idx="1"/>
          </p:nvPr>
        </p:nvSpPr>
        <p:spPr>
          <a:xfrm>
            <a:off x="332467" y="1322400"/>
            <a:ext cx="11522000" cy="5411600"/>
          </a:xfrm>
          <a:prstGeom prst="rect">
            <a:avLst/>
          </a:prstGeom>
        </p:spPr>
        <p:txBody>
          <a:bodyPr spcFirstLastPara="1" wrap="square" lIns="121900" tIns="121900" rIns="121900" bIns="121900" anchor="t" anchorCtr="0">
            <a:noAutofit/>
          </a:bodyPr>
          <a:lstStyle/>
          <a:p>
            <a:pPr marL="0" indent="0">
              <a:buNone/>
            </a:pPr>
            <a:r>
              <a:rPr lang="en" b="1">
                <a:solidFill>
                  <a:schemeClr val="dk1"/>
                </a:solidFill>
                <a:latin typeface="Roboto Condensed"/>
                <a:ea typeface="Roboto Condensed"/>
                <a:cs typeface="Roboto Condensed"/>
                <a:sym typeface="Roboto Condensed"/>
              </a:rPr>
              <a:t>Logic Statements</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Logic statements allow us to test for a specific condition and then branch to different sections of code based on whether the condition evaluates to a True or False logical value. There are a couple of different ways to implement logic statements in bash scripts.</a:t>
            </a:r>
            <a:endParaRPr>
              <a:solidFill>
                <a:schemeClr val="dk1"/>
              </a:solidFill>
            </a:endParaRPr>
          </a:p>
          <a:p>
            <a:pPr marL="0" indent="0">
              <a:spcBef>
                <a:spcPts val="2133"/>
              </a:spcBef>
              <a:buNone/>
            </a:pPr>
            <a:r>
              <a:rPr lang="en" b="1">
                <a:solidFill>
                  <a:schemeClr val="dk1"/>
                </a:solidFill>
                <a:latin typeface="Roboto Condensed"/>
                <a:ea typeface="Roboto Condensed"/>
                <a:cs typeface="Roboto Condensed"/>
                <a:sym typeface="Roboto Condensed"/>
              </a:rPr>
              <a:t>The if Statement</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The most basic logic statement is the if condition statement. The format for the if condition statement is as follows:</a:t>
            </a:r>
            <a:endParaRPr>
              <a:solidFill>
                <a:schemeClr val="dk1"/>
              </a:solidFill>
            </a:endParaRPr>
          </a:p>
          <a:p>
            <a:pPr marL="0" indent="0">
              <a:spcBef>
                <a:spcPts val="2133"/>
              </a:spcBef>
              <a:buNone/>
            </a:pPr>
            <a:r>
              <a:rPr lang="en">
                <a:solidFill>
                  <a:schemeClr val="dk1"/>
                </a:solidFill>
              </a:rPr>
              <a:t>	</a:t>
            </a:r>
            <a:r>
              <a:rPr lang="en" b="1">
                <a:solidFill>
                  <a:schemeClr val="dk1"/>
                </a:solidFill>
                <a:latin typeface="Roboto Condensed"/>
                <a:ea typeface="Roboto Condensed"/>
                <a:cs typeface="Roboto Condensed"/>
                <a:sym typeface="Roboto Condensed"/>
              </a:rPr>
              <a:t>if [ condition ]</a:t>
            </a:r>
            <a:br>
              <a:rPr lang="en" b="1">
                <a:solidFill>
                  <a:schemeClr val="dk1"/>
                </a:solidFill>
                <a:latin typeface="Roboto Condensed"/>
                <a:ea typeface="Roboto Condensed"/>
                <a:cs typeface="Roboto Condensed"/>
                <a:sym typeface="Roboto Condensed"/>
              </a:rPr>
            </a:br>
            <a:r>
              <a:rPr lang="en" b="1">
                <a:solidFill>
                  <a:schemeClr val="dk1"/>
                </a:solidFill>
                <a:latin typeface="Roboto Condensed"/>
                <a:ea typeface="Roboto Condensed"/>
                <a:cs typeface="Roboto Condensed"/>
                <a:sym typeface="Roboto Condensed"/>
              </a:rPr>
              <a:t>	then</a:t>
            </a:r>
            <a:br>
              <a:rPr lang="en" b="1">
                <a:solidFill>
                  <a:schemeClr val="dk1"/>
                </a:solidFill>
                <a:latin typeface="Roboto Condensed"/>
                <a:ea typeface="Roboto Condensed"/>
                <a:cs typeface="Roboto Condensed"/>
                <a:sym typeface="Roboto Condensed"/>
              </a:rPr>
            </a:br>
            <a:r>
              <a:rPr lang="en" b="1">
                <a:solidFill>
                  <a:schemeClr val="dk1"/>
                </a:solidFill>
                <a:latin typeface="Roboto Condensed"/>
                <a:ea typeface="Roboto Condensed"/>
                <a:cs typeface="Roboto Condensed"/>
                <a:sym typeface="Roboto Condensed"/>
              </a:rPr>
              <a:t>		commands	</a:t>
            </a:r>
            <a:br>
              <a:rPr lang="en" b="1">
                <a:solidFill>
                  <a:schemeClr val="dk1"/>
                </a:solidFill>
                <a:latin typeface="Roboto Condensed"/>
                <a:ea typeface="Roboto Condensed"/>
                <a:cs typeface="Roboto Condensed"/>
                <a:sym typeface="Roboto Condensed"/>
              </a:rPr>
            </a:br>
            <a:r>
              <a:rPr lang="en" b="1">
                <a:solidFill>
                  <a:schemeClr val="dk1"/>
                </a:solidFill>
                <a:latin typeface="Roboto Condensed"/>
                <a:ea typeface="Roboto Condensed"/>
                <a:cs typeface="Roboto Condensed"/>
                <a:sym typeface="Roboto Condensed"/>
              </a:rPr>
              <a:t>	fi</a:t>
            </a:r>
            <a:endParaRPr b="1">
              <a:solidFill>
                <a:schemeClr val="dk1"/>
              </a:solidFill>
              <a:latin typeface="Roboto Condensed"/>
              <a:ea typeface="Roboto Condensed"/>
              <a:cs typeface="Roboto Condensed"/>
              <a:sym typeface="Roboto Condensed"/>
            </a:endParaRPr>
          </a:p>
          <a:p>
            <a:pPr marL="0" indent="0">
              <a:spcBef>
                <a:spcPts val="2133"/>
              </a:spcBef>
              <a:buNone/>
            </a:pPr>
            <a:r>
              <a:rPr lang="en">
                <a:solidFill>
                  <a:schemeClr val="dk1"/>
                </a:solidFill>
              </a:rPr>
              <a:t>If the condition you specify evaluates to a True logical value, the shell runs the commands in the then section of code. If the condition evaluates to a False logical value, the shell script skips the commands in the then section of code.</a:t>
            </a:r>
            <a:endParaRPr>
              <a:solidFill>
                <a:schemeClr val="dk1"/>
              </a:solidFill>
            </a:endParaRPr>
          </a:p>
          <a:p>
            <a:pPr marL="0" indent="0">
              <a:spcBef>
                <a:spcPts val="2133"/>
              </a:spcBef>
              <a:buNone/>
            </a:pPr>
            <a:endParaRPr>
              <a:solidFill>
                <a:schemeClr val="dk1"/>
              </a:solidFill>
            </a:endParaRPr>
          </a:p>
          <a:p>
            <a:pPr marL="0" indent="0">
              <a:spcBef>
                <a:spcPts val="2133"/>
              </a:spcBef>
              <a:spcAft>
                <a:spcPts val="2133"/>
              </a:spcAft>
              <a:buNone/>
            </a:pPr>
            <a:endParaRPr b="1">
              <a:solidFill>
                <a:schemeClr val="dk1"/>
              </a:solidFill>
              <a:latin typeface="Roboto Condensed"/>
              <a:ea typeface="Roboto Condensed"/>
              <a:cs typeface="Roboto Condensed"/>
              <a:sym typeface="Roboto Condensed"/>
            </a:endParaRPr>
          </a:p>
        </p:txBody>
      </p:sp>
      <p:sp>
        <p:nvSpPr>
          <p:cNvPr id="271" name="Google Shape;271;p48"/>
          <p:cNvSpPr txBox="1">
            <a:spLocks noGrp="1"/>
          </p:cNvSpPr>
          <p:nvPr>
            <p:ph type="ctrTitle"/>
          </p:nvPr>
        </p:nvSpPr>
        <p:spPr>
          <a:xfrm>
            <a:off x="2619800" y="470467"/>
            <a:ext cx="6952400" cy="830000"/>
          </a:xfrm>
          <a:prstGeom prst="rect">
            <a:avLst/>
          </a:prstGeom>
        </p:spPr>
        <p:txBody>
          <a:bodyPr spcFirstLastPara="1" wrap="square" lIns="121900" tIns="121900" rIns="121900" bIns="121900" anchor="t" anchorCtr="0">
            <a:noAutofit/>
          </a:bodyPr>
          <a:lstStyle/>
          <a:p>
            <a:r>
              <a:rPr lang="en"/>
              <a:t>Advanced Shell Scripting</a:t>
            </a:r>
            <a:endParaRPr/>
          </a:p>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1426</Words>
  <Application>Microsoft Office PowerPoint</Application>
  <PresentationFormat>Widescreen</PresentationFormat>
  <Paragraphs>179</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Calibri Light</vt:lpstr>
      <vt:lpstr>Exo 2</vt:lpstr>
      <vt:lpstr>Fira Sans Extra Condensed Medium</vt:lpstr>
      <vt:lpstr>Roboto Condensed</vt:lpstr>
      <vt:lpstr>Roboto Condensed Light</vt:lpstr>
      <vt:lpstr>Squada One</vt:lpstr>
      <vt:lpstr>Office Theme</vt:lpstr>
      <vt:lpstr>Tech Newsletter by Slidesgo</vt:lpstr>
      <vt:lpstr>OS Lab Scripting</vt:lpstr>
      <vt:lpstr>SCRIPTING</vt:lpstr>
      <vt:lpstr>The Basics of Shell Scripting </vt:lpstr>
      <vt:lpstr>The Basics of Shell Scripting </vt:lpstr>
      <vt:lpstr>The Basics of Shell Scripting </vt:lpstr>
      <vt:lpstr>Advanced Shell Scripting </vt:lpstr>
      <vt:lpstr>Advanced Shell Scripting </vt:lpstr>
      <vt:lpstr>Advanced Shell Scripting </vt:lpstr>
      <vt:lpstr>Advanced Shell Scripting </vt:lpstr>
      <vt:lpstr>Condition Tests for IF </vt:lpstr>
      <vt:lpstr>Condition Tests for IF </vt:lpstr>
      <vt:lpstr>Advanced Shell Scripting </vt:lpstr>
      <vt:lpstr>Advanced Shell Scripting </vt:lpstr>
      <vt:lpstr>Advanced Shell Scripting </vt:lpstr>
      <vt:lpstr>Advanced Shell Scripting </vt:lpstr>
      <vt:lpstr>Advanced Shell Scripting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Lab Scripting</dc:title>
  <dc:creator>Yasmeen Alslman</dc:creator>
  <cp:lastModifiedBy>Yasmeen Alslman</cp:lastModifiedBy>
  <cp:revision>2</cp:revision>
  <dcterms:created xsi:type="dcterms:W3CDTF">2024-02-19T07:08:50Z</dcterms:created>
  <dcterms:modified xsi:type="dcterms:W3CDTF">2024-02-19T07:20:32Z</dcterms:modified>
</cp:coreProperties>
</file>