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Constanti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FSCiadJ5BHNhLDoa69stBa6YI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nstantia-regular.fntdata"/><Relationship Id="rId25" Type="http://schemas.openxmlformats.org/officeDocument/2006/relationships/slide" Target="slides/slide19.xml"/><Relationship Id="rId28" Type="http://schemas.openxmlformats.org/officeDocument/2006/relationships/font" Target="fonts/Constantia-italic.fntdata"/><Relationship Id="rId27" Type="http://schemas.openxmlformats.org/officeDocument/2006/relationships/font" Target="fonts/Constanti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onstanti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31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31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31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31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2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2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2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20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2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2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2514600" y="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Database</a:t>
            </a:r>
            <a:endParaRPr/>
          </a:p>
        </p:txBody>
      </p:sp>
      <p:pic>
        <p:nvPicPr>
          <p:cNvPr descr="inde9x.jpeg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180" y="1905000"/>
            <a:ext cx="5253839" cy="388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167" name="Google Shape;16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652" y="2053141"/>
            <a:ext cx="8030696" cy="415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Elements of Date format</a:t>
            </a:r>
            <a:endParaRPr/>
          </a:p>
        </p:txBody>
      </p:sp>
      <p:pic>
        <p:nvPicPr>
          <p:cNvPr id="173" name="Google Shape;17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836" y="1953115"/>
            <a:ext cx="7354327" cy="435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9" name="Google Shape;17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185" name="Google Shape;18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05000"/>
            <a:ext cx="860664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/>
          <p:nvPr/>
        </p:nvSpPr>
        <p:spPr>
          <a:xfrm>
            <a:off x="381000" y="5562600"/>
            <a:ext cx="7391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Select * from emp where to_char(hiredate,’MON’)=‘FEB’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&lt;, &gt; , like with dates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Select * from emp where 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to_char(hiredate,’dd-mon-yyyy’)&lt;’09-jan-1999’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Let the hiredate be ’09-apr-2015’, this comparison will result with wrong answer. 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’09-apr-2015’ &lt; ’09-jan-1999’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Null values- operations</a:t>
            </a:r>
            <a:endParaRPr/>
          </a:p>
        </p:txBody>
      </p:sp>
      <p:pic>
        <p:nvPicPr>
          <p:cNvPr id="198" name="Google Shape;1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7162800" cy="35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Null values – nvl function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Convert null to actual values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121" y="3124200"/>
            <a:ext cx="4810797" cy="215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211" name="Google Shape;2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47" y="1943588"/>
            <a:ext cx="7744906" cy="437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Nesting functions</a:t>
            </a:r>
            <a:endParaRPr/>
          </a:p>
        </p:txBody>
      </p:sp>
      <p:pic>
        <p:nvPicPr>
          <p:cNvPr id="217" name="Google Shape;2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09800"/>
            <a:ext cx="80486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Decode Function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05000"/>
            <a:ext cx="78295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Single row functions</a:t>
            </a:r>
            <a:endParaRPr/>
          </a:p>
        </p:txBody>
      </p:sp>
      <p:pic>
        <p:nvPicPr>
          <p:cNvPr id="117" name="Google Shape;11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35163"/>
            <a:ext cx="6754950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Default format: DD-MON-YY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SYSDATE is a function returns the current date.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702" y="4038600"/>
            <a:ext cx="4127498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Arithmetic with Dates</a:t>
            </a:r>
            <a:endParaRPr/>
          </a:p>
        </p:txBody>
      </p:sp>
      <p:pic>
        <p:nvPicPr>
          <p:cNvPr id="130" name="Google Shape;13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286000"/>
            <a:ext cx="8466201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Arithmetic with Dates</a:t>
            </a:r>
            <a:endParaRPr/>
          </a:p>
        </p:txBody>
      </p:sp>
      <p:pic>
        <p:nvPicPr>
          <p:cNvPr id="136" name="Google Shape;13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26" y="2367510"/>
            <a:ext cx="7687748" cy="352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Date functions</a:t>
            </a:r>
            <a:endParaRPr/>
          </a:p>
        </p:txBody>
      </p:sp>
      <p:pic>
        <p:nvPicPr>
          <p:cNvPr id="142" name="Google Shape;14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181" y="1935163"/>
            <a:ext cx="6403637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148" name="Google Shape;14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335" y="1935163"/>
            <a:ext cx="7349329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Date manipulation</a:t>
            </a:r>
            <a:endParaRPr/>
          </a:p>
        </p:txBody>
      </p:sp>
      <p:pic>
        <p:nvPicPr>
          <p:cNvPr id="154" name="Google Shape;15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90800"/>
            <a:ext cx="7449590" cy="281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To_char function with dates</a:t>
            </a:r>
            <a:endParaRPr/>
          </a:p>
        </p:txBody>
      </p:sp>
      <p:pic>
        <p:nvPicPr>
          <p:cNvPr id="160" name="Google Shape;16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" y="2133600"/>
            <a:ext cx="8747760" cy="109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276600"/>
            <a:ext cx="5562600" cy="334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2015-10-06T06:32:12Z</dcterms:created>
  <dc:creator>binary</dc:creator>
</cp:coreProperties>
</file>