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5994C-1809-4085-8122-457E6322B158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C29F6D1-C559-4FA3-8F9D-4C5261841F4E}">
      <dgm:prSet phldrT="[Текст]"/>
      <dgm:spPr/>
      <dgm:t>
        <a:bodyPr/>
        <a:lstStyle/>
        <a:p>
          <a:pPr algn="ctr"/>
          <a:r>
            <a:rPr lang="ru-RU" dirty="0" smtClean="0"/>
            <a:t>Обмен данными</a:t>
          </a:r>
          <a:endParaRPr lang="ru-RU" dirty="0"/>
        </a:p>
      </dgm:t>
    </dgm:pt>
    <dgm:pt modelId="{06860906-B432-43D9-8EB2-AB5B78D65E51}" type="parTrans" cxnId="{426EAD3A-CC58-464F-99D8-C26C490AE681}">
      <dgm:prSet/>
      <dgm:spPr/>
      <dgm:t>
        <a:bodyPr/>
        <a:lstStyle/>
        <a:p>
          <a:pPr algn="ctr"/>
          <a:endParaRPr lang="ru-RU"/>
        </a:p>
      </dgm:t>
    </dgm:pt>
    <dgm:pt modelId="{6D22138B-5B6A-4212-91BE-0CD96A18A876}" type="sibTrans" cxnId="{426EAD3A-CC58-464F-99D8-C26C490AE681}">
      <dgm:prSet/>
      <dgm:spPr/>
      <dgm:t>
        <a:bodyPr/>
        <a:lstStyle/>
        <a:p>
          <a:pPr algn="ctr"/>
          <a:endParaRPr lang="ru-RU"/>
        </a:p>
      </dgm:t>
    </dgm:pt>
    <dgm:pt modelId="{BFC055A6-268C-42BD-9513-6206F15C6186}">
      <dgm:prSet phldrT="[Текст]"/>
      <dgm:spPr/>
      <dgm:t>
        <a:bodyPr/>
        <a:lstStyle/>
        <a:p>
          <a:pPr algn="ctr"/>
          <a:r>
            <a:rPr lang="ru-RU" dirty="0" smtClean="0"/>
            <a:t>Между ведомствами</a:t>
          </a:r>
          <a:endParaRPr lang="ru-RU" dirty="0"/>
        </a:p>
      </dgm:t>
    </dgm:pt>
    <dgm:pt modelId="{53F20D9D-B15E-48D0-8A6D-F0007F30DF2F}" type="parTrans" cxnId="{05374528-57F6-4083-972C-B9AF5AF47092}">
      <dgm:prSet/>
      <dgm:spPr/>
      <dgm:t>
        <a:bodyPr/>
        <a:lstStyle/>
        <a:p>
          <a:pPr algn="ctr"/>
          <a:endParaRPr lang="ru-RU"/>
        </a:p>
      </dgm:t>
    </dgm:pt>
    <dgm:pt modelId="{DBC30C52-2EC7-4CF9-B9A5-D9299BA003AA}" type="sibTrans" cxnId="{05374528-57F6-4083-972C-B9AF5AF47092}">
      <dgm:prSet/>
      <dgm:spPr/>
      <dgm:t>
        <a:bodyPr/>
        <a:lstStyle/>
        <a:p>
          <a:pPr algn="ctr"/>
          <a:endParaRPr lang="ru-RU"/>
        </a:p>
      </dgm:t>
    </dgm:pt>
    <dgm:pt modelId="{35F8BA1E-C5D5-479B-A17B-3E1EAA1FE4C9}" type="pres">
      <dgm:prSet presAssocID="{F6B5994C-1809-4085-8122-457E6322B158}" presName="compositeShape" presStyleCnt="0">
        <dgm:presLayoutVars>
          <dgm:chMax val="2"/>
          <dgm:dir/>
          <dgm:resizeHandles val="exact"/>
        </dgm:presLayoutVars>
      </dgm:prSet>
      <dgm:spPr/>
    </dgm:pt>
    <dgm:pt modelId="{D8BED863-7BA7-45BB-8E44-A6664E82996E}" type="pres">
      <dgm:prSet presAssocID="{F6B5994C-1809-4085-8122-457E6322B158}" presName="ribbon" presStyleLbl="node1" presStyleIdx="0" presStyleCnt="1" custLinFactNeighborX="18653" custLinFactNeighborY="-1725"/>
      <dgm:spPr/>
    </dgm:pt>
    <dgm:pt modelId="{C05276FC-D894-4B0F-A8E1-E020DD43E813}" type="pres">
      <dgm:prSet presAssocID="{F6B5994C-1809-4085-8122-457E6322B158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618248-CEFD-47DC-ABE8-1D03413876C4}" type="pres">
      <dgm:prSet presAssocID="{F6B5994C-1809-4085-8122-457E6322B158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6EAD3A-CC58-464F-99D8-C26C490AE681}" srcId="{F6B5994C-1809-4085-8122-457E6322B158}" destId="{2C29F6D1-C559-4FA3-8F9D-4C5261841F4E}" srcOrd="0" destOrd="0" parTransId="{06860906-B432-43D9-8EB2-AB5B78D65E51}" sibTransId="{6D22138B-5B6A-4212-91BE-0CD96A18A876}"/>
    <dgm:cxn modelId="{6B2F2BE6-858B-4712-8E55-95E0DAD4D9B2}" type="presOf" srcId="{2C29F6D1-C559-4FA3-8F9D-4C5261841F4E}" destId="{C05276FC-D894-4B0F-A8E1-E020DD43E813}" srcOrd="0" destOrd="0" presId="urn:microsoft.com/office/officeart/2005/8/layout/arrow6"/>
    <dgm:cxn modelId="{1BE9D7B6-0CB8-4131-9306-45B6981E81A4}" type="presOf" srcId="{F6B5994C-1809-4085-8122-457E6322B158}" destId="{35F8BA1E-C5D5-479B-A17B-3E1EAA1FE4C9}" srcOrd="0" destOrd="0" presId="urn:microsoft.com/office/officeart/2005/8/layout/arrow6"/>
    <dgm:cxn modelId="{CE30435B-B413-4998-8BC4-B4C9C9101B77}" type="presOf" srcId="{BFC055A6-268C-42BD-9513-6206F15C6186}" destId="{A9618248-CEFD-47DC-ABE8-1D03413876C4}" srcOrd="0" destOrd="0" presId="urn:microsoft.com/office/officeart/2005/8/layout/arrow6"/>
    <dgm:cxn modelId="{05374528-57F6-4083-972C-B9AF5AF47092}" srcId="{F6B5994C-1809-4085-8122-457E6322B158}" destId="{BFC055A6-268C-42BD-9513-6206F15C6186}" srcOrd="1" destOrd="0" parTransId="{53F20D9D-B15E-48D0-8A6D-F0007F30DF2F}" sibTransId="{DBC30C52-2EC7-4CF9-B9A5-D9299BA003AA}"/>
    <dgm:cxn modelId="{E77B2682-37AB-4AA2-9010-C13FC4AFACA1}" type="presParOf" srcId="{35F8BA1E-C5D5-479B-A17B-3E1EAA1FE4C9}" destId="{D8BED863-7BA7-45BB-8E44-A6664E82996E}" srcOrd="0" destOrd="0" presId="urn:microsoft.com/office/officeart/2005/8/layout/arrow6"/>
    <dgm:cxn modelId="{191B9A45-D810-456B-85EA-631D3DE64C6F}" type="presParOf" srcId="{35F8BA1E-C5D5-479B-A17B-3E1EAA1FE4C9}" destId="{C05276FC-D894-4B0F-A8E1-E020DD43E813}" srcOrd="1" destOrd="0" presId="urn:microsoft.com/office/officeart/2005/8/layout/arrow6"/>
    <dgm:cxn modelId="{0D806862-F09C-45D9-B098-E99ECEBA7C65}" type="presParOf" srcId="{35F8BA1E-C5D5-479B-A17B-3E1EAA1FE4C9}" destId="{A9618248-CEFD-47DC-ABE8-1D03413876C4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F8928-933B-4D60-A557-3F28896AC3CB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284F2D76-DB50-451A-AAA1-D98F009A922D}">
      <dgm:prSet phldrT="[Текст]"/>
      <dgm:spPr/>
      <dgm:t>
        <a:bodyPr/>
        <a:lstStyle/>
        <a:p>
          <a:r>
            <a:rPr lang="ru-RU" dirty="0" smtClean="0"/>
            <a:t>Региональный</a:t>
          </a:r>
        </a:p>
        <a:p>
          <a:r>
            <a:rPr lang="ru-RU" dirty="0" smtClean="0"/>
            <a:t>Орган</a:t>
          </a:r>
          <a:endParaRPr lang="ru-RU" dirty="0"/>
        </a:p>
      </dgm:t>
    </dgm:pt>
    <dgm:pt modelId="{EF664B83-0103-4798-B915-676CDF0339D9}" type="parTrans" cxnId="{D8A64C13-6A78-4636-A39F-23C163C2F7B3}">
      <dgm:prSet/>
      <dgm:spPr/>
      <dgm:t>
        <a:bodyPr/>
        <a:lstStyle/>
        <a:p>
          <a:endParaRPr lang="ru-RU"/>
        </a:p>
      </dgm:t>
    </dgm:pt>
    <dgm:pt modelId="{96C43CFA-47AC-4404-865F-92DE7C8730F2}" type="sibTrans" cxnId="{D8A64C13-6A78-4636-A39F-23C163C2F7B3}">
      <dgm:prSet/>
      <dgm:spPr/>
      <dgm:t>
        <a:bodyPr/>
        <a:lstStyle/>
        <a:p>
          <a:endParaRPr lang="ru-RU"/>
        </a:p>
      </dgm:t>
    </dgm:pt>
    <dgm:pt modelId="{FFBBA010-BEB1-4512-BDE6-1EF05C2BB2DC}">
      <dgm:prSet phldrT="[Текст]"/>
      <dgm:spPr/>
      <dgm:t>
        <a:bodyPr/>
        <a:lstStyle/>
        <a:p>
          <a:r>
            <a:rPr lang="ru-RU" dirty="0" smtClean="0"/>
            <a:t>Орган местного самоуправления</a:t>
          </a:r>
          <a:endParaRPr lang="ru-RU" dirty="0"/>
        </a:p>
      </dgm:t>
    </dgm:pt>
    <dgm:pt modelId="{DF37D1E2-5602-4C53-B7A1-ED39E6E7DED2}" type="parTrans" cxnId="{269D64B1-29A3-43B4-A96B-F0847D2FACC5}">
      <dgm:prSet/>
      <dgm:spPr/>
      <dgm:t>
        <a:bodyPr/>
        <a:lstStyle/>
        <a:p>
          <a:endParaRPr lang="ru-RU"/>
        </a:p>
      </dgm:t>
    </dgm:pt>
    <dgm:pt modelId="{9114B9D2-4EB0-4409-8809-161140D01476}" type="sibTrans" cxnId="{269D64B1-29A3-43B4-A96B-F0847D2FACC5}">
      <dgm:prSet/>
      <dgm:spPr/>
      <dgm:t>
        <a:bodyPr/>
        <a:lstStyle/>
        <a:p>
          <a:endParaRPr lang="ru-RU"/>
        </a:p>
      </dgm:t>
    </dgm:pt>
    <dgm:pt modelId="{444FE6DF-5490-4F0A-9563-F3CDAA528046}">
      <dgm:prSet phldrT="[Текст]"/>
      <dgm:spPr/>
      <dgm:t>
        <a:bodyPr/>
        <a:lstStyle/>
        <a:p>
          <a:r>
            <a:rPr lang="ru-RU" dirty="0" smtClean="0"/>
            <a:t>Федеральный </a:t>
          </a:r>
        </a:p>
        <a:p>
          <a:r>
            <a:rPr lang="ru-RU" dirty="0" smtClean="0"/>
            <a:t>Орган</a:t>
          </a:r>
          <a:endParaRPr lang="ru-RU" dirty="0"/>
        </a:p>
      </dgm:t>
    </dgm:pt>
    <dgm:pt modelId="{4C43B542-B873-4E96-B80D-036302CCAFE3}" type="parTrans" cxnId="{360E9C3E-5E86-4195-A0DD-BE36143B65C0}">
      <dgm:prSet/>
      <dgm:spPr/>
      <dgm:t>
        <a:bodyPr/>
        <a:lstStyle/>
        <a:p>
          <a:endParaRPr lang="ru-RU"/>
        </a:p>
      </dgm:t>
    </dgm:pt>
    <dgm:pt modelId="{94B21621-E381-473F-A144-1050772C39FB}" type="sibTrans" cxnId="{360E9C3E-5E86-4195-A0DD-BE36143B65C0}">
      <dgm:prSet/>
      <dgm:spPr/>
      <dgm:t>
        <a:bodyPr/>
        <a:lstStyle/>
        <a:p>
          <a:endParaRPr lang="ru-RU"/>
        </a:p>
      </dgm:t>
    </dgm:pt>
    <dgm:pt modelId="{4CAA4F00-87C8-48E4-830D-B1858091A0D6}" type="pres">
      <dgm:prSet presAssocID="{F15F8928-933B-4D60-A557-3F28896AC3CB}" presName="compositeShape" presStyleCnt="0">
        <dgm:presLayoutVars>
          <dgm:chMax val="7"/>
          <dgm:dir/>
          <dgm:resizeHandles val="exact"/>
        </dgm:presLayoutVars>
      </dgm:prSet>
      <dgm:spPr/>
    </dgm:pt>
    <dgm:pt modelId="{DE76F127-123B-447C-A1E9-4550BAAAB3A2}" type="pres">
      <dgm:prSet presAssocID="{F15F8928-933B-4D60-A557-3F28896AC3CB}" presName="wedge1" presStyleLbl="node1" presStyleIdx="0" presStyleCnt="3"/>
      <dgm:spPr/>
      <dgm:t>
        <a:bodyPr/>
        <a:lstStyle/>
        <a:p>
          <a:endParaRPr lang="ru-RU"/>
        </a:p>
      </dgm:t>
    </dgm:pt>
    <dgm:pt modelId="{42DB6F71-FABA-438F-9859-2BBC7DF2AEA6}" type="pres">
      <dgm:prSet presAssocID="{F15F8928-933B-4D60-A557-3F28896AC3CB}" presName="dummy1a" presStyleCnt="0"/>
      <dgm:spPr/>
    </dgm:pt>
    <dgm:pt modelId="{8F2CA0F9-A935-4868-B108-2E5F35A8F7DD}" type="pres">
      <dgm:prSet presAssocID="{F15F8928-933B-4D60-A557-3F28896AC3CB}" presName="dummy1b" presStyleCnt="0"/>
      <dgm:spPr/>
    </dgm:pt>
    <dgm:pt modelId="{9DB64A66-9003-4CB0-B88C-3CEA04C3DEBB}" type="pres">
      <dgm:prSet presAssocID="{F15F8928-933B-4D60-A557-3F28896AC3C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72728A9-A3A7-4D75-822C-1C0774B351DD}" type="pres">
      <dgm:prSet presAssocID="{F15F8928-933B-4D60-A557-3F28896AC3CB}" presName="wedge2" presStyleLbl="node1" presStyleIdx="1" presStyleCnt="3"/>
      <dgm:spPr/>
    </dgm:pt>
    <dgm:pt modelId="{1E255B02-3F6A-46AD-8997-38371EF7B11F}" type="pres">
      <dgm:prSet presAssocID="{F15F8928-933B-4D60-A557-3F28896AC3CB}" presName="dummy2a" presStyleCnt="0"/>
      <dgm:spPr/>
    </dgm:pt>
    <dgm:pt modelId="{1C3E23E0-E4BA-4D5A-A111-C54F4BBAC64D}" type="pres">
      <dgm:prSet presAssocID="{F15F8928-933B-4D60-A557-3F28896AC3CB}" presName="dummy2b" presStyleCnt="0"/>
      <dgm:spPr/>
    </dgm:pt>
    <dgm:pt modelId="{1A2B0168-A968-4D59-821E-026716981A59}" type="pres">
      <dgm:prSet presAssocID="{F15F8928-933B-4D60-A557-3F28896AC3C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B27F8CC-B7D0-4051-87BA-9BA8A0BFA67E}" type="pres">
      <dgm:prSet presAssocID="{F15F8928-933B-4D60-A557-3F28896AC3CB}" presName="wedge3" presStyleLbl="node1" presStyleIdx="2" presStyleCnt="3"/>
      <dgm:spPr/>
      <dgm:t>
        <a:bodyPr/>
        <a:lstStyle/>
        <a:p>
          <a:endParaRPr lang="ru-RU"/>
        </a:p>
      </dgm:t>
    </dgm:pt>
    <dgm:pt modelId="{87F1B8ED-E80C-4D44-8239-18DFD1A61058}" type="pres">
      <dgm:prSet presAssocID="{F15F8928-933B-4D60-A557-3F28896AC3CB}" presName="dummy3a" presStyleCnt="0"/>
      <dgm:spPr/>
    </dgm:pt>
    <dgm:pt modelId="{800A90E6-4ED8-4C11-82DB-59A207C27A26}" type="pres">
      <dgm:prSet presAssocID="{F15F8928-933B-4D60-A557-3F28896AC3CB}" presName="dummy3b" presStyleCnt="0"/>
      <dgm:spPr/>
    </dgm:pt>
    <dgm:pt modelId="{CCDE6676-76FC-497A-A228-B41CE21FDF04}" type="pres">
      <dgm:prSet presAssocID="{F15F8928-933B-4D60-A557-3F28896AC3C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284B40-3D4C-45A5-BC35-16DB99E46BBB}" type="pres">
      <dgm:prSet presAssocID="{96C43CFA-47AC-4404-865F-92DE7C8730F2}" presName="arrowWedge1" presStyleLbl="fgSibTrans2D1" presStyleIdx="0" presStyleCnt="3"/>
      <dgm:spPr/>
    </dgm:pt>
    <dgm:pt modelId="{753B5186-4811-4AE2-97FB-A3932B9CCD72}" type="pres">
      <dgm:prSet presAssocID="{9114B9D2-4EB0-4409-8809-161140D01476}" presName="arrowWedge2" presStyleLbl="fgSibTrans2D1" presStyleIdx="1" presStyleCnt="3"/>
      <dgm:spPr/>
    </dgm:pt>
    <dgm:pt modelId="{7F116248-FA4A-4833-852D-FCD2E44D624E}" type="pres">
      <dgm:prSet presAssocID="{94B21621-E381-473F-A144-1050772C39FB}" presName="arrowWedge3" presStyleLbl="fgSibTrans2D1" presStyleIdx="2" presStyleCnt="3"/>
      <dgm:spPr/>
    </dgm:pt>
  </dgm:ptLst>
  <dgm:cxnLst>
    <dgm:cxn modelId="{269D64B1-29A3-43B4-A96B-F0847D2FACC5}" srcId="{F15F8928-933B-4D60-A557-3F28896AC3CB}" destId="{FFBBA010-BEB1-4512-BDE6-1EF05C2BB2DC}" srcOrd="1" destOrd="0" parTransId="{DF37D1E2-5602-4C53-B7A1-ED39E6E7DED2}" sibTransId="{9114B9D2-4EB0-4409-8809-161140D01476}"/>
    <dgm:cxn modelId="{65548D71-D2DA-45DD-A00B-8EC22C3A97F8}" type="presOf" srcId="{444FE6DF-5490-4F0A-9563-F3CDAA528046}" destId="{CCDE6676-76FC-497A-A228-B41CE21FDF04}" srcOrd="1" destOrd="0" presId="urn:microsoft.com/office/officeart/2005/8/layout/cycle8"/>
    <dgm:cxn modelId="{D8A64C13-6A78-4636-A39F-23C163C2F7B3}" srcId="{F15F8928-933B-4D60-A557-3F28896AC3CB}" destId="{284F2D76-DB50-451A-AAA1-D98F009A922D}" srcOrd="0" destOrd="0" parTransId="{EF664B83-0103-4798-B915-676CDF0339D9}" sibTransId="{96C43CFA-47AC-4404-865F-92DE7C8730F2}"/>
    <dgm:cxn modelId="{1CB837D0-B06E-4C0B-9CF7-EFB0E434D9E9}" type="presOf" srcId="{F15F8928-933B-4D60-A557-3F28896AC3CB}" destId="{4CAA4F00-87C8-48E4-830D-B1858091A0D6}" srcOrd="0" destOrd="0" presId="urn:microsoft.com/office/officeart/2005/8/layout/cycle8"/>
    <dgm:cxn modelId="{513EF401-AB1D-46F8-B9D4-E82E098A1D3E}" type="presOf" srcId="{FFBBA010-BEB1-4512-BDE6-1EF05C2BB2DC}" destId="{472728A9-A3A7-4D75-822C-1C0774B351DD}" srcOrd="0" destOrd="0" presId="urn:microsoft.com/office/officeart/2005/8/layout/cycle8"/>
    <dgm:cxn modelId="{360E9C3E-5E86-4195-A0DD-BE36143B65C0}" srcId="{F15F8928-933B-4D60-A557-3F28896AC3CB}" destId="{444FE6DF-5490-4F0A-9563-F3CDAA528046}" srcOrd="2" destOrd="0" parTransId="{4C43B542-B873-4E96-B80D-036302CCAFE3}" sibTransId="{94B21621-E381-473F-A144-1050772C39FB}"/>
    <dgm:cxn modelId="{B9521661-DCE9-427D-A1AC-BA2451509FBC}" type="presOf" srcId="{FFBBA010-BEB1-4512-BDE6-1EF05C2BB2DC}" destId="{1A2B0168-A968-4D59-821E-026716981A59}" srcOrd="1" destOrd="0" presId="urn:microsoft.com/office/officeart/2005/8/layout/cycle8"/>
    <dgm:cxn modelId="{B2B0DA65-A2F5-4EC4-B40F-7D8DF259613E}" type="presOf" srcId="{444FE6DF-5490-4F0A-9563-F3CDAA528046}" destId="{7B27F8CC-B7D0-4051-87BA-9BA8A0BFA67E}" srcOrd="0" destOrd="0" presId="urn:microsoft.com/office/officeart/2005/8/layout/cycle8"/>
    <dgm:cxn modelId="{020EA692-799A-400F-A524-BC8DF0EDF6E4}" type="presOf" srcId="{284F2D76-DB50-451A-AAA1-D98F009A922D}" destId="{DE76F127-123B-447C-A1E9-4550BAAAB3A2}" srcOrd="0" destOrd="0" presId="urn:microsoft.com/office/officeart/2005/8/layout/cycle8"/>
    <dgm:cxn modelId="{834E2DAA-6A3E-428B-839F-F8C525B790D7}" type="presOf" srcId="{284F2D76-DB50-451A-AAA1-D98F009A922D}" destId="{9DB64A66-9003-4CB0-B88C-3CEA04C3DEBB}" srcOrd="1" destOrd="0" presId="urn:microsoft.com/office/officeart/2005/8/layout/cycle8"/>
    <dgm:cxn modelId="{F6FDDD94-CE64-42E0-8908-140C13CCD6C0}" type="presParOf" srcId="{4CAA4F00-87C8-48E4-830D-B1858091A0D6}" destId="{DE76F127-123B-447C-A1E9-4550BAAAB3A2}" srcOrd="0" destOrd="0" presId="urn:microsoft.com/office/officeart/2005/8/layout/cycle8"/>
    <dgm:cxn modelId="{D96F61A9-A98B-4ABA-893F-53B0306E3E5D}" type="presParOf" srcId="{4CAA4F00-87C8-48E4-830D-B1858091A0D6}" destId="{42DB6F71-FABA-438F-9859-2BBC7DF2AEA6}" srcOrd="1" destOrd="0" presId="urn:microsoft.com/office/officeart/2005/8/layout/cycle8"/>
    <dgm:cxn modelId="{52F1A05B-AFA6-4381-BA86-2494E9DC6FC6}" type="presParOf" srcId="{4CAA4F00-87C8-48E4-830D-B1858091A0D6}" destId="{8F2CA0F9-A935-4868-B108-2E5F35A8F7DD}" srcOrd="2" destOrd="0" presId="urn:microsoft.com/office/officeart/2005/8/layout/cycle8"/>
    <dgm:cxn modelId="{0C259A12-4C40-4495-95D6-3FC72F5B2EC4}" type="presParOf" srcId="{4CAA4F00-87C8-48E4-830D-B1858091A0D6}" destId="{9DB64A66-9003-4CB0-B88C-3CEA04C3DEBB}" srcOrd="3" destOrd="0" presId="urn:microsoft.com/office/officeart/2005/8/layout/cycle8"/>
    <dgm:cxn modelId="{7133AB62-0CF1-437D-B1EF-5DCFB94B69A0}" type="presParOf" srcId="{4CAA4F00-87C8-48E4-830D-B1858091A0D6}" destId="{472728A9-A3A7-4D75-822C-1C0774B351DD}" srcOrd="4" destOrd="0" presId="urn:microsoft.com/office/officeart/2005/8/layout/cycle8"/>
    <dgm:cxn modelId="{BD3EFC9F-E09B-4A3F-8539-153DCEE9A798}" type="presParOf" srcId="{4CAA4F00-87C8-48E4-830D-B1858091A0D6}" destId="{1E255B02-3F6A-46AD-8997-38371EF7B11F}" srcOrd="5" destOrd="0" presId="urn:microsoft.com/office/officeart/2005/8/layout/cycle8"/>
    <dgm:cxn modelId="{AEED168E-75FB-4977-B5BB-9F6BA196E2FE}" type="presParOf" srcId="{4CAA4F00-87C8-48E4-830D-B1858091A0D6}" destId="{1C3E23E0-E4BA-4D5A-A111-C54F4BBAC64D}" srcOrd="6" destOrd="0" presId="urn:microsoft.com/office/officeart/2005/8/layout/cycle8"/>
    <dgm:cxn modelId="{EEDD5209-F708-4BF2-A36D-2AEDCC4FA1A3}" type="presParOf" srcId="{4CAA4F00-87C8-48E4-830D-B1858091A0D6}" destId="{1A2B0168-A968-4D59-821E-026716981A59}" srcOrd="7" destOrd="0" presId="urn:microsoft.com/office/officeart/2005/8/layout/cycle8"/>
    <dgm:cxn modelId="{DB38B561-81AA-4F2D-A619-A06F1067F79E}" type="presParOf" srcId="{4CAA4F00-87C8-48E4-830D-B1858091A0D6}" destId="{7B27F8CC-B7D0-4051-87BA-9BA8A0BFA67E}" srcOrd="8" destOrd="0" presId="urn:microsoft.com/office/officeart/2005/8/layout/cycle8"/>
    <dgm:cxn modelId="{22426315-A0B7-459C-AD66-3A2723BEC83A}" type="presParOf" srcId="{4CAA4F00-87C8-48E4-830D-B1858091A0D6}" destId="{87F1B8ED-E80C-4D44-8239-18DFD1A61058}" srcOrd="9" destOrd="0" presId="urn:microsoft.com/office/officeart/2005/8/layout/cycle8"/>
    <dgm:cxn modelId="{B3DE353E-FA98-403D-B8E7-86CF533C1B44}" type="presParOf" srcId="{4CAA4F00-87C8-48E4-830D-B1858091A0D6}" destId="{800A90E6-4ED8-4C11-82DB-59A207C27A26}" srcOrd="10" destOrd="0" presId="urn:microsoft.com/office/officeart/2005/8/layout/cycle8"/>
    <dgm:cxn modelId="{5F4563D9-2633-4AA0-86F2-8FBAC0EB61B6}" type="presParOf" srcId="{4CAA4F00-87C8-48E4-830D-B1858091A0D6}" destId="{CCDE6676-76FC-497A-A228-B41CE21FDF04}" srcOrd="11" destOrd="0" presId="urn:microsoft.com/office/officeart/2005/8/layout/cycle8"/>
    <dgm:cxn modelId="{F824552D-A116-4127-84CA-769D97AC1B5E}" type="presParOf" srcId="{4CAA4F00-87C8-48E4-830D-B1858091A0D6}" destId="{0E284B40-3D4C-45A5-BC35-16DB99E46BBB}" srcOrd="12" destOrd="0" presId="urn:microsoft.com/office/officeart/2005/8/layout/cycle8"/>
    <dgm:cxn modelId="{EFC2442C-BE64-4A95-BAD4-B2780FC393CA}" type="presParOf" srcId="{4CAA4F00-87C8-48E4-830D-B1858091A0D6}" destId="{753B5186-4811-4AE2-97FB-A3932B9CCD72}" srcOrd="13" destOrd="0" presId="urn:microsoft.com/office/officeart/2005/8/layout/cycle8"/>
    <dgm:cxn modelId="{11DB07C7-3AD4-4A7D-AB23-4D4019B0DB60}" type="presParOf" srcId="{4CAA4F00-87C8-48E4-830D-B1858091A0D6}" destId="{7F116248-FA4A-4833-852D-FCD2E44D624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7AD7A-B75A-4E06-8D1E-0D3E7F01BD2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31127D3-1D33-4B02-A41E-2146A0298E6A}">
      <dgm:prSet phldrT="[Текст]" custT="1"/>
      <dgm:spPr/>
      <dgm:t>
        <a:bodyPr/>
        <a:lstStyle/>
        <a:p>
          <a:r>
            <a:rPr lang="ru-RU" sz="1400" dirty="0" smtClean="0"/>
            <a:t>Технологическая карта</a:t>
          </a:r>
          <a:endParaRPr lang="ru-RU" sz="1400" dirty="0"/>
        </a:p>
      </dgm:t>
    </dgm:pt>
    <dgm:pt modelId="{D85E1241-F4F0-4BEB-95D8-93487CB17C72}" type="parTrans" cxnId="{6B92A9CB-3662-4BB7-9127-26207FDA8C6F}">
      <dgm:prSet/>
      <dgm:spPr/>
      <dgm:t>
        <a:bodyPr/>
        <a:lstStyle/>
        <a:p>
          <a:endParaRPr lang="ru-RU"/>
        </a:p>
      </dgm:t>
    </dgm:pt>
    <dgm:pt modelId="{2CAFB60B-7169-432D-AF6F-64FC8740EA99}" type="sibTrans" cxnId="{6B92A9CB-3662-4BB7-9127-26207FDA8C6F}">
      <dgm:prSet/>
      <dgm:spPr/>
      <dgm:t>
        <a:bodyPr/>
        <a:lstStyle/>
        <a:p>
          <a:endParaRPr lang="ru-RU"/>
        </a:p>
      </dgm:t>
    </dgm:pt>
    <dgm:pt modelId="{C563C4EE-079E-4FD3-AE6A-D1D2E79BCDE3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4267D647-DB96-47D4-93B8-2B7FCB107739}" type="parTrans" cxnId="{C3E372E3-E938-410F-A762-16AFA0B07CE4}">
      <dgm:prSet/>
      <dgm:spPr/>
      <dgm:t>
        <a:bodyPr/>
        <a:lstStyle/>
        <a:p>
          <a:endParaRPr lang="ru-RU"/>
        </a:p>
      </dgm:t>
    </dgm:pt>
    <dgm:pt modelId="{E3D14F34-9DF4-4D95-AC8A-A7FC37266540}" type="sibTrans" cxnId="{C3E372E3-E938-410F-A762-16AFA0B07CE4}">
      <dgm:prSet/>
      <dgm:spPr/>
      <dgm:t>
        <a:bodyPr/>
        <a:lstStyle/>
        <a:p>
          <a:endParaRPr lang="ru-RU"/>
        </a:p>
      </dgm:t>
    </dgm:pt>
    <dgm:pt modelId="{FD01F655-BB05-48D8-B8C4-32B54311A80B}">
      <dgm:prSet phldrT="[Текст]"/>
      <dgm:spPr/>
      <dgm:t>
        <a:bodyPr/>
        <a:lstStyle/>
        <a:p>
          <a:r>
            <a:rPr lang="ru-RU" dirty="0" smtClean="0"/>
            <a:t>Ответы</a:t>
          </a:r>
          <a:endParaRPr lang="ru-RU" dirty="0"/>
        </a:p>
      </dgm:t>
    </dgm:pt>
    <dgm:pt modelId="{BF007C79-4EBE-48BC-9470-64E8C80622AD}" type="parTrans" cxnId="{1D3B11CC-E609-400C-96D7-160D4B29B644}">
      <dgm:prSet/>
      <dgm:spPr/>
      <dgm:t>
        <a:bodyPr/>
        <a:lstStyle/>
        <a:p>
          <a:endParaRPr lang="ru-RU"/>
        </a:p>
      </dgm:t>
    </dgm:pt>
    <dgm:pt modelId="{BAEC974A-D4FE-4182-90F3-A02DD17A8D7F}" type="sibTrans" cxnId="{1D3B11CC-E609-400C-96D7-160D4B29B644}">
      <dgm:prSet/>
      <dgm:spPr/>
      <dgm:t>
        <a:bodyPr/>
        <a:lstStyle/>
        <a:p>
          <a:endParaRPr lang="ru-RU"/>
        </a:p>
      </dgm:t>
    </dgm:pt>
    <dgm:pt modelId="{37AC1314-B64F-48C3-BF50-12B0E77B434D}">
      <dgm:prSet phldrT="[Текст]"/>
      <dgm:spPr/>
      <dgm:t>
        <a:bodyPr/>
        <a:lstStyle/>
        <a:p>
          <a:r>
            <a:rPr lang="ru-RU" dirty="0" smtClean="0"/>
            <a:t>Порядок</a:t>
          </a:r>
          <a:endParaRPr lang="ru-RU" dirty="0"/>
        </a:p>
      </dgm:t>
    </dgm:pt>
    <dgm:pt modelId="{2FB3A7AC-117B-4B23-96A4-2FC36891DE41}" type="parTrans" cxnId="{DC3FCE81-A5BD-498B-9F3D-3EC0AD82C82E}">
      <dgm:prSet/>
      <dgm:spPr/>
      <dgm:t>
        <a:bodyPr/>
        <a:lstStyle/>
        <a:p>
          <a:endParaRPr lang="ru-RU"/>
        </a:p>
      </dgm:t>
    </dgm:pt>
    <dgm:pt modelId="{D5F6CEF8-7F8D-46EE-B07D-76822B5E79AE}" type="sibTrans" cxnId="{DC3FCE81-A5BD-498B-9F3D-3EC0AD82C82E}">
      <dgm:prSet/>
      <dgm:spPr/>
      <dgm:t>
        <a:bodyPr/>
        <a:lstStyle/>
        <a:p>
          <a:endParaRPr lang="ru-RU"/>
        </a:p>
      </dgm:t>
    </dgm:pt>
    <dgm:pt modelId="{3AF35A0C-7D6E-4269-8F6F-68FF8AB419D4}">
      <dgm:prSet phldrT="[Текст]"/>
      <dgm:spPr/>
      <dgm:t>
        <a:bodyPr/>
        <a:lstStyle/>
        <a:p>
          <a:r>
            <a:rPr lang="ru-RU" dirty="0" smtClean="0"/>
            <a:t>Сроки</a:t>
          </a:r>
          <a:endParaRPr lang="ru-RU" dirty="0"/>
        </a:p>
      </dgm:t>
    </dgm:pt>
    <dgm:pt modelId="{655A4200-784B-402F-BA42-566B5A9A86D0}" type="parTrans" cxnId="{D33049F2-3451-46B9-8B3E-534D0A519BCF}">
      <dgm:prSet/>
      <dgm:spPr/>
      <dgm:t>
        <a:bodyPr/>
        <a:lstStyle/>
        <a:p>
          <a:endParaRPr lang="ru-RU"/>
        </a:p>
      </dgm:t>
    </dgm:pt>
    <dgm:pt modelId="{054FA0F7-1B5C-4AC1-8B13-9ED2C7B0FF84}" type="sibTrans" cxnId="{D33049F2-3451-46B9-8B3E-534D0A519BCF}">
      <dgm:prSet/>
      <dgm:spPr/>
      <dgm:t>
        <a:bodyPr/>
        <a:lstStyle/>
        <a:p>
          <a:endParaRPr lang="ru-RU"/>
        </a:p>
      </dgm:t>
    </dgm:pt>
    <dgm:pt modelId="{85D5B812-E064-4CA5-9D3B-E647B2116A79}">
      <dgm:prSet/>
      <dgm:spPr/>
    </dgm:pt>
    <dgm:pt modelId="{83FE0ADF-B9E5-4E56-9914-A338C5A8CC1E}" type="parTrans" cxnId="{BF988003-7872-4F4C-84B0-4C6EFC0CD46A}">
      <dgm:prSet/>
      <dgm:spPr/>
      <dgm:t>
        <a:bodyPr/>
        <a:lstStyle/>
        <a:p>
          <a:endParaRPr lang="ru-RU"/>
        </a:p>
      </dgm:t>
    </dgm:pt>
    <dgm:pt modelId="{83CCEB09-0AC3-413E-8653-3BD3A8E61416}" type="sibTrans" cxnId="{BF988003-7872-4F4C-84B0-4C6EFC0CD46A}">
      <dgm:prSet/>
      <dgm:spPr/>
      <dgm:t>
        <a:bodyPr/>
        <a:lstStyle/>
        <a:p>
          <a:endParaRPr lang="ru-RU"/>
        </a:p>
      </dgm:t>
    </dgm:pt>
    <dgm:pt modelId="{5D54F441-D96E-4EDF-9160-DAC5A3BB8AAA}">
      <dgm:prSet/>
      <dgm:spPr/>
    </dgm:pt>
    <dgm:pt modelId="{80D87061-07AF-482C-A8E0-78063601F439}" type="parTrans" cxnId="{9A330CBD-6979-4015-911E-7CEC35304E0A}">
      <dgm:prSet/>
      <dgm:spPr/>
      <dgm:t>
        <a:bodyPr/>
        <a:lstStyle/>
        <a:p>
          <a:endParaRPr lang="ru-RU"/>
        </a:p>
      </dgm:t>
    </dgm:pt>
    <dgm:pt modelId="{EFCE26FE-F401-46B6-B4E3-AB7176B0E8AE}" type="sibTrans" cxnId="{9A330CBD-6979-4015-911E-7CEC35304E0A}">
      <dgm:prSet/>
      <dgm:spPr/>
      <dgm:t>
        <a:bodyPr/>
        <a:lstStyle/>
        <a:p>
          <a:endParaRPr lang="ru-RU"/>
        </a:p>
      </dgm:t>
    </dgm:pt>
    <dgm:pt modelId="{56E10903-95F8-45B4-BC9D-9682D80D6CE8}" type="pres">
      <dgm:prSet presAssocID="{4F27AD7A-B75A-4E06-8D1E-0D3E7F01BD2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B08027-A629-4634-8311-A6AD34BEF259}" type="pres">
      <dgm:prSet presAssocID="{531127D3-1D33-4B02-A41E-2146A0298E6A}" presName="centerShape" presStyleLbl="node0" presStyleIdx="0" presStyleCnt="1" custScaleX="179535" custScaleY="172251"/>
      <dgm:spPr/>
      <dgm:t>
        <a:bodyPr/>
        <a:lstStyle/>
        <a:p>
          <a:endParaRPr lang="ru-RU"/>
        </a:p>
      </dgm:t>
    </dgm:pt>
    <dgm:pt modelId="{00CAC753-7FE8-44A8-B636-F2AA1FA0FC06}" type="pres">
      <dgm:prSet presAssocID="{4267D647-DB96-47D4-93B8-2B7FCB107739}" presName="parTrans" presStyleLbl="sibTrans2D1" presStyleIdx="0" presStyleCnt="4"/>
      <dgm:spPr/>
    </dgm:pt>
    <dgm:pt modelId="{9E9F8AED-ED74-447C-B07D-A7445FED1126}" type="pres">
      <dgm:prSet presAssocID="{4267D647-DB96-47D4-93B8-2B7FCB107739}" presName="connectorText" presStyleLbl="sibTrans2D1" presStyleIdx="0" presStyleCnt="4"/>
      <dgm:spPr/>
    </dgm:pt>
    <dgm:pt modelId="{44D35F23-B7D6-4848-868B-016CE3696F72}" type="pres">
      <dgm:prSet presAssocID="{C563C4EE-079E-4FD3-AE6A-D1D2E79BCDE3}" presName="node" presStyleLbl="node1" presStyleIdx="0" presStyleCnt="4">
        <dgm:presLayoutVars>
          <dgm:bulletEnabled val="1"/>
        </dgm:presLayoutVars>
      </dgm:prSet>
      <dgm:spPr/>
    </dgm:pt>
    <dgm:pt modelId="{4364F75F-7902-4C6E-87B8-99C404E8E8D9}" type="pres">
      <dgm:prSet presAssocID="{BF007C79-4EBE-48BC-9470-64E8C80622AD}" presName="parTrans" presStyleLbl="sibTrans2D1" presStyleIdx="1" presStyleCnt="4"/>
      <dgm:spPr/>
    </dgm:pt>
    <dgm:pt modelId="{070D6CEB-782D-4CDB-8A9D-DB2CA7EF87A7}" type="pres">
      <dgm:prSet presAssocID="{BF007C79-4EBE-48BC-9470-64E8C80622AD}" presName="connectorText" presStyleLbl="sibTrans2D1" presStyleIdx="1" presStyleCnt="4"/>
      <dgm:spPr/>
    </dgm:pt>
    <dgm:pt modelId="{2430BC79-A5D0-42A9-AB5A-318D54B70AB5}" type="pres">
      <dgm:prSet presAssocID="{FD01F655-BB05-48D8-B8C4-32B54311A80B}" presName="node" presStyleLbl="node1" presStyleIdx="1" presStyleCnt="4">
        <dgm:presLayoutVars>
          <dgm:bulletEnabled val="1"/>
        </dgm:presLayoutVars>
      </dgm:prSet>
      <dgm:spPr/>
    </dgm:pt>
    <dgm:pt modelId="{17317ED6-076E-4E93-A358-62D7712B7956}" type="pres">
      <dgm:prSet presAssocID="{2FB3A7AC-117B-4B23-96A4-2FC36891DE41}" presName="parTrans" presStyleLbl="sibTrans2D1" presStyleIdx="2" presStyleCnt="4"/>
      <dgm:spPr/>
    </dgm:pt>
    <dgm:pt modelId="{E1AF5F94-05C0-4B71-AD50-997F66F46444}" type="pres">
      <dgm:prSet presAssocID="{2FB3A7AC-117B-4B23-96A4-2FC36891DE41}" presName="connectorText" presStyleLbl="sibTrans2D1" presStyleIdx="2" presStyleCnt="4"/>
      <dgm:spPr/>
    </dgm:pt>
    <dgm:pt modelId="{20E25DA5-3818-49AF-8125-FDD036A4D9B1}" type="pres">
      <dgm:prSet presAssocID="{37AC1314-B64F-48C3-BF50-12B0E77B434D}" presName="node" presStyleLbl="node1" presStyleIdx="2" presStyleCnt="4">
        <dgm:presLayoutVars>
          <dgm:bulletEnabled val="1"/>
        </dgm:presLayoutVars>
      </dgm:prSet>
      <dgm:spPr/>
    </dgm:pt>
    <dgm:pt modelId="{7EAEF95E-5D74-4EF3-99D2-31AAF0CDD9BA}" type="pres">
      <dgm:prSet presAssocID="{655A4200-784B-402F-BA42-566B5A9A86D0}" presName="parTrans" presStyleLbl="sibTrans2D1" presStyleIdx="3" presStyleCnt="4"/>
      <dgm:spPr/>
    </dgm:pt>
    <dgm:pt modelId="{B8C08009-4F16-4CBC-B557-C19218B0DCAD}" type="pres">
      <dgm:prSet presAssocID="{655A4200-784B-402F-BA42-566B5A9A86D0}" presName="connectorText" presStyleLbl="sibTrans2D1" presStyleIdx="3" presStyleCnt="4"/>
      <dgm:spPr/>
    </dgm:pt>
    <dgm:pt modelId="{218DFE11-B4DD-44E7-B000-30AF26BEE0BB}" type="pres">
      <dgm:prSet presAssocID="{3AF35A0C-7D6E-4269-8F6F-68FF8AB419D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0736B80-F9D7-4AE7-97A7-2C99052082EB}" type="presOf" srcId="{2FB3A7AC-117B-4B23-96A4-2FC36891DE41}" destId="{17317ED6-076E-4E93-A358-62D7712B7956}" srcOrd="0" destOrd="0" presId="urn:microsoft.com/office/officeart/2005/8/layout/radial5"/>
    <dgm:cxn modelId="{1D3B11CC-E609-400C-96D7-160D4B29B644}" srcId="{531127D3-1D33-4B02-A41E-2146A0298E6A}" destId="{FD01F655-BB05-48D8-B8C4-32B54311A80B}" srcOrd="1" destOrd="0" parTransId="{BF007C79-4EBE-48BC-9470-64E8C80622AD}" sibTransId="{BAEC974A-D4FE-4182-90F3-A02DD17A8D7F}"/>
    <dgm:cxn modelId="{0DF85A9E-3D35-4369-ABE0-2D70C79CA9BA}" type="presOf" srcId="{655A4200-784B-402F-BA42-566B5A9A86D0}" destId="{B8C08009-4F16-4CBC-B557-C19218B0DCAD}" srcOrd="1" destOrd="0" presId="urn:microsoft.com/office/officeart/2005/8/layout/radial5"/>
    <dgm:cxn modelId="{1F4BC837-42B9-4C18-B0B2-F6B58C53F1E3}" type="presOf" srcId="{4267D647-DB96-47D4-93B8-2B7FCB107739}" destId="{00CAC753-7FE8-44A8-B636-F2AA1FA0FC06}" srcOrd="0" destOrd="0" presId="urn:microsoft.com/office/officeart/2005/8/layout/radial5"/>
    <dgm:cxn modelId="{2E429B26-2285-434E-B277-50EAAA4DC8CB}" type="presOf" srcId="{2FB3A7AC-117B-4B23-96A4-2FC36891DE41}" destId="{E1AF5F94-05C0-4B71-AD50-997F66F46444}" srcOrd="1" destOrd="0" presId="urn:microsoft.com/office/officeart/2005/8/layout/radial5"/>
    <dgm:cxn modelId="{846AAE2E-E536-48AB-BB67-024675523976}" type="presOf" srcId="{531127D3-1D33-4B02-A41E-2146A0298E6A}" destId="{13B08027-A629-4634-8311-A6AD34BEF259}" srcOrd="0" destOrd="0" presId="urn:microsoft.com/office/officeart/2005/8/layout/radial5"/>
    <dgm:cxn modelId="{DC3FCE81-A5BD-498B-9F3D-3EC0AD82C82E}" srcId="{531127D3-1D33-4B02-A41E-2146A0298E6A}" destId="{37AC1314-B64F-48C3-BF50-12B0E77B434D}" srcOrd="2" destOrd="0" parTransId="{2FB3A7AC-117B-4B23-96A4-2FC36891DE41}" sibTransId="{D5F6CEF8-7F8D-46EE-B07D-76822B5E79AE}"/>
    <dgm:cxn modelId="{681C4B1A-F0EF-4A18-BBCC-32788574A9AC}" type="presOf" srcId="{37AC1314-B64F-48C3-BF50-12B0E77B434D}" destId="{20E25DA5-3818-49AF-8125-FDD036A4D9B1}" srcOrd="0" destOrd="0" presId="urn:microsoft.com/office/officeart/2005/8/layout/radial5"/>
    <dgm:cxn modelId="{2B85A549-7EBC-4347-99B9-D820EF2B4167}" type="presOf" srcId="{655A4200-784B-402F-BA42-566B5A9A86D0}" destId="{7EAEF95E-5D74-4EF3-99D2-31AAF0CDD9BA}" srcOrd="0" destOrd="0" presId="urn:microsoft.com/office/officeart/2005/8/layout/radial5"/>
    <dgm:cxn modelId="{406B1E22-9510-4167-A2A0-65A5F960A9A2}" type="presOf" srcId="{BF007C79-4EBE-48BC-9470-64E8C80622AD}" destId="{4364F75F-7902-4C6E-87B8-99C404E8E8D9}" srcOrd="0" destOrd="0" presId="urn:microsoft.com/office/officeart/2005/8/layout/radial5"/>
    <dgm:cxn modelId="{D33049F2-3451-46B9-8B3E-534D0A519BCF}" srcId="{531127D3-1D33-4B02-A41E-2146A0298E6A}" destId="{3AF35A0C-7D6E-4269-8F6F-68FF8AB419D4}" srcOrd="3" destOrd="0" parTransId="{655A4200-784B-402F-BA42-566B5A9A86D0}" sibTransId="{054FA0F7-1B5C-4AC1-8B13-9ED2C7B0FF84}"/>
    <dgm:cxn modelId="{7AE11C98-BA9E-4F4B-BB78-B9D46ACA527D}" type="presOf" srcId="{FD01F655-BB05-48D8-B8C4-32B54311A80B}" destId="{2430BC79-A5D0-42A9-AB5A-318D54B70AB5}" srcOrd="0" destOrd="0" presId="urn:microsoft.com/office/officeart/2005/8/layout/radial5"/>
    <dgm:cxn modelId="{6B92A9CB-3662-4BB7-9127-26207FDA8C6F}" srcId="{4F27AD7A-B75A-4E06-8D1E-0D3E7F01BD2F}" destId="{531127D3-1D33-4B02-A41E-2146A0298E6A}" srcOrd="0" destOrd="0" parTransId="{D85E1241-F4F0-4BEB-95D8-93487CB17C72}" sibTransId="{2CAFB60B-7169-432D-AF6F-64FC8740EA99}"/>
    <dgm:cxn modelId="{A412C416-43B5-4B13-92DF-5684FF66700F}" type="presOf" srcId="{4267D647-DB96-47D4-93B8-2B7FCB107739}" destId="{9E9F8AED-ED74-447C-B07D-A7445FED1126}" srcOrd="1" destOrd="0" presId="urn:microsoft.com/office/officeart/2005/8/layout/radial5"/>
    <dgm:cxn modelId="{FFB72AA9-2CD8-41B0-92BE-298C6395928D}" type="presOf" srcId="{3AF35A0C-7D6E-4269-8F6F-68FF8AB419D4}" destId="{218DFE11-B4DD-44E7-B000-30AF26BEE0BB}" srcOrd="0" destOrd="0" presId="urn:microsoft.com/office/officeart/2005/8/layout/radial5"/>
    <dgm:cxn modelId="{66DC8CF5-FD44-47B8-8FC5-5B1923211A42}" type="presOf" srcId="{C563C4EE-079E-4FD3-AE6A-D1D2E79BCDE3}" destId="{44D35F23-B7D6-4848-868B-016CE3696F72}" srcOrd="0" destOrd="0" presId="urn:microsoft.com/office/officeart/2005/8/layout/radial5"/>
    <dgm:cxn modelId="{BF988003-7872-4F4C-84B0-4C6EFC0CD46A}" srcId="{4F27AD7A-B75A-4E06-8D1E-0D3E7F01BD2F}" destId="{85D5B812-E064-4CA5-9D3B-E647B2116A79}" srcOrd="1" destOrd="0" parTransId="{83FE0ADF-B9E5-4E56-9914-A338C5A8CC1E}" sibTransId="{83CCEB09-0AC3-413E-8653-3BD3A8E61416}"/>
    <dgm:cxn modelId="{F36F8FB8-264E-4E38-8BC9-CAD11312C672}" type="presOf" srcId="{BF007C79-4EBE-48BC-9470-64E8C80622AD}" destId="{070D6CEB-782D-4CDB-8A9D-DB2CA7EF87A7}" srcOrd="1" destOrd="0" presId="urn:microsoft.com/office/officeart/2005/8/layout/radial5"/>
    <dgm:cxn modelId="{C3E372E3-E938-410F-A762-16AFA0B07CE4}" srcId="{531127D3-1D33-4B02-A41E-2146A0298E6A}" destId="{C563C4EE-079E-4FD3-AE6A-D1D2E79BCDE3}" srcOrd="0" destOrd="0" parTransId="{4267D647-DB96-47D4-93B8-2B7FCB107739}" sibTransId="{E3D14F34-9DF4-4D95-AC8A-A7FC37266540}"/>
    <dgm:cxn modelId="{583781DA-097B-4086-B692-07800AA57D78}" type="presOf" srcId="{4F27AD7A-B75A-4E06-8D1E-0D3E7F01BD2F}" destId="{56E10903-95F8-45B4-BC9D-9682D80D6CE8}" srcOrd="0" destOrd="0" presId="urn:microsoft.com/office/officeart/2005/8/layout/radial5"/>
    <dgm:cxn modelId="{9A330CBD-6979-4015-911E-7CEC35304E0A}" srcId="{4F27AD7A-B75A-4E06-8D1E-0D3E7F01BD2F}" destId="{5D54F441-D96E-4EDF-9160-DAC5A3BB8AAA}" srcOrd="2" destOrd="0" parTransId="{80D87061-07AF-482C-A8E0-78063601F439}" sibTransId="{EFCE26FE-F401-46B6-B4E3-AB7176B0E8AE}"/>
    <dgm:cxn modelId="{18422FDF-8822-499F-9D3A-9FAF4689A1B4}" type="presParOf" srcId="{56E10903-95F8-45B4-BC9D-9682D80D6CE8}" destId="{13B08027-A629-4634-8311-A6AD34BEF259}" srcOrd="0" destOrd="0" presId="urn:microsoft.com/office/officeart/2005/8/layout/radial5"/>
    <dgm:cxn modelId="{69DF8C3A-A7D5-4A70-886B-46FCC097F9BF}" type="presParOf" srcId="{56E10903-95F8-45B4-BC9D-9682D80D6CE8}" destId="{00CAC753-7FE8-44A8-B636-F2AA1FA0FC06}" srcOrd="1" destOrd="0" presId="urn:microsoft.com/office/officeart/2005/8/layout/radial5"/>
    <dgm:cxn modelId="{5F5F1CDF-B833-4D41-BC75-00A70226DCD4}" type="presParOf" srcId="{00CAC753-7FE8-44A8-B636-F2AA1FA0FC06}" destId="{9E9F8AED-ED74-447C-B07D-A7445FED1126}" srcOrd="0" destOrd="0" presId="urn:microsoft.com/office/officeart/2005/8/layout/radial5"/>
    <dgm:cxn modelId="{77CDF368-4C19-4FA7-BC40-3C5C0EF7D770}" type="presParOf" srcId="{56E10903-95F8-45B4-BC9D-9682D80D6CE8}" destId="{44D35F23-B7D6-4848-868B-016CE3696F72}" srcOrd="2" destOrd="0" presId="urn:microsoft.com/office/officeart/2005/8/layout/radial5"/>
    <dgm:cxn modelId="{69FBEEA2-6D2C-48AD-8F74-FDBEDC356EBD}" type="presParOf" srcId="{56E10903-95F8-45B4-BC9D-9682D80D6CE8}" destId="{4364F75F-7902-4C6E-87B8-99C404E8E8D9}" srcOrd="3" destOrd="0" presId="urn:microsoft.com/office/officeart/2005/8/layout/radial5"/>
    <dgm:cxn modelId="{6AA10A0A-4B08-45A6-9139-878600748969}" type="presParOf" srcId="{4364F75F-7902-4C6E-87B8-99C404E8E8D9}" destId="{070D6CEB-782D-4CDB-8A9D-DB2CA7EF87A7}" srcOrd="0" destOrd="0" presId="urn:microsoft.com/office/officeart/2005/8/layout/radial5"/>
    <dgm:cxn modelId="{D520BB0E-961F-4C08-B6E2-AEAC6CEE1E03}" type="presParOf" srcId="{56E10903-95F8-45B4-BC9D-9682D80D6CE8}" destId="{2430BC79-A5D0-42A9-AB5A-318D54B70AB5}" srcOrd="4" destOrd="0" presId="urn:microsoft.com/office/officeart/2005/8/layout/radial5"/>
    <dgm:cxn modelId="{3E61007C-DEDF-4354-BD31-F4340C745271}" type="presParOf" srcId="{56E10903-95F8-45B4-BC9D-9682D80D6CE8}" destId="{17317ED6-076E-4E93-A358-62D7712B7956}" srcOrd="5" destOrd="0" presId="urn:microsoft.com/office/officeart/2005/8/layout/radial5"/>
    <dgm:cxn modelId="{B53A0904-D00B-4B53-BDB1-3333BFF6B677}" type="presParOf" srcId="{17317ED6-076E-4E93-A358-62D7712B7956}" destId="{E1AF5F94-05C0-4B71-AD50-997F66F46444}" srcOrd="0" destOrd="0" presId="urn:microsoft.com/office/officeart/2005/8/layout/radial5"/>
    <dgm:cxn modelId="{7BE1EA66-7BAB-4071-ACF3-D0CBA7F2F95B}" type="presParOf" srcId="{56E10903-95F8-45B4-BC9D-9682D80D6CE8}" destId="{20E25DA5-3818-49AF-8125-FDD036A4D9B1}" srcOrd="6" destOrd="0" presId="urn:microsoft.com/office/officeart/2005/8/layout/radial5"/>
    <dgm:cxn modelId="{8CA82FF3-4C44-4114-9CD1-FDF121C16208}" type="presParOf" srcId="{56E10903-95F8-45B4-BC9D-9682D80D6CE8}" destId="{7EAEF95E-5D74-4EF3-99D2-31AAF0CDD9BA}" srcOrd="7" destOrd="0" presId="urn:microsoft.com/office/officeart/2005/8/layout/radial5"/>
    <dgm:cxn modelId="{1AEC4946-0246-49BF-8331-6C69ECD3F76E}" type="presParOf" srcId="{7EAEF95E-5D74-4EF3-99D2-31AAF0CDD9BA}" destId="{B8C08009-4F16-4CBC-B557-C19218B0DCAD}" srcOrd="0" destOrd="0" presId="urn:microsoft.com/office/officeart/2005/8/layout/radial5"/>
    <dgm:cxn modelId="{910B75A1-D065-47CD-9139-AE6723651821}" type="presParOf" srcId="{56E10903-95F8-45B4-BC9D-9682D80D6CE8}" destId="{218DFE11-B4DD-44E7-B000-30AF26BEE0BB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D88CB-EC3E-467B-BF17-EB019D9D2C3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44B354-E473-4FE9-8BCA-3371E9FDD72B}">
      <dgm:prSet phldrT="[Текст]" custT="1"/>
      <dgm:spPr/>
      <dgm:t>
        <a:bodyPr/>
        <a:lstStyle/>
        <a:p>
          <a:pPr algn="ctr"/>
          <a:r>
            <a:rPr lang="ru-RU" sz="2600" dirty="0" smtClean="0"/>
            <a:t>Согласовываются: </a:t>
          </a:r>
          <a:r>
            <a:rPr lang="ru-RU" sz="2200" b="0" i="0" dirty="0" smtClean="0"/>
            <a:t>федеральными органами  исполнительной власти, участвующими в межведомственном взаимодействии при предоставлении                       государственной услуги</a:t>
          </a:r>
          <a:endParaRPr lang="ru-RU" sz="2200" dirty="0"/>
        </a:p>
      </dgm:t>
    </dgm:pt>
    <dgm:pt modelId="{1F95C0D8-2A52-482A-8F01-7DC4ED5331BE}" type="parTrans" cxnId="{FFFFEB90-7157-42C6-AE8D-93F93EB85CB5}">
      <dgm:prSet/>
      <dgm:spPr/>
      <dgm:t>
        <a:bodyPr/>
        <a:lstStyle/>
        <a:p>
          <a:endParaRPr lang="ru-RU"/>
        </a:p>
      </dgm:t>
    </dgm:pt>
    <dgm:pt modelId="{33A1C1D0-07B2-4CCF-9F2D-CA46DCC501FD}" type="sibTrans" cxnId="{FFFFEB90-7157-42C6-AE8D-93F93EB85CB5}">
      <dgm:prSet/>
      <dgm:spPr/>
      <dgm:t>
        <a:bodyPr/>
        <a:lstStyle/>
        <a:p>
          <a:endParaRPr lang="ru-RU"/>
        </a:p>
      </dgm:t>
    </dgm:pt>
    <dgm:pt modelId="{B6A19497-1862-4B38-B27D-9B8D0AEFBC53}">
      <dgm:prSet phldrT="[Текст]" custT="1"/>
      <dgm:spPr/>
      <dgm:t>
        <a:bodyPr/>
        <a:lstStyle/>
        <a:p>
          <a:pPr algn="ctr"/>
          <a:r>
            <a:rPr lang="ru-RU" sz="2600" b="0" i="0" dirty="0" smtClean="0"/>
            <a:t>Проверяются: Минэкономразвития России и </a:t>
          </a:r>
          <a:r>
            <a:rPr lang="ru-RU" sz="2600" b="0" i="0" dirty="0" err="1" smtClean="0"/>
            <a:t>Минкомсвязи</a:t>
          </a:r>
          <a:r>
            <a:rPr lang="ru-RU" sz="2600" b="0" i="0" dirty="0" smtClean="0"/>
            <a:t> России</a:t>
          </a:r>
          <a:endParaRPr lang="ru-RU" sz="2600" dirty="0"/>
        </a:p>
      </dgm:t>
    </dgm:pt>
    <dgm:pt modelId="{AE74D167-F8A1-4F93-A009-A5841C1055C4}" type="parTrans" cxnId="{D8BCA2C6-4CCE-41D7-999A-2F8652B8A571}">
      <dgm:prSet/>
      <dgm:spPr/>
      <dgm:t>
        <a:bodyPr/>
        <a:lstStyle/>
        <a:p>
          <a:endParaRPr lang="ru-RU"/>
        </a:p>
      </dgm:t>
    </dgm:pt>
    <dgm:pt modelId="{31301CE2-B96A-44A1-BD7D-791B95B48566}" type="sibTrans" cxnId="{D8BCA2C6-4CCE-41D7-999A-2F8652B8A571}">
      <dgm:prSet/>
      <dgm:spPr/>
      <dgm:t>
        <a:bodyPr/>
        <a:lstStyle/>
        <a:p>
          <a:endParaRPr lang="ru-RU"/>
        </a:p>
      </dgm:t>
    </dgm:pt>
    <dgm:pt modelId="{00673E74-267A-4A30-B7EE-0B03DFC493E5}">
      <dgm:prSet phldrT="[Текст]" custT="1"/>
      <dgm:spPr/>
      <dgm:t>
        <a:bodyPr/>
        <a:lstStyle/>
        <a:p>
          <a:r>
            <a:rPr lang="ru-RU" sz="2600" dirty="0" smtClean="0"/>
            <a:t>Утверждаются: </a:t>
          </a:r>
          <a:r>
            <a:rPr lang="ru-RU" sz="2000" b="0" i="0" dirty="0" smtClean="0"/>
            <a:t>подкомиссией по использованию информационных технологий при предоставлении государственных и муниципальных услуг при Правительственной комиссии по внедрению информационных технологий в деятельность государственных органов и органов местного самоуправления</a:t>
          </a:r>
          <a:endParaRPr lang="ru-RU" sz="2000" dirty="0"/>
        </a:p>
      </dgm:t>
    </dgm:pt>
    <dgm:pt modelId="{F22D2D7B-89C5-42B1-83D6-762602B944C0}" type="parTrans" cxnId="{F596F596-36A3-4A7D-9D22-A2D142F65652}">
      <dgm:prSet/>
      <dgm:spPr/>
      <dgm:t>
        <a:bodyPr/>
        <a:lstStyle/>
        <a:p>
          <a:endParaRPr lang="ru-RU"/>
        </a:p>
      </dgm:t>
    </dgm:pt>
    <dgm:pt modelId="{12B62C2A-DB41-4531-8C4B-ADAD7A94B85A}" type="sibTrans" cxnId="{F596F596-36A3-4A7D-9D22-A2D142F65652}">
      <dgm:prSet/>
      <dgm:spPr/>
      <dgm:t>
        <a:bodyPr/>
        <a:lstStyle/>
        <a:p>
          <a:endParaRPr lang="ru-RU"/>
        </a:p>
      </dgm:t>
    </dgm:pt>
    <dgm:pt modelId="{23B27E21-4C8F-46AA-9900-71781686CF45}" type="pres">
      <dgm:prSet presAssocID="{E3CD88CB-EC3E-467B-BF17-EB019D9D2C3F}" presName="outerComposite" presStyleCnt="0">
        <dgm:presLayoutVars>
          <dgm:chMax val="5"/>
          <dgm:dir/>
          <dgm:resizeHandles val="exact"/>
        </dgm:presLayoutVars>
      </dgm:prSet>
      <dgm:spPr/>
    </dgm:pt>
    <dgm:pt modelId="{EFFE4C53-F25D-44A9-BBAD-E749E522FC87}" type="pres">
      <dgm:prSet presAssocID="{E3CD88CB-EC3E-467B-BF17-EB019D9D2C3F}" presName="dummyMaxCanvas" presStyleCnt="0">
        <dgm:presLayoutVars/>
      </dgm:prSet>
      <dgm:spPr/>
    </dgm:pt>
    <dgm:pt modelId="{6AC3A431-1803-444B-BE1D-5E14BAA39831}" type="pres">
      <dgm:prSet presAssocID="{E3CD88CB-EC3E-467B-BF17-EB019D9D2C3F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564D97-DB65-459E-8BD6-96E29A11640E}" type="pres">
      <dgm:prSet presAssocID="{E3CD88CB-EC3E-467B-BF17-EB019D9D2C3F}" presName="ThreeNodes_2" presStyleLbl="node1" presStyleIdx="1" presStyleCnt="3" custLinFactNeighborX="0" custLinFactNeighborY="-790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F605B7-E440-47B2-A82D-14CFDC28654F}" type="pres">
      <dgm:prSet presAssocID="{E3CD88CB-EC3E-467B-BF17-EB019D9D2C3F}" presName="ThreeNodes_3" presStyleLbl="node1" presStyleIdx="2" presStyleCnt="3" custScaleY="140980" custLinFactNeighborX="0" custLinFactNeighborY="147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1CAE34-2B57-41C7-8529-C8FB346256CB}" type="pres">
      <dgm:prSet presAssocID="{E3CD88CB-EC3E-467B-BF17-EB019D9D2C3F}" presName="ThreeConn_1-2" presStyleLbl="fgAccFollowNode1" presStyleIdx="0" presStyleCnt="2">
        <dgm:presLayoutVars>
          <dgm:bulletEnabled val="1"/>
        </dgm:presLayoutVars>
      </dgm:prSet>
      <dgm:spPr/>
    </dgm:pt>
    <dgm:pt modelId="{A68953B5-A22F-4D2D-B803-2AB5D8CFFA91}" type="pres">
      <dgm:prSet presAssocID="{E3CD88CB-EC3E-467B-BF17-EB019D9D2C3F}" presName="ThreeConn_2-3" presStyleLbl="fgAccFollowNode1" presStyleIdx="1" presStyleCnt="2">
        <dgm:presLayoutVars>
          <dgm:bulletEnabled val="1"/>
        </dgm:presLayoutVars>
      </dgm:prSet>
      <dgm:spPr/>
    </dgm:pt>
    <dgm:pt modelId="{0129B6F2-8048-429D-8E5E-A52C97424E6D}" type="pres">
      <dgm:prSet presAssocID="{E3CD88CB-EC3E-467B-BF17-EB019D9D2C3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CC8A6F-AD36-4D44-9A7D-31E4DA4C1C12}" type="pres">
      <dgm:prSet presAssocID="{E3CD88CB-EC3E-467B-BF17-EB019D9D2C3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757278-B11B-4523-BB5F-1C1AEF358217}" type="pres">
      <dgm:prSet presAssocID="{E3CD88CB-EC3E-467B-BF17-EB019D9D2C3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172B803-02C9-4E79-B201-D029F776A91B}" type="presOf" srcId="{33A1C1D0-07B2-4CCF-9F2D-CA46DCC501FD}" destId="{FF1CAE34-2B57-41C7-8529-C8FB346256CB}" srcOrd="0" destOrd="0" presId="urn:microsoft.com/office/officeart/2005/8/layout/vProcess5"/>
    <dgm:cxn modelId="{221D5577-AC9B-4407-B0EC-7563578B1F01}" type="presOf" srcId="{E3CD88CB-EC3E-467B-BF17-EB019D9D2C3F}" destId="{23B27E21-4C8F-46AA-9900-71781686CF45}" srcOrd="0" destOrd="0" presId="urn:microsoft.com/office/officeart/2005/8/layout/vProcess5"/>
    <dgm:cxn modelId="{6ED35078-9DD3-4D8A-A1DB-B8B8CE31180F}" type="presOf" srcId="{CF44B354-E473-4FE9-8BCA-3371E9FDD72B}" destId="{0129B6F2-8048-429D-8E5E-A52C97424E6D}" srcOrd="1" destOrd="0" presId="urn:microsoft.com/office/officeart/2005/8/layout/vProcess5"/>
    <dgm:cxn modelId="{EA57EFCE-4C24-4808-86AC-41E4BBD21651}" type="presOf" srcId="{31301CE2-B96A-44A1-BD7D-791B95B48566}" destId="{A68953B5-A22F-4D2D-B803-2AB5D8CFFA91}" srcOrd="0" destOrd="0" presId="urn:microsoft.com/office/officeart/2005/8/layout/vProcess5"/>
    <dgm:cxn modelId="{D8BCA2C6-4CCE-41D7-999A-2F8652B8A571}" srcId="{E3CD88CB-EC3E-467B-BF17-EB019D9D2C3F}" destId="{B6A19497-1862-4B38-B27D-9B8D0AEFBC53}" srcOrd="1" destOrd="0" parTransId="{AE74D167-F8A1-4F93-A009-A5841C1055C4}" sibTransId="{31301CE2-B96A-44A1-BD7D-791B95B48566}"/>
    <dgm:cxn modelId="{88BB331F-CC75-4837-B8EB-A1F2972E42E8}" type="presOf" srcId="{CF44B354-E473-4FE9-8BCA-3371E9FDD72B}" destId="{6AC3A431-1803-444B-BE1D-5E14BAA39831}" srcOrd="0" destOrd="0" presId="urn:microsoft.com/office/officeart/2005/8/layout/vProcess5"/>
    <dgm:cxn modelId="{F596F596-36A3-4A7D-9D22-A2D142F65652}" srcId="{E3CD88CB-EC3E-467B-BF17-EB019D9D2C3F}" destId="{00673E74-267A-4A30-B7EE-0B03DFC493E5}" srcOrd="2" destOrd="0" parTransId="{F22D2D7B-89C5-42B1-83D6-762602B944C0}" sibTransId="{12B62C2A-DB41-4531-8C4B-ADAD7A94B85A}"/>
    <dgm:cxn modelId="{C85602A3-CBB0-451C-8859-FB6B7C449549}" type="presOf" srcId="{00673E74-267A-4A30-B7EE-0B03DFC493E5}" destId="{27757278-B11B-4523-BB5F-1C1AEF358217}" srcOrd="1" destOrd="0" presId="urn:microsoft.com/office/officeart/2005/8/layout/vProcess5"/>
    <dgm:cxn modelId="{5B835EA4-2EC5-4628-B570-96D8E93E6A14}" type="presOf" srcId="{00673E74-267A-4A30-B7EE-0B03DFC493E5}" destId="{05F605B7-E440-47B2-A82D-14CFDC28654F}" srcOrd="0" destOrd="0" presId="urn:microsoft.com/office/officeart/2005/8/layout/vProcess5"/>
    <dgm:cxn modelId="{FFFFEB90-7157-42C6-AE8D-93F93EB85CB5}" srcId="{E3CD88CB-EC3E-467B-BF17-EB019D9D2C3F}" destId="{CF44B354-E473-4FE9-8BCA-3371E9FDD72B}" srcOrd="0" destOrd="0" parTransId="{1F95C0D8-2A52-482A-8F01-7DC4ED5331BE}" sibTransId="{33A1C1D0-07B2-4CCF-9F2D-CA46DCC501FD}"/>
    <dgm:cxn modelId="{8075A9C2-4710-4BD1-A1A0-3FC3460A5AD3}" type="presOf" srcId="{B6A19497-1862-4B38-B27D-9B8D0AEFBC53}" destId="{95CC8A6F-AD36-4D44-9A7D-31E4DA4C1C12}" srcOrd="1" destOrd="0" presId="urn:microsoft.com/office/officeart/2005/8/layout/vProcess5"/>
    <dgm:cxn modelId="{BEBAB009-075D-4AF9-ADA7-486C10DB9707}" type="presOf" srcId="{B6A19497-1862-4B38-B27D-9B8D0AEFBC53}" destId="{CA564D97-DB65-459E-8BD6-96E29A11640E}" srcOrd="0" destOrd="0" presId="urn:microsoft.com/office/officeart/2005/8/layout/vProcess5"/>
    <dgm:cxn modelId="{530F9EFB-C376-4571-B6F7-AD4D18885AB1}" type="presParOf" srcId="{23B27E21-4C8F-46AA-9900-71781686CF45}" destId="{EFFE4C53-F25D-44A9-BBAD-E749E522FC87}" srcOrd="0" destOrd="0" presId="urn:microsoft.com/office/officeart/2005/8/layout/vProcess5"/>
    <dgm:cxn modelId="{F2D84FF2-A27E-4F62-A47B-F2FAF9482214}" type="presParOf" srcId="{23B27E21-4C8F-46AA-9900-71781686CF45}" destId="{6AC3A431-1803-444B-BE1D-5E14BAA39831}" srcOrd="1" destOrd="0" presId="urn:microsoft.com/office/officeart/2005/8/layout/vProcess5"/>
    <dgm:cxn modelId="{C16C655F-95D1-491A-9C3A-511463CAC332}" type="presParOf" srcId="{23B27E21-4C8F-46AA-9900-71781686CF45}" destId="{CA564D97-DB65-459E-8BD6-96E29A11640E}" srcOrd="2" destOrd="0" presId="urn:microsoft.com/office/officeart/2005/8/layout/vProcess5"/>
    <dgm:cxn modelId="{CD80EB37-34AB-4581-84F2-350879FEFD67}" type="presParOf" srcId="{23B27E21-4C8F-46AA-9900-71781686CF45}" destId="{05F605B7-E440-47B2-A82D-14CFDC28654F}" srcOrd="3" destOrd="0" presId="urn:microsoft.com/office/officeart/2005/8/layout/vProcess5"/>
    <dgm:cxn modelId="{D627E280-38A7-4D5D-9DA2-9EABCA2B698C}" type="presParOf" srcId="{23B27E21-4C8F-46AA-9900-71781686CF45}" destId="{FF1CAE34-2B57-41C7-8529-C8FB346256CB}" srcOrd="4" destOrd="0" presId="urn:microsoft.com/office/officeart/2005/8/layout/vProcess5"/>
    <dgm:cxn modelId="{7D4099BE-226A-42EA-AA97-DA1DBE93FAF7}" type="presParOf" srcId="{23B27E21-4C8F-46AA-9900-71781686CF45}" destId="{A68953B5-A22F-4D2D-B803-2AB5D8CFFA91}" srcOrd="5" destOrd="0" presId="urn:microsoft.com/office/officeart/2005/8/layout/vProcess5"/>
    <dgm:cxn modelId="{E894B618-C6B4-487A-90E4-6CC67CD67376}" type="presParOf" srcId="{23B27E21-4C8F-46AA-9900-71781686CF45}" destId="{0129B6F2-8048-429D-8E5E-A52C97424E6D}" srcOrd="6" destOrd="0" presId="urn:microsoft.com/office/officeart/2005/8/layout/vProcess5"/>
    <dgm:cxn modelId="{BDAA79A6-063B-4BF8-AD40-F0BCC88D8CAC}" type="presParOf" srcId="{23B27E21-4C8F-46AA-9900-71781686CF45}" destId="{95CC8A6F-AD36-4D44-9A7D-31E4DA4C1C12}" srcOrd="7" destOrd="0" presId="urn:microsoft.com/office/officeart/2005/8/layout/vProcess5"/>
    <dgm:cxn modelId="{C053B20A-BC6F-4ED7-B838-D7D9E96606E9}" type="presParOf" srcId="{23B27E21-4C8F-46AA-9900-71781686CF45}" destId="{27757278-B11B-4523-BB5F-1C1AEF35821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ED863-7BA7-45BB-8E44-A6664E82996E}">
      <dsp:nvSpPr>
        <dsp:cNvPr id="0" name=""/>
        <dsp:cNvSpPr/>
      </dsp:nvSpPr>
      <dsp:spPr>
        <a:xfrm>
          <a:off x="393115" y="0"/>
          <a:ext cx="7627937" cy="3051175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76FC-D894-4B0F-A8E1-E020DD43E813}">
      <dsp:nvSpPr>
        <dsp:cNvPr id="0" name=""/>
        <dsp:cNvSpPr/>
      </dsp:nvSpPr>
      <dsp:spPr>
        <a:xfrm>
          <a:off x="1111910" y="533955"/>
          <a:ext cx="2517219" cy="149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Обмен данными</a:t>
          </a:r>
          <a:endParaRPr lang="ru-RU" sz="4100" kern="1200" dirty="0"/>
        </a:p>
      </dsp:txBody>
      <dsp:txXfrm>
        <a:off x="1111910" y="533955"/>
        <a:ext cx="2517219" cy="1495075"/>
      </dsp:txXfrm>
    </dsp:sp>
    <dsp:sp modelId="{A9618248-CEFD-47DC-ABE8-1D03413876C4}">
      <dsp:nvSpPr>
        <dsp:cNvPr id="0" name=""/>
        <dsp:cNvSpPr/>
      </dsp:nvSpPr>
      <dsp:spPr>
        <a:xfrm>
          <a:off x="4010526" y="1022143"/>
          <a:ext cx="2974895" cy="149507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5796" rIns="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 smtClean="0"/>
            <a:t>Между ведомствами</a:t>
          </a:r>
          <a:endParaRPr lang="ru-RU" sz="4100" kern="1200" dirty="0"/>
        </a:p>
      </dsp:txBody>
      <dsp:txXfrm>
        <a:off x="4010526" y="1022143"/>
        <a:ext cx="2974895" cy="1495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6F127-123B-447C-A1E9-4550BAAAB3A2}">
      <dsp:nvSpPr>
        <dsp:cNvPr id="0" name=""/>
        <dsp:cNvSpPr/>
      </dsp:nvSpPr>
      <dsp:spPr>
        <a:xfrm>
          <a:off x="4280338" y="345352"/>
          <a:ext cx="4463014" cy="4463014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Региональный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</a:t>
          </a:r>
          <a:endParaRPr lang="ru-RU" sz="1900" kern="1200" dirty="0"/>
        </a:p>
      </dsp:txBody>
      <dsp:txXfrm>
        <a:off x="6632452" y="1291086"/>
        <a:ext cx="1593933" cy="1328278"/>
      </dsp:txXfrm>
    </dsp:sp>
    <dsp:sp modelId="{472728A9-A3A7-4D75-822C-1C0774B351DD}">
      <dsp:nvSpPr>
        <dsp:cNvPr id="0" name=""/>
        <dsp:cNvSpPr/>
      </dsp:nvSpPr>
      <dsp:spPr>
        <a:xfrm>
          <a:off x="4188421" y="504745"/>
          <a:ext cx="4463014" cy="4463014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 местного самоуправления</a:t>
          </a:r>
          <a:endParaRPr lang="ru-RU" sz="1900" kern="1200" dirty="0"/>
        </a:p>
      </dsp:txBody>
      <dsp:txXfrm>
        <a:off x="5251043" y="3400391"/>
        <a:ext cx="2390900" cy="1168884"/>
      </dsp:txXfrm>
    </dsp:sp>
    <dsp:sp modelId="{7B27F8CC-B7D0-4051-87BA-9BA8A0BFA67E}">
      <dsp:nvSpPr>
        <dsp:cNvPr id="0" name=""/>
        <dsp:cNvSpPr/>
      </dsp:nvSpPr>
      <dsp:spPr>
        <a:xfrm>
          <a:off x="4096504" y="345352"/>
          <a:ext cx="4463014" cy="4463014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Федеральный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Орган</a:t>
          </a:r>
          <a:endParaRPr lang="ru-RU" sz="1900" kern="1200" dirty="0"/>
        </a:p>
      </dsp:txBody>
      <dsp:txXfrm>
        <a:off x="4613470" y="1291086"/>
        <a:ext cx="1593933" cy="1328278"/>
      </dsp:txXfrm>
    </dsp:sp>
    <dsp:sp modelId="{0E284B40-3D4C-45A5-BC35-16DB99E46BBB}">
      <dsp:nvSpPr>
        <dsp:cNvPr id="0" name=""/>
        <dsp:cNvSpPr/>
      </dsp:nvSpPr>
      <dsp:spPr>
        <a:xfrm>
          <a:off x="4004424" y="69070"/>
          <a:ext cx="5015577" cy="501557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B5186-4811-4AE2-97FB-A3932B9CCD72}">
      <dsp:nvSpPr>
        <dsp:cNvPr id="0" name=""/>
        <dsp:cNvSpPr/>
      </dsp:nvSpPr>
      <dsp:spPr>
        <a:xfrm>
          <a:off x="3912139" y="228181"/>
          <a:ext cx="5015577" cy="501557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6248-FA4A-4833-852D-FCD2E44D624E}">
      <dsp:nvSpPr>
        <dsp:cNvPr id="0" name=""/>
        <dsp:cNvSpPr/>
      </dsp:nvSpPr>
      <dsp:spPr>
        <a:xfrm>
          <a:off x="3819854" y="69070"/>
          <a:ext cx="5015577" cy="501557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08027-A629-4634-8311-A6AD34BEF259}">
      <dsp:nvSpPr>
        <dsp:cNvPr id="0" name=""/>
        <dsp:cNvSpPr/>
      </dsp:nvSpPr>
      <dsp:spPr>
        <a:xfrm>
          <a:off x="4231106" y="1190629"/>
          <a:ext cx="2053387" cy="19700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Технологическая карта</a:t>
          </a:r>
          <a:endParaRPr lang="ru-RU" sz="1400" kern="1200" dirty="0"/>
        </a:p>
      </dsp:txBody>
      <dsp:txXfrm>
        <a:off x="4531818" y="1479140"/>
        <a:ext cx="1451963" cy="1393056"/>
      </dsp:txXfrm>
    </dsp:sp>
    <dsp:sp modelId="{00CAC753-7FE8-44A8-B636-F2AA1FA0FC06}">
      <dsp:nvSpPr>
        <dsp:cNvPr id="0" name=""/>
        <dsp:cNvSpPr/>
      </dsp:nvSpPr>
      <dsp:spPr>
        <a:xfrm rot="16200000">
          <a:off x="5246412" y="975354"/>
          <a:ext cx="22775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249828" y="1056543"/>
        <a:ext cx="15943" cy="233320"/>
      </dsp:txXfrm>
    </dsp:sp>
    <dsp:sp modelId="{44D35F23-B7D6-4848-868B-016CE3696F72}">
      <dsp:nvSpPr>
        <dsp:cNvPr id="0" name=""/>
        <dsp:cNvSpPr/>
      </dsp:nvSpPr>
      <dsp:spPr>
        <a:xfrm>
          <a:off x="4685937" y="3930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Запросы</a:t>
          </a:r>
          <a:endParaRPr lang="ru-RU" sz="1600" kern="1200" dirty="0"/>
        </a:p>
      </dsp:txBody>
      <dsp:txXfrm>
        <a:off x="4853432" y="171425"/>
        <a:ext cx="808735" cy="808735"/>
      </dsp:txXfrm>
    </dsp:sp>
    <dsp:sp modelId="{4364F75F-7902-4C6E-87B8-99C404E8E8D9}">
      <dsp:nvSpPr>
        <dsp:cNvPr id="0" name=""/>
        <dsp:cNvSpPr/>
      </dsp:nvSpPr>
      <dsp:spPr>
        <a:xfrm>
          <a:off x="6284783" y="1981235"/>
          <a:ext cx="698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6284783" y="2059008"/>
        <a:ext cx="489" cy="233320"/>
      </dsp:txXfrm>
    </dsp:sp>
    <dsp:sp modelId="{2430BC79-A5D0-42A9-AB5A-318D54B70AB5}">
      <dsp:nvSpPr>
        <dsp:cNvPr id="0" name=""/>
        <dsp:cNvSpPr/>
      </dsp:nvSpPr>
      <dsp:spPr>
        <a:xfrm>
          <a:off x="6285812" y="1603806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Ответы</a:t>
          </a:r>
          <a:endParaRPr lang="ru-RU" sz="1600" kern="1200" dirty="0"/>
        </a:p>
      </dsp:txBody>
      <dsp:txXfrm>
        <a:off x="6453307" y="1771301"/>
        <a:ext cx="808735" cy="808735"/>
      </dsp:txXfrm>
    </dsp:sp>
    <dsp:sp modelId="{17317ED6-076E-4E93-A358-62D7712B7956}">
      <dsp:nvSpPr>
        <dsp:cNvPr id="0" name=""/>
        <dsp:cNvSpPr/>
      </dsp:nvSpPr>
      <dsp:spPr>
        <a:xfrm rot="5400000">
          <a:off x="5246412" y="2987116"/>
          <a:ext cx="22775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5249828" y="3061473"/>
        <a:ext cx="15943" cy="233320"/>
      </dsp:txXfrm>
    </dsp:sp>
    <dsp:sp modelId="{20E25DA5-3818-49AF-8125-FDD036A4D9B1}">
      <dsp:nvSpPr>
        <dsp:cNvPr id="0" name=""/>
        <dsp:cNvSpPr/>
      </dsp:nvSpPr>
      <dsp:spPr>
        <a:xfrm>
          <a:off x="4685937" y="3203681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Порядок</a:t>
          </a:r>
          <a:endParaRPr lang="ru-RU" sz="1600" kern="1200" dirty="0"/>
        </a:p>
      </dsp:txBody>
      <dsp:txXfrm>
        <a:off x="4853432" y="3371176"/>
        <a:ext cx="808735" cy="808735"/>
      </dsp:txXfrm>
    </dsp:sp>
    <dsp:sp modelId="{7EAEF95E-5D74-4EF3-99D2-31AAF0CDD9BA}">
      <dsp:nvSpPr>
        <dsp:cNvPr id="0" name=""/>
        <dsp:cNvSpPr/>
      </dsp:nvSpPr>
      <dsp:spPr>
        <a:xfrm rot="10800000">
          <a:off x="4230117" y="1981235"/>
          <a:ext cx="698" cy="388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10800000">
        <a:off x="4230326" y="2059008"/>
        <a:ext cx="489" cy="233320"/>
      </dsp:txXfrm>
    </dsp:sp>
    <dsp:sp modelId="{218DFE11-B4DD-44E7-B000-30AF26BEE0BB}">
      <dsp:nvSpPr>
        <dsp:cNvPr id="0" name=""/>
        <dsp:cNvSpPr/>
      </dsp:nvSpPr>
      <dsp:spPr>
        <a:xfrm>
          <a:off x="3086061" y="1603806"/>
          <a:ext cx="1143725" cy="11437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Сроки</a:t>
          </a:r>
          <a:endParaRPr lang="ru-RU" sz="1600" kern="1200" dirty="0"/>
        </a:p>
      </dsp:txBody>
      <dsp:txXfrm>
        <a:off x="3253556" y="1771301"/>
        <a:ext cx="808735" cy="808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A431-1803-444B-BE1D-5E14BAA39831}">
      <dsp:nvSpPr>
        <dsp:cNvPr id="0" name=""/>
        <dsp:cNvSpPr/>
      </dsp:nvSpPr>
      <dsp:spPr>
        <a:xfrm>
          <a:off x="0" y="-145548"/>
          <a:ext cx="8938260" cy="142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Согласовываются: </a:t>
          </a:r>
          <a:r>
            <a:rPr lang="ru-RU" sz="2200" b="0" i="0" kern="1200" dirty="0" smtClean="0"/>
            <a:t>федеральными органами  исполнительной власти, участвующими в межведомственном взаимодействии при предоставлении                       государственной услуги</a:t>
          </a:r>
          <a:endParaRPr lang="ru-RU" sz="2200" kern="1200" dirty="0"/>
        </a:p>
      </dsp:txBody>
      <dsp:txXfrm>
        <a:off x="41610" y="-103938"/>
        <a:ext cx="7405237" cy="1337458"/>
      </dsp:txXfrm>
    </dsp:sp>
    <dsp:sp modelId="{CA564D97-DB65-459E-8BD6-96E29A11640E}">
      <dsp:nvSpPr>
        <dsp:cNvPr id="0" name=""/>
        <dsp:cNvSpPr/>
      </dsp:nvSpPr>
      <dsp:spPr>
        <a:xfrm>
          <a:off x="788669" y="1399619"/>
          <a:ext cx="8938260" cy="14206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0" i="0" kern="1200" dirty="0" smtClean="0"/>
            <a:t>Проверяются: Минэкономразвития России и </a:t>
          </a:r>
          <a:r>
            <a:rPr lang="ru-RU" sz="2600" b="0" i="0" kern="1200" dirty="0" err="1" smtClean="0"/>
            <a:t>Минкомсвязи</a:t>
          </a:r>
          <a:r>
            <a:rPr lang="ru-RU" sz="2600" b="0" i="0" kern="1200" dirty="0" smtClean="0"/>
            <a:t> России</a:t>
          </a:r>
          <a:endParaRPr lang="ru-RU" sz="2600" kern="1200" dirty="0"/>
        </a:p>
      </dsp:txBody>
      <dsp:txXfrm>
        <a:off x="830279" y="1441229"/>
        <a:ext cx="7142928" cy="1337458"/>
      </dsp:txXfrm>
    </dsp:sp>
    <dsp:sp modelId="{05F605B7-E440-47B2-A82D-14CFDC28654F}">
      <dsp:nvSpPr>
        <dsp:cNvPr id="0" name=""/>
        <dsp:cNvSpPr/>
      </dsp:nvSpPr>
      <dsp:spPr>
        <a:xfrm>
          <a:off x="1577339" y="2878271"/>
          <a:ext cx="8938260" cy="2002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Утверждаются: </a:t>
          </a:r>
          <a:r>
            <a:rPr lang="ru-RU" sz="2000" b="0" i="0" kern="1200" dirty="0" smtClean="0"/>
            <a:t>подкомиссией по использованию информационных технологий при предоставлении государственных и муниципальных услуг при Правительственной комиссии по внедрению информационных технологий в деятельность государственных органов и органов местного самоуправления</a:t>
          </a:r>
          <a:endParaRPr lang="ru-RU" sz="2000" kern="1200" dirty="0"/>
        </a:p>
      </dsp:txBody>
      <dsp:txXfrm>
        <a:off x="1636001" y="2936933"/>
        <a:ext cx="7108824" cy="1885548"/>
      </dsp:txXfrm>
    </dsp:sp>
    <dsp:sp modelId="{FF1CAE34-2B57-41C7-8529-C8FB346256CB}">
      <dsp:nvSpPr>
        <dsp:cNvPr id="0" name=""/>
        <dsp:cNvSpPr/>
      </dsp:nvSpPr>
      <dsp:spPr>
        <a:xfrm>
          <a:off x="8014818" y="931799"/>
          <a:ext cx="923441" cy="9234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8222592" y="931799"/>
        <a:ext cx="507893" cy="694889"/>
      </dsp:txXfrm>
    </dsp:sp>
    <dsp:sp modelId="{A68953B5-A22F-4D2D-B803-2AB5D8CFFA91}">
      <dsp:nvSpPr>
        <dsp:cNvPr id="0" name=""/>
        <dsp:cNvSpPr/>
      </dsp:nvSpPr>
      <dsp:spPr>
        <a:xfrm>
          <a:off x="8803488" y="2579786"/>
          <a:ext cx="923441" cy="9234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9011262" y="2579786"/>
        <a:ext cx="507893" cy="694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5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41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72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38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4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9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0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86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8796-48B6-403C-AE83-82ABAE91BE43}" type="datetimeFigureOut">
              <a:rPr lang="ru-RU" smtClean="0"/>
              <a:t>30.05.2019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D144-0508-4FD7-9FEA-BC964D12C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54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339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Порядок межведомственного и межуровневого электронного взаимодействия органов власти и их учреждений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66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Шаблон Технологической карты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21738" y="1330120"/>
            <a:ext cx="79485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000" dirty="0" smtClean="0"/>
              <a:t>Описание запроса и описание ответа на запрос</a:t>
            </a:r>
            <a:endParaRPr lang="ru-RU" sz="30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823031"/>
              </p:ext>
            </p:extLst>
          </p:nvPr>
        </p:nvGraphicFramePr>
        <p:xfrm>
          <a:off x="842380" y="1999788"/>
          <a:ext cx="10515600" cy="206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418870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974721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978964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75929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85571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86401539"/>
                    </a:ext>
                  </a:extLst>
                </a:gridCol>
              </a:tblGrid>
              <a:tr h="206051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Наименование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Орган, ответственный </a:t>
                      </a:r>
                      <a:b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 направление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Орган, ответственный за направление ответа на запрос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Срок направления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Способ направления запроса</a:t>
                      </a:r>
                    </a:p>
                  </a:txBody>
                  <a:tcPr marL="8701" marR="8701" marT="87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передаваемых в составе запроса</a:t>
                      </a:r>
                    </a:p>
                  </a:txBody>
                  <a:tcPr marL="8701" marR="8701" marT="8701" marB="0" anchor="ctr"/>
                </a:tc>
                <a:extLst>
                  <a:ext uri="{0D108BD9-81ED-4DB2-BD59-A6C34878D82A}">
                    <a16:rowId xmlns:a16="http://schemas.microsoft.com/office/drawing/2014/main" val="2434518787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853"/>
              </p:ext>
            </p:extLst>
          </p:nvPr>
        </p:nvGraphicFramePr>
        <p:xfrm>
          <a:off x="1842166" y="4369402"/>
          <a:ext cx="8507665" cy="165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3149217989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3781260137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566779263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532138103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266651518"/>
                    </a:ext>
                  </a:extLst>
                </a:gridCol>
              </a:tblGrid>
              <a:tr h="14025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Срок направления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Способ направления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передаваемых в составе полей формы ответа на запрос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Перечень сведений, передаваемые в виде приложенных документов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Источник данных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04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27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97193"/>
              </p:ext>
            </p:extLst>
          </p:nvPr>
        </p:nvGraphicFramePr>
        <p:xfrm>
          <a:off x="838200" y="1825625"/>
          <a:ext cx="10515600" cy="47355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40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6537" y="381167"/>
            <a:ext cx="10515600" cy="1325563"/>
          </a:xfrm>
        </p:spPr>
        <p:txBody>
          <a:bodyPr/>
          <a:lstStyle/>
          <a:p>
            <a:r>
              <a:rPr lang="ru-RU" b="1" dirty="0"/>
              <a:t>Система межведомственного электронного взаимодействия (СМЭВ</a:t>
            </a:r>
            <a:r>
              <a:rPr lang="ru-RU" b="1" dirty="0" smtClean="0"/>
              <a:t>)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055520"/>
              </p:ext>
            </p:extLst>
          </p:nvPr>
        </p:nvGraphicFramePr>
        <p:xfrm>
          <a:off x="1989220" y="1825625"/>
          <a:ext cx="8021053" cy="305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171074" y="4995695"/>
            <a:ext cx="103110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500" dirty="0" smtClean="0"/>
              <a:t>Обмен данными через СМЭВ </a:t>
            </a:r>
            <a:r>
              <a:rPr lang="ru-RU" sz="2500" dirty="0" smtClean="0"/>
              <a:t>органы власти ведут в двух направлениях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91205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0749"/>
          </a:xfrm>
        </p:spPr>
        <p:txBody>
          <a:bodyPr>
            <a:noAutofit/>
          </a:bodyPr>
          <a:lstStyle/>
          <a:p>
            <a:r>
              <a:rPr lang="ru-RU" sz="3000" dirty="0"/>
              <a:t>Т</a:t>
            </a:r>
            <a:r>
              <a:rPr lang="ru-RU" sz="3000" dirty="0" smtClean="0"/>
              <a:t>ерриториальное подразделение федерального органа власти в случае необходимости должно иметь возможность получить сведения из регионального органа и (или) органа местного самоуправления</a:t>
            </a:r>
            <a:endParaRPr lang="ru-RU" sz="3000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736732"/>
              </p:ext>
            </p:extLst>
          </p:nvPr>
        </p:nvGraphicFramePr>
        <p:xfrm>
          <a:off x="0" y="1544888"/>
          <a:ext cx="12839857" cy="531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6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форме межведомственного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наименование органа или организации, направляющих межведомственный запрос</a:t>
            </a:r>
          </a:p>
          <a:p>
            <a:r>
              <a:rPr lang="ru-RU" dirty="0"/>
              <a:t>наименование органа или организации, в адрес которых направляется межведомственный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наименование </a:t>
            </a:r>
            <a:r>
              <a:rPr lang="ru-RU" dirty="0"/>
              <a:t>государственной или муниципальной услуги, для предоставления которой необходимо представление документа и (или) информации, а также, если имеется, номер (идентификатор) такой услуги в реестре государственных услуг или реестре муниципальных </a:t>
            </a:r>
            <a:r>
              <a:rPr lang="ru-RU" dirty="0" smtClean="0"/>
              <a:t>услуг</a:t>
            </a:r>
          </a:p>
          <a:p>
            <a:r>
              <a:rPr lang="ru-RU" dirty="0"/>
              <a:t>указание на положения нормативного правового акта, которыми установлено представление документа и (или) информации, необходимых для предоставления государственной или муниципальной услуги, и указание на реквизиты данного нормативного правового акта</a:t>
            </a:r>
          </a:p>
        </p:txBody>
      </p:sp>
    </p:spTree>
    <p:extLst>
      <p:ext uri="{BB962C8B-B14F-4D97-AF65-F5344CB8AC3E}">
        <p14:creationId xmlns:p14="http://schemas.microsoft.com/office/powerpoint/2010/main" val="393586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Требования к форме межведомственного запроса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сведения, необходимые для представления документа и (или) информации, установленные административным регламентом предоставления государственной услуги или административным регламентом предоставления муниципальной услуги, а также сведения, предусмотренные нормативными правовыми актами как необходимые для представления таких документа и (или) </a:t>
            </a:r>
            <a:r>
              <a:rPr lang="ru-RU" dirty="0" smtClean="0"/>
              <a:t>информации</a:t>
            </a:r>
          </a:p>
          <a:p>
            <a:r>
              <a:rPr lang="ru-RU" dirty="0"/>
              <a:t>контактная информация для направления ответа на межведомственный </a:t>
            </a:r>
            <a:r>
              <a:rPr lang="ru-RU" dirty="0" smtClean="0"/>
              <a:t>запрос</a:t>
            </a:r>
          </a:p>
          <a:p>
            <a:r>
              <a:rPr lang="ru-RU" dirty="0"/>
              <a:t>дата направления межведомственного </a:t>
            </a:r>
            <a:r>
              <a:rPr lang="ru-RU" dirty="0" smtClean="0"/>
              <a:t>запроса</a:t>
            </a:r>
          </a:p>
          <a:p>
            <a:r>
              <a:rPr lang="ru-RU" dirty="0"/>
              <a:t>фамилия, имя, отчество и должность лица, подготовившего и направившего межведомственный запрос, а также номер служебного телефона и (или) адрес электронной почты данного лица для связи</a:t>
            </a:r>
          </a:p>
        </p:txBody>
      </p:sp>
    </p:spTree>
    <p:extLst>
      <p:ext uri="{BB962C8B-B14F-4D97-AF65-F5344CB8AC3E}">
        <p14:creationId xmlns:p14="http://schemas.microsoft.com/office/powerpoint/2010/main" val="64501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Исключения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lang="ru-RU" sz="2600" dirty="0" smtClean="0"/>
              <a:t>Требование </a:t>
            </a:r>
            <a:r>
              <a:rPr lang="ru-RU" sz="2600" dirty="0"/>
              <a:t>об указании данных сведений не распространяется на межведомственные запросы о представлении документов и информации в рамках межведомственного информационного взаимодействия с использованием единой системы межведомственного электронного взаимодействия и подключаемых к ней региональных систем межведомственного электронного взаимодействия</a:t>
            </a:r>
          </a:p>
        </p:txBody>
      </p:sp>
      <p:sp>
        <p:nvSpPr>
          <p:cNvPr id="4" name="Знак запрета 3"/>
          <p:cNvSpPr/>
          <p:nvPr/>
        </p:nvSpPr>
        <p:spPr>
          <a:xfrm>
            <a:off x="1010652" y="1825625"/>
            <a:ext cx="2951748" cy="267903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01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Технологическая карта межведомственного взаимодействия</a:t>
            </a:r>
            <a:r>
              <a:rPr lang="ru-RU" dirty="0"/>
              <a:t> – документ, описывающий потребителей и поставщиков данных, формы и </a:t>
            </a:r>
            <a:r>
              <a:rPr lang="ru-RU" dirty="0" smtClean="0"/>
              <a:t>содержание </a:t>
            </a:r>
            <a:r>
              <a:rPr lang="ru-RU" b="1" dirty="0" smtClean="0"/>
              <a:t>межведомственного </a:t>
            </a:r>
            <a:r>
              <a:rPr lang="ru-RU" b="1" dirty="0"/>
              <a:t>взаимодействия</a:t>
            </a:r>
            <a:r>
              <a:rPr lang="ru-RU" dirty="0"/>
              <a:t>, осуществляемого в целях предоставления государственных и муниципальных услуг </a:t>
            </a:r>
            <a:r>
              <a:rPr lang="ru-RU" dirty="0" smtClean="0"/>
              <a:t>(ТКМВ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873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Технологическая карта межведомственного взаимодействия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734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613610" y="2524877"/>
            <a:ext cx="4006516" cy="188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Технологическая карта – основа для построения механизма взаимодействия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54189" y="1690688"/>
            <a:ext cx="3497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Технологическая карта содержит состав запросов и состав ответов на такие запросы, порядок обмена запросами, сроки предоставления сведений и иную информацию.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915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Создание Технологической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 smtClean="0"/>
              <a:t>Технологическая карта - формируется </a:t>
            </a:r>
            <a:r>
              <a:rPr lang="ru-RU" dirty="0"/>
              <a:t>поставщиком услуги, в рамках которой осуществляется межведомственное взаимодействие, на основании </a:t>
            </a:r>
            <a:r>
              <a:rPr lang="ru-RU" dirty="0"/>
              <a:t>шаблона ТКМВ.</a:t>
            </a:r>
          </a:p>
          <a:p>
            <a:pPr marL="0" indent="0" fontAlgn="base">
              <a:buNone/>
            </a:pPr>
            <a:r>
              <a:rPr lang="ru-RU" dirty="0"/>
              <a:t>Заполнение ТКМВ осуществляется в соответствии с документами:</a:t>
            </a:r>
          </a:p>
          <a:p>
            <a:r>
              <a:rPr lang="ru-RU" dirty="0"/>
              <a:t>Рекомендации по заполнению форм ТКМВ, одобренные Подкомиссией по использованию информационных технологий при предоставлении государственных и муниципальных услуг Правительственной комиссии по использованию информационных технологий для улучшения качества жизни и условий ведения предпринимательской деятельности;</a:t>
            </a:r>
          </a:p>
          <a:p>
            <a:r>
              <a:rPr lang="ru-RU" dirty="0"/>
              <a:t>Требования к заполнению ТКМВ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38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476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Порядок межведомственного и межуровневого электронного взаимодействия органов власти и их учреждений.</vt:lpstr>
      <vt:lpstr>Система межведомственного электронного взаимодействия (СМЭВ)</vt:lpstr>
      <vt:lpstr>Территориальное подразделение федерального органа власти в случае необходимости должно иметь возможность получить сведения из регионального органа и (или) органа местного самоуправления</vt:lpstr>
      <vt:lpstr>Требования к форме межведомственного запроса</vt:lpstr>
      <vt:lpstr>Требования к форме межведомственного запроса</vt:lpstr>
      <vt:lpstr>Исключения</vt:lpstr>
      <vt:lpstr>Технологическая карта межведомственного взаимодействия</vt:lpstr>
      <vt:lpstr>Технологическая карта межведомственного взаимодействия</vt:lpstr>
      <vt:lpstr>Создание Технологической карты</vt:lpstr>
      <vt:lpstr>Шаблон Технологической карты</vt:lpstr>
      <vt:lpstr>Технологическая карта межведомственного взаимодействия</vt:lpstr>
    </vt:vector>
  </TitlesOfParts>
  <Company>АО "ФНПЦ "ННИИРТ"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Порядок межведомственного и межуровневого электронного взаимодействия органов власти и их учреждений.</dc:title>
  <dc:creator>Чепыжов Дмитрий Степанович</dc:creator>
  <cp:lastModifiedBy>Чепыжов Дмитрий Степанович</cp:lastModifiedBy>
  <cp:revision>11</cp:revision>
  <dcterms:created xsi:type="dcterms:W3CDTF">2019-05-30T09:25:24Z</dcterms:created>
  <dcterms:modified xsi:type="dcterms:W3CDTF">2019-05-30T11:37:01Z</dcterms:modified>
</cp:coreProperties>
</file>