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06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6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04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5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12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2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9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3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C730-BBE3-487B-8259-D61729703FCA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59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КОНЦЕПЦИЯ</a:t>
            </a:r>
            <a:br>
              <a:rPr lang="ru-RU" dirty="0" smtClean="0"/>
            </a:br>
            <a:r>
              <a:rPr lang="ru-RU" dirty="0" smtClean="0"/>
              <a:t>внешней политики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Российской Федерации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Настоящая Концепция представляет собой систему взглядов  на</a:t>
            </a:r>
          </a:p>
          <a:p>
            <a:r>
              <a:rPr lang="ru-RU" dirty="0" smtClean="0"/>
              <a:t>базовые принципы, приоритетные направления, цели и  задачи  внешней</a:t>
            </a:r>
          </a:p>
          <a:p>
            <a:r>
              <a:rPr lang="ru-RU" dirty="0" smtClean="0"/>
              <a:t>политики Российской Федерации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20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Правовая основа </a:t>
            </a:r>
            <a:r>
              <a:rPr lang="ru-RU" dirty="0"/>
              <a:t>настоящей Концепции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solidFill>
                  <a:srgbClr val="020C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Конституция </a:t>
            </a:r>
            <a:r>
              <a:rPr lang="ru-RU" altLang="ru-RU" dirty="0" smtClean="0">
                <a:solidFill>
                  <a:srgbClr val="020C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Российской   Федерации</a:t>
            </a:r>
          </a:p>
          <a:p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Общепризнанные принципы и нормы</a:t>
            </a:r>
            <a:r>
              <a:rPr kumimoji="0" lang="ru-RU" altLang="ru-RU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международного права</a:t>
            </a:r>
          </a:p>
          <a:p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Международные договоры Российской  Федерации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Федеральные законы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Указ Президента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 мерах  по  реализации  внешнеполитического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курсаРоссийской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Федерации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Стратегия   национальной    безопасности Российской  Федерации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Военная  доктрина   Российской  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Федерации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Нормативно правовые акты </a:t>
            </a:r>
          </a:p>
          <a:p>
            <a:endParaRPr lang="ru-RU" dirty="0" smtClean="0"/>
          </a:p>
          <a:p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5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/>
              <a:t>Основные задачи внешнеполитической деятельности РФ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6656"/>
            <a:ext cx="10515600" cy="5401344"/>
          </a:xfrm>
        </p:spPr>
        <p:txBody>
          <a:bodyPr>
            <a:normAutofit fontScale="92500" lnSpcReduction="20000"/>
          </a:bodyPr>
          <a:lstStyle/>
          <a:p>
            <a:r>
              <a:rPr lang="ru-RU" sz="2600" dirty="0" smtClean="0"/>
              <a:t>Безопасность страны, суверенитета, территориальной целостности</a:t>
            </a:r>
          </a:p>
          <a:p>
            <a:r>
              <a:rPr lang="ru-RU" sz="2600" dirty="0" smtClean="0"/>
              <a:t>Рост экономики и благосостояния граждан</a:t>
            </a:r>
          </a:p>
          <a:p>
            <a:r>
              <a:rPr lang="ru-RU" sz="2600" dirty="0" smtClean="0"/>
              <a:t>РФ как один из влиятельных центров современного мира</a:t>
            </a:r>
          </a:p>
          <a:p>
            <a:r>
              <a:rPr lang="ru-RU" sz="2600" dirty="0" smtClean="0"/>
              <a:t> Недопущение дискриминации товаров, услуг, инвестиций с привлечением международных финансовых организаций</a:t>
            </a:r>
          </a:p>
          <a:p>
            <a:r>
              <a:rPr lang="ru-RU" sz="2600" dirty="0" smtClean="0"/>
              <a:t>Дальнейшее продвижение курса на укрепление международного мира</a:t>
            </a:r>
            <a:endParaRPr lang="en-US" sz="2600" dirty="0" smtClean="0"/>
          </a:p>
          <a:p>
            <a:r>
              <a:rPr lang="ru-RU" sz="2600" dirty="0" smtClean="0"/>
              <a:t>Добрососедство с сопредельными государствами, содействие устранению и предотвращение возникновения конфликтов на их территориях.</a:t>
            </a:r>
          </a:p>
          <a:p>
            <a:r>
              <a:rPr lang="ru-RU" sz="2600" dirty="0" smtClean="0"/>
              <a:t> Развитие отношений с иностранными государствами и организациями</a:t>
            </a:r>
          </a:p>
          <a:p>
            <a:r>
              <a:rPr lang="ru-RU" sz="2600" dirty="0" smtClean="0"/>
              <a:t>Защита прав и интересов граждан в России и за рубежом</a:t>
            </a:r>
          </a:p>
          <a:p>
            <a:r>
              <a:rPr lang="ru-RU" sz="2600" dirty="0" smtClean="0"/>
              <a:t>Распространение русского языка и культуры в мире, развитие образования и науки</a:t>
            </a:r>
          </a:p>
          <a:p>
            <a:r>
              <a:rPr lang="ru-RU" sz="2600" dirty="0" smtClean="0"/>
              <a:t>Укрепление позиций российских СМИ в глобальном информационном пространстве для доведения российской точки зрения на международные процессы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27129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Современный мир и внешняя политика России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4458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данный момент формируется </a:t>
            </a:r>
            <a:r>
              <a:rPr lang="ru-RU" dirty="0" err="1" smtClean="0"/>
              <a:t>полицентричная</a:t>
            </a:r>
            <a:r>
              <a:rPr lang="ru-RU" dirty="0" smtClean="0"/>
              <a:t> международная система в которой субъекты – это суверенные государственно-организованные центры силы и развития.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Происходит рассредоточение мирового </a:t>
            </a:r>
            <a:r>
              <a:rPr lang="ru-RU" dirty="0" err="1"/>
              <a:t>мирового</a:t>
            </a:r>
            <a:r>
              <a:rPr lang="ru-RU" dirty="0"/>
              <a:t> потенциала силы и развития в Азиатско-Тихоокеанский </a:t>
            </a:r>
            <a:r>
              <a:rPr lang="ru-RU" dirty="0" smtClean="0"/>
              <a:t>регион.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76926" y="1825624"/>
            <a:ext cx="8438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/>
              <a:t>Перераспределение Силы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839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Негативные факторы и 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Усиливается борьба за ресурсы, доступ к новым рынкам сбыта и контроль над транспортными артериями.</a:t>
            </a:r>
          </a:p>
          <a:p>
            <a:r>
              <a:rPr lang="ru-RU" dirty="0" smtClean="0"/>
              <a:t>Запад пытается навязать собственную шкалу ценности другим государствам, что усиливает рост отрицательных факторов и нестабильности.</a:t>
            </a:r>
          </a:p>
          <a:p>
            <a:r>
              <a:rPr lang="ru-RU" dirty="0" smtClean="0"/>
              <a:t>Запад стремится удержать свои позиции путем сдерживания </a:t>
            </a:r>
            <a:r>
              <a:rPr lang="ru-RU" dirty="0"/>
              <a:t>альтернативных центров </a:t>
            </a:r>
            <a:r>
              <a:rPr lang="ru-RU" dirty="0" smtClean="0"/>
              <a:t>силы.</a:t>
            </a:r>
          </a:p>
          <a:p>
            <a:r>
              <a:rPr lang="ru-RU" dirty="0" smtClean="0"/>
              <a:t>Велики </a:t>
            </a:r>
            <a:r>
              <a:rPr lang="ru-RU" dirty="0"/>
              <a:t>риски втягивания ведущих государств в региональные конфликты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82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44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можно добавить в концепцию.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задачах России упоминается о твердом противостоянии по пересмотру итогов Второй мировой войны, однако конкретных упоминаний относительно ситуации вокруг Курильских островов и притязаний Японии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675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298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КОНЦЕПЦИЯ внешней политики  Российской Федерации</vt:lpstr>
      <vt:lpstr>Правовая основа настоящей Концепции </vt:lpstr>
      <vt:lpstr>Основные задачи внешнеполитической деятельности РФ</vt:lpstr>
      <vt:lpstr>Современный мир и внешняя политика России</vt:lpstr>
      <vt:lpstr>Негативные факторы и опасности</vt:lpstr>
      <vt:lpstr>Презентация PowerPoint</vt:lpstr>
      <vt:lpstr>Что можно добавить в концепцию. </vt:lpstr>
    </vt:vector>
  </TitlesOfParts>
  <Company>АО "ФНПЦ "ННИИРТ"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внешней политики  Российской Федерации</dc:title>
  <dc:creator>Чепыжов Дмитрий Степанович</dc:creator>
  <cp:lastModifiedBy>Чепыжов Дмитрий Степанович</cp:lastModifiedBy>
  <cp:revision>14</cp:revision>
  <dcterms:created xsi:type="dcterms:W3CDTF">2019-05-29T05:48:06Z</dcterms:created>
  <dcterms:modified xsi:type="dcterms:W3CDTF">2019-06-03T12:42:46Z</dcterms:modified>
</cp:coreProperties>
</file>