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8" r:id="rId2"/>
    <p:sldId id="259" r:id="rId3"/>
    <p:sldId id="261" r:id="rId4"/>
    <p:sldId id="314" r:id="rId5"/>
    <p:sldId id="315" r:id="rId6"/>
    <p:sldId id="316" r:id="rId7"/>
    <p:sldId id="312" r:id="rId8"/>
    <p:sldId id="313" r:id="rId9"/>
    <p:sldId id="317" r:id="rId10"/>
    <p:sldId id="318" r:id="rId11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3"/>
    </p:embeddedFont>
    <p:embeddedFont>
      <p:font typeface="Golos Text" panose="020B0604020202020204" charset="0"/>
      <p:regular r:id="rId14"/>
      <p:bold r:id="rId15"/>
    </p:embeddedFont>
    <p:embeddedFont>
      <p:font typeface="Golos Text Black" panose="020B0604020202020204" charset="0"/>
      <p:bold r:id="rId16"/>
    </p:embeddedFont>
    <p:embeddedFont>
      <p:font typeface="Golos Text Medium" panose="020B0604020202020204" charset="0"/>
      <p:regular r:id="rId17"/>
      <p:bold r:id="rId18"/>
    </p:embeddedFont>
    <p:embeddedFont>
      <p:font typeface="Golos Text SemiBold" panose="020B0604020202020204" charset="0"/>
      <p:regular r:id="rId19"/>
      <p:bold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alanquin Dark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74AD-D638-4C8F-B450-C3F3C3DFBFD9}">
  <a:tblStyle styleId="{7DF774AD-D638-4C8F-B450-C3F3C3DFB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465a70253_0_1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465a70253_0_1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1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1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13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13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03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03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79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2375" y="2729707"/>
            <a:ext cx="40230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29775" y="1645306"/>
            <a:ext cx="1066500" cy="106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9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27275" y="3516601"/>
            <a:ext cx="3918000" cy="393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827725" y="2234729"/>
            <a:ext cx="3593700" cy="13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827713" y="1490356"/>
            <a:ext cx="3593700" cy="7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825072" y="1765259"/>
            <a:ext cx="804600" cy="80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739501" y="1857002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 hasCustomPrompt="1"/>
          </p:nvPr>
        </p:nvSpPr>
        <p:spPr>
          <a:xfrm>
            <a:off x="825072" y="3292081"/>
            <a:ext cx="804600" cy="80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1739501" y="3383824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>
            <a:off x="4765322" y="1765259"/>
            <a:ext cx="804600" cy="80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5679747" y="1857002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4765322" y="3292081"/>
            <a:ext cx="804600" cy="80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5679747" y="3383824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Black"/>
                <a:ea typeface="Golos Text Black"/>
                <a:cs typeface="Golos Text Black"/>
                <a:sym typeface="Golos Text Black"/>
              </a:defRPr>
            </a:lvl9pPr>
          </a:lstStyle>
          <a:p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829774" y="0"/>
            <a:ext cx="0" cy="5143500"/>
            <a:chOff x="829774" y="0"/>
            <a:chExt cx="0" cy="5143500"/>
          </a:xfrm>
        </p:grpSpPr>
        <p:cxnSp>
          <p:nvCxnSpPr>
            <p:cNvPr id="65" name="Google Shape;65;p13"/>
            <p:cNvCxnSpPr/>
            <p:nvPr/>
          </p:nvCxnSpPr>
          <p:spPr>
            <a:xfrm>
              <a:off x="829774" y="0"/>
              <a:ext cx="0" cy="41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829774" y="4727700"/>
              <a:ext cx="0" cy="41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9"/>
          <p:cNvGrpSpPr/>
          <p:nvPr/>
        </p:nvGrpSpPr>
        <p:grpSpPr>
          <a:xfrm>
            <a:off x="829774" y="0"/>
            <a:ext cx="0" cy="5143500"/>
            <a:chOff x="829774" y="0"/>
            <a:chExt cx="0" cy="5143500"/>
          </a:xfrm>
        </p:grpSpPr>
        <p:cxnSp>
          <p:nvCxnSpPr>
            <p:cNvPr id="196" name="Google Shape;196;p29"/>
            <p:cNvCxnSpPr/>
            <p:nvPr/>
          </p:nvCxnSpPr>
          <p:spPr>
            <a:xfrm>
              <a:off x="829774" y="0"/>
              <a:ext cx="0" cy="41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29"/>
            <p:cNvCxnSpPr/>
            <p:nvPr/>
          </p:nvCxnSpPr>
          <p:spPr>
            <a:xfrm>
              <a:off x="829774" y="4727700"/>
              <a:ext cx="0" cy="41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0"/>
          <p:cNvGrpSpPr/>
          <p:nvPr/>
        </p:nvGrpSpPr>
        <p:grpSpPr>
          <a:xfrm>
            <a:off x="8313863" y="0"/>
            <a:ext cx="0" cy="5138825"/>
            <a:chOff x="8313863" y="0"/>
            <a:chExt cx="0" cy="5138825"/>
          </a:xfrm>
        </p:grpSpPr>
        <p:cxnSp>
          <p:nvCxnSpPr>
            <p:cNvPr id="200" name="Google Shape;200;p30"/>
            <p:cNvCxnSpPr/>
            <p:nvPr/>
          </p:nvCxnSpPr>
          <p:spPr>
            <a:xfrm>
              <a:off x="8313863" y="0"/>
              <a:ext cx="0" cy="106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0"/>
            <p:cNvCxnSpPr/>
            <p:nvPr/>
          </p:nvCxnSpPr>
          <p:spPr>
            <a:xfrm>
              <a:off x="8313863" y="4078325"/>
              <a:ext cx="0" cy="106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Black"/>
              <a:buNone/>
              <a:defRPr sz="3000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Black"/>
              <a:buNone/>
              <a:defRPr sz="3000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Black"/>
              <a:buNone/>
              <a:defRPr sz="3000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Black"/>
              <a:buNone/>
              <a:defRPr sz="3000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Black"/>
              <a:buNone/>
              <a:defRPr sz="3000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Black"/>
              <a:buNone/>
              <a:defRPr sz="3000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Black"/>
              <a:buNone/>
              <a:defRPr sz="3000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Black"/>
              <a:buNone/>
              <a:defRPr sz="3000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Black"/>
              <a:buNone/>
              <a:defRPr sz="3000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9" r:id="rId4"/>
    <p:sldLayoutId id="2147483675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>
            <a:spLocks noGrp="1"/>
          </p:cNvSpPr>
          <p:nvPr>
            <p:ph type="subTitle" idx="1"/>
          </p:nvPr>
        </p:nvSpPr>
        <p:spPr>
          <a:xfrm>
            <a:off x="4971140" y="2223005"/>
            <a:ext cx="3593700" cy="155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often collected directly from users, but it may contain errors. This user-generated data needs cleaning to ensure accuracy. Cleaning helps remove mistakes, making the data usable for analysis and better decision-making.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/>
          </p:nvPr>
        </p:nvSpPr>
        <p:spPr>
          <a:xfrm>
            <a:off x="4827712" y="1490356"/>
            <a:ext cx="3880557" cy="7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Application</a:t>
            </a:r>
            <a:endParaRPr dirty="0"/>
          </a:p>
        </p:txBody>
      </p:sp>
      <p:cxnSp>
        <p:nvCxnSpPr>
          <p:cNvPr id="349" name="Google Shape;349;p36"/>
          <p:cNvCxnSpPr/>
          <p:nvPr/>
        </p:nvCxnSpPr>
        <p:spPr>
          <a:xfrm>
            <a:off x="0" y="4456325"/>
            <a:ext cx="457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0" name="Google Shape;350;p36"/>
          <p:cNvGrpSpPr/>
          <p:nvPr/>
        </p:nvGrpSpPr>
        <p:grpSpPr>
          <a:xfrm>
            <a:off x="722375" y="686983"/>
            <a:ext cx="3269244" cy="3769340"/>
            <a:chOff x="722375" y="686983"/>
            <a:chExt cx="3269244" cy="3769340"/>
          </a:xfrm>
        </p:grpSpPr>
        <p:sp>
          <p:nvSpPr>
            <p:cNvPr id="351" name="Google Shape;351;p36"/>
            <p:cNvSpPr/>
            <p:nvPr/>
          </p:nvSpPr>
          <p:spPr>
            <a:xfrm>
              <a:off x="3754409" y="3242753"/>
              <a:ext cx="92462" cy="109267"/>
            </a:xfrm>
            <a:custGeom>
              <a:avLst/>
              <a:gdLst/>
              <a:ahLst/>
              <a:cxnLst/>
              <a:rect l="l" t="t" r="r" b="b"/>
              <a:pathLst>
                <a:path w="3835" h="4532" extrusionOk="0">
                  <a:moveTo>
                    <a:pt x="2063" y="0"/>
                  </a:moveTo>
                  <a:cubicBezTo>
                    <a:pt x="1747" y="0"/>
                    <a:pt x="1424" y="139"/>
                    <a:pt x="1135" y="462"/>
                  </a:cubicBezTo>
                  <a:cubicBezTo>
                    <a:pt x="0" y="1730"/>
                    <a:pt x="301" y="4532"/>
                    <a:pt x="301" y="4532"/>
                  </a:cubicBezTo>
                  <a:cubicBezTo>
                    <a:pt x="301" y="4532"/>
                    <a:pt x="3103" y="4131"/>
                    <a:pt x="3536" y="2430"/>
                  </a:cubicBezTo>
                  <a:cubicBezTo>
                    <a:pt x="3835" y="1187"/>
                    <a:pt x="2985" y="0"/>
                    <a:pt x="2063" y="0"/>
                  </a:cubicBezTo>
                  <a:close/>
                </a:path>
              </a:pathLst>
            </a:custGeom>
            <a:solidFill>
              <a:srgbClr val="F54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3829200" y="3483375"/>
              <a:ext cx="143286" cy="170241"/>
            </a:xfrm>
            <a:custGeom>
              <a:avLst/>
              <a:gdLst/>
              <a:ahLst/>
              <a:cxnLst/>
              <a:rect l="l" t="t" r="r" b="b"/>
              <a:pathLst>
                <a:path w="5943" h="7061" extrusionOk="0">
                  <a:moveTo>
                    <a:pt x="3190" y="1"/>
                  </a:moveTo>
                  <a:cubicBezTo>
                    <a:pt x="2696" y="1"/>
                    <a:pt x="2188" y="218"/>
                    <a:pt x="1735" y="723"/>
                  </a:cubicBezTo>
                  <a:cubicBezTo>
                    <a:pt x="1" y="2691"/>
                    <a:pt x="434" y="7061"/>
                    <a:pt x="434" y="7061"/>
                  </a:cubicBezTo>
                  <a:cubicBezTo>
                    <a:pt x="434" y="7061"/>
                    <a:pt x="4804" y="6427"/>
                    <a:pt x="5471" y="3792"/>
                  </a:cubicBezTo>
                  <a:cubicBezTo>
                    <a:pt x="5943" y="1832"/>
                    <a:pt x="4624" y="1"/>
                    <a:pt x="3190" y="1"/>
                  </a:cubicBezTo>
                  <a:close/>
                </a:path>
              </a:pathLst>
            </a:custGeom>
            <a:solidFill>
              <a:srgbClr val="F54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870033" y="1890737"/>
              <a:ext cx="974767" cy="2564749"/>
            </a:xfrm>
            <a:custGeom>
              <a:avLst/>
              <a:gdLst/>
              <a:ahLst/>
              <a:cxnLst/>
              <a:rect l="l" t="t" r="r" b="b"/>
              <a:pathLst>
                <a:path w="40430" h="106377" extrusionOk="0">
                  <a:moveTo>
                    <a:pt x="1" y="0"/>
                  </a:moveTo>
                  <a:lnTo>
                    <a:pt x="1" y="106376"/>
                  </a:lnTo>
                  <a:lnTo>
                    <a:pt x="40430" y="106376"/>
                  </a:lnTo>
                  <a:lnTo>
                    <a:pt x="40430" y="0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599007" y="4357376"/>
              <a:ext cx="1516013" cy="98947"/>
            </a:xfrm>
            <a:custGeom>
              <a:avLst/>
              <a:gdLst/>
              <a:ahLst/>
              <a:cxnLst/>
              <a:rect l="l" t="t" r="r" b="b"/>
              <a:pathLst>
                <a:path w="62879" h="4104" extrusionOk="0">
                  <a:moveTo>
                    <a:pt x="0" y="1"/>
                  </a:moveTo>
                  <a:lnTo>
                    <a:pt x="0" y="4104"/>
                  </a:lnTo>
                  <a:lnTo>
                    <a:pt x="62879" y="4104"/>
                  </a:lnTo>
                  <a:lnTo>
                    <a:pt x="62879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22375" y="1437077"/>
              <a:ext cx="3269244" cy="2605761"/>
            </a:xfrm>
            <a:custGeom>
              <a:avLst/>
              <a:gdLst/>
              <a:ahLst/>
              <a:cxnLst/>
              <a:rect l="l" t="t" r="r" b="b"/>
              <a:pathLst>
                <a:path w="135597" h="108078" extrusionOk="0">
                  <a:moveTo>
                    <a:pt x="3970" y="0"/>
                  </a:moveTo>
                  <a:cubicBezTo>
                    <a:pt x="1768" y="0"/>
                    <a:pt x="0" y="1768"/>
                    <a:pt x="0" y="3970"/>
                  </a:cubicBezTo>
                  <a:lnTo>
                    <a:pt x="0" y="104141"/>
                  </a:lnTo>
                  <a:cubicBezTo>
                    <a:pt x="0" y="106309"/>
                    <a:pt x="1768" y="108077"/>
                    <a:pt x="3970" y="108077"/>
                  </a:cubicBezTo>
                  <a:lnTo>
                    <a:pt x="131661" y="108077"/>
                  </a:lnTo>
                  <a:cubicBezTo>
                    <a:pt x="133862" y="108077"/>
                    <a:pt x="135597" y="106309"/>
                    <a:pt x="135597" y="104141"/>
                  </a:cubicBezTo>
                  <a:lnTo>
                    <a:pt x="135597" y="3970"/>
                  </a:lnTo>
                  <a:cubicBezTo>
                    <a:pt x="135597" y="1768"/>
                    <a:pt x="133862" y="0"/>
                    <a:pt x="131661" y="0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833355" y="1525538"/>
              <a:ext cx="3048083" cy="2429637"/>
            </a:xfrm>
            <a:custGeom>
              <a:avLst/>
              <a:gdLst/>
              <a:ahLst/>
              <a:cxnLst/>
              <a:rect l="l" t="t" r="r" b="b"/>
              <a:pathLst>
                <a:path w="126424" h="100773" extrusionOk="0">
                  <a:moveTo>
                    <a:pt x="0" y="0"/>
                  </a:moveTo>
                  <a:lnTo>
                    <a:pt x="0" y="100772"/>
                  </a:lnTo>
                  <a:lnTo>
                    <a:pt x="126424" y="100772"/>
                  </a:lnTo>
                  <a:lnTo>
                    <a:pt x="126424" y="0"/>
                  </a:ln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833355" y="3838569"/>
              <a:ext cx="3048083" cy="116644"/>
            </a:xfrm>
            <a:custGeom>
              <a:avLst/>
              <a:gdLst/>
              <a:ahLst/>
              <a:cxnLst/>
              <a:rect l="l" t="t" r="r" b="b"/>
              <a:pathLst>
                <a:path w="126424" h="4838" extrusionOk="0">
                  <a:moveTo>
                    <a:pt x="0" y="1"/>
                  </a:moveTo>
                  <a:lnTo>
                    <a:pt x="0" y="4837"/>
                  </a:lnTo>
                  <a:lnTo>
                    <a:pt x="126424" y="4837"/>
                  </a:lnTo>
                  <a:lnTo>
                    <a:pt x="126424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832958" y="1525538"/>
              <a:ext cx="3048083" cy="169710"/>
            </a:xfrm>
            <a:custGeom>
              <a:avLst/>
              <a:gdLst/>
              <a:ahLst/>
              <a:cxnLst/>
              <a:rect l="l" t="t" r="r" b="b"/>
              <a:pathLst>
                <a:path w="126424" h="7039" extrusionOk="0">
                  <a:moveTo>
                    <a:pt x="0" y="0"/>
                  </a:moveTo>
                  <a:lnTo>
                    <a:pt x="0" y="7039"/>
                  </a:lnTo>
                  <a:lnTo>
                    <a:pt x="126424" y="7039"/>
                  </a:lnTo>
                  <a:lnTo>
                    <a:pt x="126424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2480461" y="2314503"/>
              <a:ext cx="1269922" cy="1428373"/>
            </a:xfrm>
            <a:custGeom>
              <a:avLst/>
              <a:gdLst/>
              <a:ahLst/>
              <a:cxnLst/>
              <a:rect l="l" t="t" r="r" b="b"/>
              <a:pathLst>
                <a:path w="52672" h="59244" extrusionOk="0">
                  <a:moveTo>
                    <a:pt x="1" y="1"/>
                  </a:moveTo>
                  <a:lnTo>
                    <a:pt x="1" y="59243"/>
                  </a:lnTo>
                  <a:lnTo>
                    <a:pt x="52672" y="59243"/>
                  </a:lnTo>
                  <a:lnTo>
                    <a:pt x="526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2765977" y="2314503"/>
              <a:ext cx="984411" cy="1428373"/>
            </a:xfrm>
            <a:custGeom>
              <a:avLst/>
              <a:gdLst/>
              <a:ahLst/>
              <a:cxnLst/>
              <a:rect l="l" t="t" r="r" b="b"/>
              <a:pathLst>
                <a:path w="40830" h="59244" extrusionOk="0">
                  <a:moveTo>
                    <a:pt x="1" y="1"/>
                  </a:moveTo>
                  <a:lnTo>
                    <a:pt x="1" y="59243"/>
                  </a:lnTo>
                  <a:lnTo>
                    <a:pt x="40830" y="59243"/>
                  </a:lnTo>
                  <a:lnTo>
                    <a:pt x="4083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480461" y="2314503"/>
              <a:ext cx="1269922" cy="96536"/>
            </a:xfrm>
            <a:custGeom>
              <a:avLst/>
              <a:gdLst/>
              <a:ahLst/>
              <a:cxnLst/>
              <a:rect l="l" t="t" r="r" b="b"/>
              <a:pathLst>
                <a:path w="52672" h="4004" extrusionOk="0">
                  <a:moveTo>
                    <a:pt x="1" y="1"/>
                  </a:moveTo>
                  <a:lnTo>
                    <a:pt x="1" y="4004"/>
                  </a:lnTo>
                  <a:lnTo>
                    <a:pt x="52672" y="4004"/>
                  </a:lnTo>
                  <a:lnTo>
                    <a:pt x="52672" y="1"/>
                  </a:ln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820659" y="2460081"/>
              <a:ext cx="250141" cy="304027"/>
            </a:xfrm>
            <a:custGeom>
              <a:avLst/>
              <a:gdLst/>
              <a:ahLst/>
              <a:cxnLst/>
              <a:rect l="l" t="t" r="r" b="b"/>
              <a:pathLst>
                <a:path w="10375" h="12610" extrusionOk="0">
                  <a:moveTo>
                    <a:pt x="1" y="0"/>
                  </a:moveTo>
                  <a:lnTo>
                    <a:pt x="1" y="12609"/>
                  </a:lnTo>
                  <a:lnTo>
                    <a:pt x="10375" y="12609"/>
                  </a:lnTo>
                  <a:lnTo>
                    <a:pt x="10375" y="0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844794" y="2547747"/>
              <a:ext cx="82866" cy="130966"/>
            </a:xfrm>
            <a:custGeom>
              <a:avLst/>
              <a:gdLst/>
              <a:ahLst/>
              <a:cxnLst/>
              <a:rect l="l" t="t" r="r" b="b"/>
              <a:pathLst>
                <a:path w="3437" h="5432" extrusionOk="0">
                  <a:moveTo>
                    <a:pt x="2302" y="0"/>
                  </a:moveTo>
                  <a:lnTo>
                    <a:pt x="1068" y="167"/>
                  </a:lnTo>
                  <a:cubicBezTo>
                    <a:pt x="1068" y="167"/>
                    <a:pt x="1301" y="3603"/>
                    <a:pt x="834" y="3836"/>
                  </a:cubicBezTo>
                  <a:cubicBezTo>
                    <a:pt x="656" y="3938"/>
                    <a:pt x="439" y="3982"/>
                    <a:pt x="212" y="3982"/>
                  </a:cubicBezTo>
                  <a:cubicBezTo>
                    <a:pt x="142" y="3982"/>
                    <a:pt x="71" y="3978"/>
                    <a:pt x="1" y="3970"/>
                  </a:cubicBezTo>
                  <a:lnTo>
                    <a:pt x="1" y="3970"/>
                  </a:lnTo>
                  <a:cubicBezTo>
                    <a:pt x="334" y="4604"/>
                    <a:pt x="868" y="5104"/>
                    <a:pt x="1535" y="5337"/>
                  </a:cubicBezTo>
                  <a:cubicBezTo>
                    <a:pt x="1713" y="5404"/>
                    <a:pt x="1884" y="5432"/>
                    <a:pt x="2046" y="5432"/>
                  </a:cubicBezTo>
                  <a:cubicBezTo>
                    <a:pt x="2857" y="5432"/>
                    <a:pt x="3436" y="4737"/>
                    <a:pt x="3436" y="4737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820659" y="2668371"/>
              <a:ext cx="250141" cy="95741"/>
            </a:xfrm>
            <a:custGeom>
              <a:avLst/>
              <a:gdLst/>
              <a:ahLst/>
              <a:cxnLst/>
              <a:rect l="l" t="t" r="r" b="b"/>
              <a:pathLst>
                <a:path w="10375" h="3971" extrusionOk="0">
                  <a:moveTo>
                    <a:pt x="6072" y="1"/>
                  </a:moveTo>
                  <a:lnTo>
                    <a:pt x="1569" y="668"/>
                  </a:lnTo>
                  <a:lnTo>
                    <a:pt x="1" y="3970"/>
                  </a:lnTo>
                  <a:lnTo>
                    <a:pt x="10375" y="3970"/>
                  </a:lnTo>
                  <a:lnTo>
                    <a:pt x="9241" y="1602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2878573" y="2657931"/>
              <a:ext cx="102154" cy="83662"/>
            </a:xfrm>
            <a:custGeom>
              <a:avLst/>
              <a:gdLst/>
              <a:ahLst/>
              <a:cxnLst/>
              <a:rect l="l" t="t" r="r" b="b"/>
              <a:pathLst>
                <a:path w="4237" h="3470" extrusionOk="0">
                  <a:moveTo>
                    <a:pt x="2969" y="0"/>
                  </a:moveTo>
                  <a:lnTo>
                    <a:pt x="1" y="1101"/>
                  </a:lnTo>
                  <a:lnTo>
                    <a:pt x="668" y="3469"/>
                  </a:lnTo>
                  <a:lnTo>
                    <a:pt x="4237" y="1034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2893039" y="2631386"/>
              <a:ext cx="80455" cy="84457"/>
            </a:xfrm>
            <a:custGeom>
              <a:avLst/>
              <a:gdLst/>
              <a:ahLst/>
              <a:cxnLst/>
              <a:rect l="l" t="t" r="r" b="b"/>
              <a:pathLst>
                <a:path w="3337" h="3503" extrusionOk="0">
                  <a:moveTo>
                    <a:pt x="3337" y="0"/>
                  </a:moveTo>
                  <a:lnTo>
                    <a:pt x="1" y="1602"/>
                  </a:lnTo>
                  <a:lnTo>
                    <a:pt x="368" y="3503"/>
                  </a:lnTo>
                  <a:lnTo>
                    <a:pt x="3070" y="1535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2862491" y="2500900"/>
              <a:ext cx="166504" cy="175955"/>
            </a:xfrm>
            <a:custGeom>
              <a:avLst/>
              <a:gdLst/>
              <a:ahLst/>
              <a:cxnLst/>
              <a:rect l="l" t="t" r="r" b="b"/>
              <a:pathLst>
                <a:path w="6906" h="7298" extrusionOk="0">
                  <a:moveTo>
                    <a:pt x="3665" y="1"/>
                  </a:moveTo>
                  <a:cubicBezTo>
                    <a:pt x="2681" y="1"/>
                    <a:pt x="1680" y="135"/>
                    <a:pt x="1168" y="442"/>
                  </a:cubicBezTo>
                  <a:cubicBezTo>
                    <a:pt x="0" y="1143"/>
                    <a:pt x="401" y="3011"/>
                    <a:pt x="401" y="3011"/>
                  </a:cubicBezTo>
                  <a:cubicBezTo>
                    <a:pt x="401" y="3011"/>
                    <a:pt x="234" y="6547"/>
                    <a:pt x="1401" y="7180"/>
                  </a:cubicBezTo>
                  <a:cubicBezTo>
                    <a:pt x="1551" y="7262"/>
                    <a:pt x="1721" y="7297"/>
                    <a:pt x="1903" y="7297"/>
                  </a:cubicBezTo>
                  <a:cubicBezTo>
                    <a:pt x="3142" y="7297"/>
                    <a:pt x="4971" y="5645"/>
                    <a:pt x="5204" y="5412"/>
                  </a:cubicBezTo>
                  <a:cubicBezTo>
                    <a:pt x="5471" y="5146"/>
                    <a:pt x="6905" y="4779"/>
                    <a:pt x="6905" y="3611"/>
                  </a:cubicBezTo>
                  <a:cubicBezTo>
                    <a:pt x="6905" y="2840"/>
                    <a:pt x="6527" y="2709"/>
                    <a:pt x="6270" y="2709"/>
                  </a:cubicBezTo>
                  <a:cubicBezTo>
                    <a:pt x="6138" y="2709"/>
                    <a:pt x="6038" y="2744"/>
                    <a:pt x="6038" y="2744"/>
                  </a:cubicBezTo>
                  <a:cubicBezTo>
                    <a:pt x="6038" y="2744"/>
                    <a:pt x="6538" y="1209"/>
                    <a:pt x="6305" y="576"/>
                  </a:cubicBezTo>
                  <a:cubicBezTo>
                    <a:pt x="6155" y="220"/>
                    <a:pt x="4923" y="1"/>
                    <a:pt x="3665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2848820" y="2479008"/>
              <a:ext cx="217979" cy="200426"/>
            </a:xfrm>
            <a:custGeom>
              <a:avLst/>
              <a:gdLst/>
              <a:ahLst/>
              <a:cxnLst/>
              <a:rect l="l" t="t" r="r" b="b"/>
              <a:pathLst>
                <a:path w="9041" h="8313" extrusionOk="0">
                  <a:moveTo>
                    <a:pt x="3575" y="0"/>
                  </a:moveTo>
                  <a:cubicBezTo>
                    <a:pt x="3176" y="0"/>
                    <a:pt x="2788" y="36"/>
                    <a:pt x="2435" y="116"/>
                  </a:cubicBezTo>
                  <a:cubicBezTo>
                    <a:pt x="667" y="483"/>
                    <a:pt x="0" y="1550"/>
                    <a:pt x="134" y="2251"/>
                  </a:cubicBezTo>
                  <a:cubicBezTo>
                    <a:pt x="301" y="2918"/>
                    <a:pt x="734" y="3318"/>
                    <a:pt x="1902" y="3318"/>
                  </a:cubicBezTo>
                  <a:cubicBezTo>
                    <a:pt x="2802" y="3285"/>
                    <a:pt x="3703" y="3185"/>
                    <a:pt x="4570" y="3018"/>
                  </a:cubicBezTo>
                  <a:lnTo>
                    <a:pt x="4570" y="3018"/>
                  </a:lnTo>
                  <a:cubicBezTo>
                    <a:pt x="4203" y="3385"/>
                    <a:pt x="4203" y="3985"/>
                    <a:pt x="4570" y="4386"/>
                  </a:cubicBezTo>
                  <a:cubicBezTo>
                    <a:pt x="5037" y="5053"/>
                    <a:pt x="5237" y="5920"/>
                    <a:pt x="5104" y="6754"/>
                  </a:cubicBezTo>
                  <a:cubicBezTo>
                    <a:pt x="5037" y="7288"/>
                    <a:pt x="4203" y="7421"/>
                    <a:pt x="4203" y="7421"/>
                  </a:cubicBezTo>
                  <a:cubicBezTo>
                    <a:pt x="4203" y="7421"/>
                    <a:pt x="4437" y="7888"/>
                    <a:pt x="5404" y="8188"/>
                  </a:cubicBezTo>
                  <a:cubicBezTo>
                    <a:pt x="5662" y="8266"/>
                    <a:pt x="5957" y="8312"/>
                    <a:pt x="6263" y="8312"/>
                  </a:cubicBezTo>
                  <a:cubicBezTo>
                    <a:pt x="7144" y="8312"/>
                    <a:pt x="8110" y="7927"/>
                    <a:pt x="8506" y="6787"/>
                  </a:cubicBezTo>
                  <a:cubicBezTo>
                    <a:pt x="9040" y="5253"/>
                    <a:pt x="7773" y="2084"/>
                    <a:pt x="7339" y="1250"/>
                  </a:cubicBezTo>
                  <a:cubicBezTo>
                    <a:pt x="6965" y="582"/>
                    <a:pt x="5179" y="0"/>
                    <a:pt x="357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2881779" y="2571062"/>
              <a:ext cx="18541" cy="5666"/>
            </a:xfrm>
            <a:custGeom>
              <a:avLst/>
              <a:gdLst/>
              <a:ahLst/>
              <a:cxnLst/>
              <a:rect l="l" t="t" r="r" b="b"/>
              <a:pathLst>
                <a:path w="769" h="235" fill="none" extrusionOk="0">
                  <a:moveTo>
                    <a:pt x="1" y="101"/>
                  </a:moveTo>
                  <a:cubicBezTo>
                    <a:pt x="268" y="1"/>
                    <a:pt x="568" y="67"/>
                    <a:pt x="768" y="2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2895474" y="2591965"/>
              <a:ext cx="18516" cy="28980"/>
            </a:xfrm>
            <a:custGeom>
              <a:avLst/>
              <a:gdLst/>
              <a:ahLst/>
              <a:cxnLst/>
              <a:rect l="l" t="t" r="r" b="b"/>
              <a:pathLst>
                <a:path w="768" h="1202" fill="none" extrusionOk="0">
                  <a:moveTo>
                    <a:pt x="267" y="1"/>
                  </a:moveTo>
                  <a:lnTo>
                    <a:pt x="0" y="1202"/>
                  </a:lnTo>
                  <a:lnTo>
                    <a:pt x="767" y="11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2924407" y="2587963"/>
              <a:ext cx="8872" cy="15286"/>
            </a:xfrm>
            <a:custGeom>
              <a:avLst/>
              <a:gdLst/>
              <a:ahLst/>
              <a:cxnLst/>
              <a:rect l="l" t="t" r="r" b="b"/>
              <a:pathLst>
                <a:path w="368" h="634" extrusionOk="0">
                  <a:moveTo>
                    <a:pt x="168" y="0"/>
                  </a:moveTo>
                  <a:cubicBezTo>
                    <a:pt x="68" y="0"/>
                    <a:pt x="1" y="134"/>
                    <a:pt x="1" y="300"/>
                  </a:cubicBezTo>
                  <a:cubicBezTo>
                    <a:pt x="1" y="501"/>
                    <a:pt x="68" y="634"/>
                    <a:pt x="168" y="634"/>
                  </a:cubicBezTo>
                  <a:cubicBezTo>
                    <a:pt x="268" y="634"/>
                    <a:pt x="368" y="501"/>
                    <a:pt x="368" y="300"/>
                  </a:cubicBezTo>
                  <a:cubicBezTo>
                    <a:pt x="368" y="134"/>
                    <a:pt x="268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2885806" y="2584732"/>
              <a:ext cx="8872" cy="14514"/>
            </a:xfrm>
            <a:custGeom>
              <a:avLst/>
              <a:gdLst/>
              <a:ahLst/>
              <a:cxnLst/>
              <a:rect l="l" t="t" r="r" b="b"/>
              <a:pathLst>
                <a:path w="368" h="602" extrusionOk="0">
                  <a:moveTo>
                    <a:pt x="168" y="1"/>
                  </a:moveTo>
                  <a:cubicBezTo>
                    <a:pt x="67" y="1"/>
                    <a:pt x="1" y="134"/>
                    <a:pt x="1" y="301"/>
                  </a:cubicBezTo>
                  <a:cubicBezTo>
                    <a:pt x="1" y="468"/>
                    <a:pt x="67" y="601"/>
                    <a:pt x="168" y="601"/>
                  </a:cubicBezTo>
                  <a:cubicBezTo>
                    <a:pt x="268" y="601"/>
                    <a:pt x="368" y="468"/>
                    <a:pt x="368" y="301"/>
                  </a:cubicBezTo>
                  <a:cubicBezTo>
                    <a:pt x="368" y="134"/>
                    <a:pt x="268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2919585" y="2575884"/>
              <a:ext cx="24158" cy="5666"/>
            </a:xfrm>
            <a:custGeom>
              <a:avLst/>
              <a:gdLst/>
              <a:ahLst/>
              <a:cxnLst/>
              <a:rect l="l" t="t" r="r" b="b"/>
              <a:pathLst>
                <a:path w="1002" h="235" fill="none" extrusionOk="0">
                  <a:moveTo>
                    <a:pt x="1" y="68"/>
                  </a:moveTo>
                  <a:cubicBezTo>
                    <a:pt x="334" y="1"/>
                    <a:pt x="701" y="68"/>
                    <a:pt x="1001" y="2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895474" y="2637004"/>
              <a:ext cx="37009" cy="10488"/>
            </a:xfrm>
            <a:custGeom>
              <a:avLst/>
              <a:gdLst/>
              <a:ahLst/>
              <a:cxnLst/>
              <a:rect l="l" t="t" r="r" b="b"/>
              <a:pathLst>
                <a:path w="1535" h="435" fill="none" extrusionOk="0">
                  <a:moveTo>
                    <a:pt x="0" y="301"/>
                  </a:moveTo>
                  <a:cubicBezTo>
                    <a:pt x="534" y="435"/>
                    <a:pt x="1101" y="301"/>
                    <a:pt x="1534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3131106" y="2457670"/>
              <a:ext cx="563812" cy="111002"/>
            </a:xfrm>
            <a:custGeom>
              <a:avLst/>
              <a:gdLst/>
              <a:ahLst/>
              <a:cxnLst/>
              <a:rect l="l" t="t" r="r" b="b"/>
              <a:pathLst>
                <a:path w="23385" h="4604" extrusionOk="0">
                  <a:moveTo>
                    <a:pt x="1" y="0"/>
                  </a:moveTo>
                  <a:lnTo>
                    <a:pt x="1" y="4604"/>
                  </a:lnTo>
                  <a:lnTo>
                    <a:pt x="23384" y="4604"/>
                  </a:lnTo>
                  <a:lnTo>
                    <a:pt x="2338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3189019" y="2468930"/>
              <a:ext cx="76429" cy="72402"/>
            </a:xfrm>
            <a:custGeom>
              <a:avLst/>
              <a:gdLst/>
              <a:ahLst/>
              <a:cxnLst/>
              <a:rect l="l" t="t" r="r" b="b"/>
              <a:pathLst>
                <a:path w="3170" h="3003" extrusionOk="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8" y="1835"/>
                  </a:lnTo>
                  <a:lnTo>
                    <a:pt x="601" y="3002"/>
                  </a:lnTo>
                  <a:lnTo>
                    <a:pt x="1568" y="2302"/>
                  </a:lnTo>
                  <a:lnTo>
                    <a:pt x="2569" y="3002"/>
                  </a:lnTo>
                  <a:lnTo>
                    <a:pt x="2169" y="1835"/>
                  </a:lnTo>
                  <a:lnTo>
                    <a:pt x="3169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3290355" y="2468930"/>
              <a:ext cx="75609" cy="72402"/>
            </a:xfrm>
            <a:custGeom>
              <a:avLst/>
              <a:gdLst/>
              <a:ahLst/>
              <a:cxnLst/>
              <a:rect l="l" t="t" r="r" b="b"/>
              <a:pathLst>
                <a:path w="3136" h="3003" extrusionOk="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8" y="1835"/>
                  </a:lnTo>
                  <a:lnTo>
                    <a:pt x="601" y="3002"/>
                  </a:lnTo>
                  <a:lnTo>
                    <a:pt x="1568" y="2302"/>
                  </a:lnTo>
                  <a:lnTo>
                    <a:pt x="2536" y="3002"/>
                  </a:lnTo>
                  <a:lnTo>
                    <a:pt x="2169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3390896" y="2468930"/>
              <a:ext cx="76405" cy="72402"/>
            </a:xfrm>
            <a:custGeom>
              <a:avLst/>
              <a:gdLst/>
              <a:ahLst/>
              <a:cxnLst/>
              <a:rect l="l" t="t" r="r" b="b"/>
              <a:pathLst>
                <a:path w="3169" h="3003" extrusionOk="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7" y="1835"/>
                  </a:lnTo>
                  <a:lnTo>
                    <a:pt x="600" y="3002"/>
                  </a:lnTo>
                  <a:lnTo>
                    <a:pt x="1568" y="2302"/>
                  </a:lnTo>
                  <a:lnTo>
                    <a:pt x="2569" y="3002"/>
                  </a:lnTo>
                  <a:lnTo>
                    <a:pt x="2168" y="1835"/>
                  </a:lnTo>
                  <a:lnTo>
                    <a:pt x="3169" y="1134"/>
                  </a:lnTo>
                  <a:lnTo>
                    <a:pt x="1968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3492232" y="2468930"/>
              <a:ext cx="75609" cy="72402"/>
            </a:xfrm>
            <a:custGeom>
              <a:avLst/>
              <a:gdLst/>
              <a:ahLst/>
              <a:cxnLst/>
              <a:rect l="l" t="t" r="r" b="b"/>
              <a:pathLst>
                <a:path w="3136" h="3003" extrusionOk="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7" y="1835"/>
                  </a:lnTo>
                  <a:lnTo>
                    <a:pt x="600" y="3002"/>
                  </a:lnTo>
                  <a:lnTo>
                    <a:pt x="1568" y="2302"/>
                  </a:lnTo>
                  <a:lnTo>
                    <a:pt x="2535" y="3002"/>
                  </a:lnTo>
                  <a:lnTo>
                    <a:pt x="2168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3592749" y="2468930"/>
              <a:ext cx="76429" cy="72402"/>
            </a:xfrm>
            <a:custGeom>
              <a:avLst/>
              <a:gdLst/>
              <a:ahLst/>
              <a:cxnLst/>
              <a:rect l="l" t="t" r="r" b="b"/>
              <a:pathLst>
                <a:path w="3170" h="3003" extrusionOk="0">
                  <a:moveTo>
                    <a:pt x="1568" y="0"/>
                  </a:moveTo>
                  <a:lnTo>
                    <a:pt x="1202" y="1134"/>
                  </a:lnTo>
                  <a:lnTo>
                    <a:pt x="1" y="1134"/>
                  </a:lnTo>
                  <a:lnTo>
                    <a:pt x="968" y="1835"/>
                  </a:lnTo>
                  <a:lnTo>
                    <a:pt x="601" y="3002"/>
                  </a:lnTo>
                  <a:lnTo>
                    <a:pt x="1568" y="2302"/>
                  </a:lnTo>
                  <a:lnTo>
                    <a:pt x="2569" y="3002"/>
                  </a:lnTo>
                  <a:lnTo>
                    <a:pt x="2169" y="1835"/>
                  </a:lnTo>
                  <a:lnTo>
                    <a:pt x="3170" y="1134"/>
                  </a:lnTo>
                  <a:lnTo>
                    <a:pt x="1969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3131106" y="2624153"/>
              <a:ext cx="563812" cy="619289"/>
            </a:xfrm>
            <a:custGeom>
              <a:avLst/>
              <a:gdLst/>
              <a:ahLst/>
              <a:cxnLst/>
              <a:rect l="l" t="t" r="r" b="b"/>
              <a:pathLst>
                <a:path w="23385" h="25686" extrusionOk="0">
                  <a:moveTo>
                    <a:pt x="1" y="0"/>
                  </a:moveTo>
                  <a:lnTo>
                    <a:pt x="1" y="25685"/>
                  </a:lnTo>
                  <a:lnTo>
                    <a:pt x="23384" y="25685"/>
                  </a:lnTo>
                  <a:lnTo>
                    <a:pt x="2338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3131106" y="3290878"/>
              <a:ext cx="563812" cy="412594"/>
            </a:xfrm>
            <a:custGeom>
              <a:avLst/>
              <a:gdLst/>
              <a:ahLst/>
              <a:cxnLst/>
              <a:rect l="l" t="t" r="r" b="b"/>
              <a:pathLst>
                <a:path w="23385" h="17113" extrusionOk="0">
                  <a:moveTo>
                    <a:pt x="1" y="0"/>
                  </a:moveTo>
                  <a:lnTo>
                    <a:pt x="1" y="17113"/>
                  </a:lnTo>
                  <a:lnTo>
                    <a:pt x="23384" y="17113"/>
                  </a:lnTo>
                  <a:lnTo>
                    <a:pt x="2338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2831123" y="2841291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831123" y="3094643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504596" y="2830031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504596" y="2579910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504596" y="2493064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31123" y="3168638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31123" y="3243428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31123" y="3317423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31123" y="3391418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2831123" y="3465389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2831123" y="3539384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2831123" y="3613378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0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2831123" y="2871043"/>
              <a:ext cx="144781" cy="24"/>
            </a:xfrm>
            <a:custGeom>
              <a:avLst/>
              <a:gdLst/>
              <a:ahLst/>
              <a:cxnLst/>
              <a:rect l="l" t="t" r="r" b="b"/>
              <a:pathLst>
                <a:path w="6005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2765975" y="2946650"/>
              <a:ext cx="365990" cy="95751"/>
            </a:xfrm>
            <a:custGeom>
              <a:avLst/>
              <a:gdLst/>
              <a:ahLst/>
              <a:cxnLst/>
              <a:rect l="l" t="t" r="r" b="b"/>
              <a:pathLst>
                <a:path w="14911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4911" y="3970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2480461" y="2650698"/>
              <a:ext cx="281508" cy="94921"/>
            </a:xfrm>
            <a:custGeom>
              <a:avLst/>
              <a:gdLst/>
              <a:ahLst/>
              <a:cxnLst/>
              <a:rect l="l" t="t" r="r" b="b"/>
              <a:pathLst>
                <a:path w="11676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675" y="3936"/>
                  </a:lnTo>
                  <a:lnTo>
                    <a:pt x="11675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3168115" y="2677220"/>
              <a:ext cx="275071" cy="24"/>
            </a:xfrm>
            <a:custGeom>
              <a:avLst/>
              <a:gdLst/>
              <a:ahLst/>
              <a:cxnLst/>
              <a:rect l="l" t="t" r="r" b="b"/>
              <a:pathLst>
                <a:path w="11409" h="1" fill="none" extrusionOk="0">
                  <a:moveTo>
                    <a:pt x="0" y="1"/>
                  </a:moveTo>
                  <a:lnTo>
                    <a:pt x="1140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3168115" y="3375312"/>
              <a:ext cx="275071" cy="24"/>
            </a:xfrm>
            <a:custGeom>
              <a:avLst/>
              <a:gdLst/>
              <a:ahLst/>
              <a:cxnLst/>
              <a:rect l="l" t="t" r="r" b="b"/>
              <a:pathLst>
                <a:path w="11409" h="1" fill="none" extrusionOk="0">
                  <a:moveTo>
                    <a:pt x="0" y="1"/>
                  </a:moveTo>
                  <a:lnTo>
                    <a:pt x="1140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3168115" y="2782582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1"/>
                  </a:moveTo>
                  <a:lnTo>
                    <a:pt x="637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3168115" y="2857373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1"/>
                  </a:moveTo>
                  <a:lnTo>
                    <a:pt x="637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3168115" y="2931367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1"/>
                  </a:moveTo>
                  <a:lnTo>
                    <a:pt x="637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3168115" y="3005362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1"/>
                  </a:moveTo>
                  <a:lnTo>
                    <a:pt x="637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3168115" y="3079357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0"/>
                  </a:moveTo>
                  <a:lnTo>
                    <a:pt x="637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3168115" y="3153352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0"/>
                  </a:moveTo>
                  <a:lnTo>
                    <a:pt x="637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3390076" y="2782582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1" y="1"/>
                  </a:moveTo>
                  <a:lnTo>
                    <a:pt x="637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3390076" y="2857373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1" y="1"/>
                  </a:moveTo>
                  <a:lnTo>
                    <a:pt x="637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3390076" y="2931367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1" y="1"/>
                  </a:moveTo>
                  <a:lnTo>
                    <a:pt x="637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390076" y="3005362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1" y="1"/>
                  </a:moveTo>
                  <a:lnTo>
                    <a:pt x="637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3390076" y="3079357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1" y="0"/>
                  </a:moveTo>
                  <a:lnTo>
                    <a:pt x="6372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3390076" y="3153352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1" y="0"/>
                  </a:moveTo>
                  <a:lnTo>
                    <a:pt x="6372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3168115" y="2708587"/>
              <a:ext cx="391691" cy="24"/>
            </a:xfrm>
            <a:custGeom>
              <a:avLst/>
              <a:gdLst/>
              <a:ahLst/>
              <a:cxnLst/>
              <a:rect l="l" t="t" r="r" b="b"/>
              <a:pathLst>
                <a:path w="16246" h="1" fill="none" extrusionOk="0">
                  <a:moveTo>
                    <a:pt x="0" y="1"/>
                  </a:moveTo>
                  <a:lnTo>
                    <a:pt x="16245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3131106" y="3428403"/>
              <a:ext cx="560582" cy="31391"/>
            </a:xfrm>
            <a:custGeom>
              <a:avLst/>
              <a:gdLst/>
              <a:ahLst/>
              <a:cxnLst/>
              <a:rect l="l" t="t" r="r" b="b"/>
              <a:pathLst>
                <a:path w="23251" h="1302" extrusionOk="0">
                  <a:moveTo>
                    <a:pt x="1" y="0"/>
                  </a:moveTo>
                  <a:lnTo>
                    <a:pt x="1" y="1301"/>
                  </a:lnTo>
                  <a:lnTo>
                    <a:pt x="23251" y="1301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2681542" y="2338637"/>
              <a:ext cx="24" cy="47473"/>
            </a:xfrm>
            <a:custGeom>
              <a:avLst/>
              <a:gdLst/>
              <a:ahLst/>
              <a:cxnLst/>
              <a:rect l="l" t="t" r="r" b="b"/>
              <a:pathLst>
                <a:path w="1" h="1969" fill="none" extrusionOk="0">
                  <a:moveTo>
                    <a:pt x="0" y="0"/>
                  </a:moveTo>
                  <a:lnTo>
                    <a:pt x="0" y="1969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2979909" y="2338637"/>
              <a:ext cx="24" cy="47473"/>
            </a:xfrm>
            <a:custGeom>
              <a:avLst/>
              <a:gdLst/>
              <a:ahLst/>
              <a:cxnLst/>
              <a:rect l="l" t="t" r="r" b="b"/>
              <a:pathLst>
                <a:path w="1" h="1969" fill="none" extrusionOk="0">
                  <a:moveTo>
                    <a:pt x="1" y="0"/>
                  </a:moveTo>
                  <a:lnTo>
                    <a:pt x="1" y="1969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3277480" y="2338637"/>
              <a:ext cx="24" cy="47473"/>
            </a:xfrm>
            <a:custGeom>
              <a:avLst/>
              <a:gdLst/>
              <a:ahLst/>
              <a:cxnLst/>
              <a:rect l="l" t="t" r="r" b="b"/>
              <a:pathLst>
                <a:path w="1" h="1969" fill="none" extrusionOk="0">
                  <a:moveTo>
                    <a:pt x="1" y="0"/>
                  </a:moveTo>
                  <a:lnTo>
                    <a:pt x="1" y="1969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3575871" y="2338637"/>
              <a:ext cx="24" cy="47473"/>
            </a:xfrm>
            <a:custGeom>
              <a:avLst/>
              <a:gdLst/>
              <a:ahLst/>
              <a:cxnLst/>
              <a:rect l="l" t="t" r="r" b="b"/>
              <a:pathLst>
                <a:path w="1" h="1969" fill="none" extrusionOk="0">
                  <a:moveTo>
                    <a:pt x="0" y="0"/>
                  </a:moveTo>
                  <a:lnTo>
                    <a:pt x="0" y="1969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959622" y="1881022"/>
              <a:ext cx="1269102" cy="1428349"/>
            </a:xfrm>
            <a:custGeom>
              <a:avLst/>
              <a:gdLst/>
              <a:ahLst/>
              <a:cxnLst/>
              <a:rect l="l" t="t" r="r" b="b"/>
              <a:pathLst>
                <a:path w="52638" h="59243" extrusionOk="0">
                  <a:moveTo>
                    <a:pt x="0" y="0"/>
                  </a:moveTo>
                  <a:lnTo>
                    <a:pt x="0" y="59243"/>
                  </a:lnTo>
                  <a:lnTo>
                    <a:pt x="52638" y="59243"/>
                  </a:lnTo>
                  <a:lnTo>
                    <a:pt x="5263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244318" y="1881022"/>
              <a:ext cx="984411" cy="1428349"/>
            </a:xfrm>
            <a:custGeom>
              <a:avLst/>
              <a:gdLst/>
              <a:ahLst/>
              <a:cxnLst/>
              <a:rect l="l" t="t" r="r" b="b"/>
              <a:pathLst>
                <a:path w="40830" h="59243" extrusionOk="0">
                  <a:moveTo>
                    <a:pt x="1" y="0"/>
                  </a:moveTo>
                  <a:lnTo>
                    <a:pt x="1" y="59243"/>
                  </a:lnTo>
                  <a:lnTo>
                    <a:pt x="40830" y="59243"/>
                  </a:lnTo>
                  <a:lnTo>
                    <a:pt x="4083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959622" y="1881022"/>
              <a:ext cx="1269102" cy="95717"/>
            </a:xfrm>
            <a:custGeom>
              <a:avLst/>
              <a:gdLst/>
              <a:ahLst/>
              <a:cxnLst/>
              <a:rect l="l" t="t" r="r" b="b"/>
              <a:pathLst>
                <a:path w="52638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52638" y="3970"/>
                  </a:lnTo>
                  <a:lnTo>
                    <a:pt x="52638" y="0"/>
                  </a:ln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299820" y="2025781"/>
              <a:ext cx="249346" cy="304823"/>
            </a:xfrm>
            <a:custGeom>
              <a:avLst/>
              <a:gdLst/>
              <a:ahLst/>
              <a:cxnLst/>
              <a:rect l="l" t="t" r="r" b="b"/>
              <a:pathLst>
                <a:path w="10342" h="12643" extrusionOk="0">
                  <a:moveTo>
                    <a:pt x="0" y="1"/>
                  </a:moveTo>
                  <a:lnTo>
                    <a:pt x="0" y="12643"/>
                  </a:lnTo>
                  <a:lnTo>
                    <a:pt x="10341" y="12643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299820" y="2234095"/>
              <a:ext cx="249346" cy="96512"/>
            </a:xfrm>
            <a:custGeom>
              <a:avLst/>
              <a:gdLst/>
              <a:ahLst/>
              <a:cxnLst/>
              <a:rect l="l" t="t" r="r" b="b"/>
              <a:pathLst>
                <a:path w="10342" h="4003" extrusionOk="0">
                  <a:moveTo>
                    <a:pt x="6071" y="0"/>
                  </a:moveTo>
                  <a:lnTo>
                    <a:pt x="1535" y="701"/>
                  </a:lnTo>
                  <a:lnTo>
                    <a:pt x="0" y="4003"/>
                  </a:lnTo>
                  <a:lnTo>
                    <a:pt x="10341" y="4003"/>
                  </a:lnTo>
                  <a:lnTo>
                    <a:pt x="9207" y="1635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357734" y="2224426"/>
              <a:ext cx="101358" cy="82866"/>
            </a:xfrm>
            <a:custGeom>
              <a:avLst/>
              <a:gdLst/>
              <a:ahLst/>
              <a:cxnLst/>
              <a:rect l="l" t="t" r="r" b="b"/>
              <a:pathLst>
                <a:path w="4204" h="3437" extrusionOk="0">
                  <a:moveTo>
                    <a:pt x="2936" y="1"/>
                  </a:moveTo>
                  <a:lnTo>
                    <a:pt x="0" y="1068"/>
                  </a:lnTo>
                  <a:lnTo>
                    <a:pt x="667" y="3437"/>
                  </a:lnTo>
                  <a:lnTo>
                    <a:pt x="4203" y="1001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1372200" y="2197085"/>
              <a:ext cx="79635" cy="84481"/>
            </a:xfrm>
            <a:custGeom>
              <a:avLst/>
              <a:gdLst/>
              <a:ahLst/>
              <a:cxnLst/>
              <a:rect l="l" t="t" r="r" b="b"/>
              <a:pathLst>
                <a:path w="3303" h="3504" extrusionOk="0">
                  <a:moveTo>
                    <a:pt x="3303" y="1"/>
                  </a:moveTo>
                  <a:lnTo>
                    <a:pt x="1" y="1635"/>
                  </a:lnTo>
                  <a:lnTo>
                    <a:pt x="334" y="3503"/>
                  </a:lnTo>
                  <a:lnTo>
                    <a:pt x="3069" y="153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338421" y="2041718"/>
              <a:ext cx="179378" cy="142972"/>
            </a:xfrm>
            <a:custGeom>
              <a:avLst/>
              <a:gdLst/>
              <a:ahLst/>
              <a:cxnLst/>
              <a:rect l="l" t="t" r="r" b="b"/>
              <a:pathLst>
                <a:path w="7440" h="5930" extrusionOk="0">
                  <a:moveTo>
                    <a:pt x="4097" y="0"/>
                  </a:moveTo>
                  <a:cubicBezTo>
                    <a:pt x="4033" y="0"/>
                    <a:pt x="3968" y="2"/>
                    <a:pt x="3903" y="7"/>
                  </a:cubicBezTo>
                  <a:cubicBezTo>
                    <a:pt x="1935" y="7"/>
                    <a:pt x="468" y="841"/>
                    <a:pt x="167" y="1875"/>
                  </a:cubicBezTo>
                  <a:cubicBezTo>
                    <a:pt x="1" y="2508"/>
                    <a:pt x="134" y="3176"/>
                    <a:pt x="534" y="3709"/>
                  </a:cubicBezTo>
                  <a:lnTo>
                    <a:pt x="1235" y="2809"/>
                  </a:lnTo>
                  <a:cubicBezTo>
                    <a:pt x="1235" y="2809"/>
                    <a:pt x="2473" y="2638"/>
                    <a:pt x="3327" y="2638"/>
                  </a:cubicBezTo>
                  <a:cubicBezTo>
                    <a:pt x="3540" y="2638"/>
                    <a:pt x="3730" y="2649"/>
                    <a:pt x="3870" y="2675"/>
                  </a:cubicBezTo>
                  <a:cubicBezTo>
                    <a:pt x="4604" y="2842"/>
                    <a:pt x="4704" y="5644"/>
                    <a:pt x="5004" y="5844"/>
                  </a:cubicBezTo>
                  <a:cubicBezTo>
                    <a:pt x="5108" y="5906"/>
                    <a:pt x="5195" y="5930"/>
                    <a:pt x="5276" y="5930"/>
                  </a:cubicBezTo>
                  <a:cubicBezTo>
                    <a:pt x="5457" y="5930"/>
                    <a:pt x="5608" y="5813"/>
                    <a:pt x="5838" y="5744"/>
                  </a:cubicBezTo>
                  <a:cubicBezTo>
                    <a:pt x="6205" y="5644"/>
                    <a:pt x="7439" y="3843"/>
                    <a:pt x="7139" y="2542"/>
                  </a:cubicBezTo>
                  <a:cubicBezTo>
                    <a:pt x="6851" y="1072"/>
                    <a:pt x="5554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347270" y="2078462"/>
              <a:ext cx="145600" cy="163852"/>
            </a:xfrm>
            <a:custGeom>
              <a:avLst/>
              <a:gdLst/>
              <a:ahLst/>
              <a:cxnLst/>
              <a:rect l="l" t="t" r="r" b="b"/>
              <a:pathLst>
                <a:path w="6039" h="6796" extrusionOk="0">
                  <a:moveTo>
                    <a:pt x="2101" y="1"/>
                  </a:moveTo>
                  <a:cubicBezTo>
                    <a:pt x="1763" y="1"/>
                    <a:pt x="1430" y="74"/>
                    <a:pt x="1135" y="251"/>
                  </a:cubicBezTo>
                  <a:cubicBezTo>
                    <a:pt x="1" y="984"/>
                    <a:pt x="134" y="2519"/>
                    <a:pt x="134" y="2519"/>
                  </a:cubicBezTo>
                  <a:cubicBezTo>
                    <a:pt x="134" y="2519"/>
                    <a:pt x="1" y="6088"/>
                    <a:pt x="1135" y="6689"/>
                  </a:cubicBezTo>
                  <a:cubicBezTo>
                    <a:pt x="1279" y="6763"/>
                    <a:pt x="1443" y="6796"/>
                    <a:pt x="1620" y="6796"/>
                  </a:cubicBezTo>
                  <a:cubicBezTo>
                    <a:pt x="2865" y="6796"/>
                    <a:pt x="4737" y="5154"/>
                    <a:pt x="4971" y="4921"/>
                  </a:cubicBezTo>
                  <a:cubicBezTo>
                    <a:pt x="5238" y="4654"/>
                    <a:pt x="6038" y="4687"/>
                    <a:pt x="6038" y="3520"/>
                  </a:cubicBezTo>
                  <a:cubicBezTo>
                    <a:pt x="6038" y="2927"/>
                    <a:pt x="5738" y="2781"/>
                    <a:pt x="5442" y="2781"/>
                  </a:cubicBezTo>
                  <a:cubicBezTo>
                    <a:pt x="5154" y="2781"/>
                    <a:pt x="4871" y="2919"/>
                    <a:pt x="4871" y="2919"/>
                  </a:cubicBezTo>
                  <a:cubicBezTo>
                    <a:pt x="4871" y="2919"/>
                    <a:pt x="4070" y="2652"/>
                    <a:pt x="3970" y="2285"/>
                  </a:cubicBezTo>
                  <a:cubicBezTo>
                    <a:pt x="3903" y="1918"/>
                    <a:pt x="4470" y="1418"/>
                    <a:pt x="4337" y="1085"/>
                  </a:cubicBezTo>
                  <a:cubicBezTo>
                    <a:pt x="4138" y="636"/>
                    <a:pt x="3100" y="1"/>
                    <a:pt x="2101" y="1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360940" y="2137581"/>
              <a:ext cx="18516" cy="5642"/>
            </a:xfrm>
            <a:custGeom>
              <a:avLst/>
              <a:gdLst/>
              <a:ahLst/>
              <a:cxnLst/>
              <a:rect l="l" t="t" r="r" b="b"/>
              <a:pathLst>
                <a:path w="768" h="234" fill="none" extrusionOk="0">
                  <a:moveTo>
                    <a:pt x="1" y="100"/>
                  </a:moveTo>
                  <a:cubicBezTo>
                    <a:pt x="234" y="0"/>
                    <a:pt x="534" y="34"/>
                    <a:pt x="768" y="2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373815" y="2158484"/>
              <a:ext cx="19312" cy="28980"/>
            </a:xfrm>
            <a:custGeom>
              <a:avLst/>
              <a:gdLst/>
              <a:ahLst/>
              <a:cxnLst/>
              <a:rect l="l" t="t" r="r" b="b"/>
              <a:pathLst>
                <a:path w="801" h="1202" fill="none" extrusionOk="0">
                  <a:moveTo>
                    <a:pt x="267" y="0"/>
                  </a:moveTo>
                  <a:lnTo>
                    <a:pt x="0" y="1201"/>
                  </a:lnTo>
                  <a:lnTo>
                    <a:pt x="801" y="110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402772" y="2154458"/>
              <a:ext cx="8872" cy="14514"/>
            </a:xfrm>
            <a:custGeom>
              <a:avLst/>
              <a:gdLst/>
              <a:ahLst/>
              <a:cxnLst/>
              <a:rect l="l" t="t" r="r" b="b"/>
              <a:pathLst>
                <a:path w="368" h="602" extrusionOk="0">
                  <a:moveTo>
                    <a:pt x="167" y="1"/>
                  </a:moveTo>
                  <a:cubicBezTo>
                    <a:pt x="67" y="1"/>
                    <a:pt x="0" y="134"/>
                    <a:pt x="0" y="301"/>
                  </a:cubicBezTo>
                  <a:cubicBezTo>
                    <a:pt x="0" y="468"/>
                    <a:pt x="67" y="601"/>
                    <a:pt x="167" y="601"/>
                  </a:cubicBezTo>
                  <a:cubicBezTo>
                    <a:pt x="267" y="601"/>
                    <a:pt x="367" y="468"/>
                    <a:pt x="367" y="301"/>
                  </a:cubicBezTo>
                  <a:cubicBezTo>
                    <a:pt x="367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64171" y="2150432"/>
              <a:ext cx="8848" cy="15310"/>
            </a:xfrm>
            <a:custGeom>
              <a:avLst/>
              <a:gdLst/>
              <a:ahLst/>
              <a:cxnLst/>
              <a:rect l="l" t="t" r="r" b="b"/>
              <a:pathLst>
                <a:path w="367" h="635" extrusionOk="0">
                  <a:moveTo>
                    <a:pt x="200" y="1"/>
                  </a:moveTo>
                  <a:cubicBezTo>
                    <a:pt x="67" y="1"/>
                    <a:pt x="0" y="134"/>
                    <a:pt x="0" y="334"/>
                  </a:cubicBezTo>
                  <a:cubicBezTo>
                    <a:pt x="0" y="501"/>
                    <a:pt x="67" y="635"/>
                    <a:pt x="200" y="635"/>
                  </a:cubicBezTo>
                  <a:cubicBezTo>
                    <a:pt x="300" y="635"/>
                    <a:pt x="367" y="501"/>
                    <a:pt x="367" y="334"/>
                  </a:cubicBezTo>
                  <a:cubicBezTo>
                    <a:pt x="367" y="134"/>
                    <a:pt x="300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397950" y="2141583"/>
              <a:ext cx="24134" cy="6461"/>
            </a:xfrm>
            <a:custGeom>
              <a:avLst/>
              <a:gdLst/>
              <a:ahLst/>
              <a:cxnLst/>
              <a:rect l="l" t="t" r="r" b="b"/>
              <a:pathLst>
                <a:path w="1001" h="268" fill="none" extrusionOk="0">
                  <a:moveTo>
                    <a:pt x="0" y="68"/>
                  </a:moveTo>
                  <a:cubicBezTo>
                    <a:pt x="334" y="1"/>
                    <a:pt x="701" y="68"/>
                    <a:pt x="1001" y="2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373815" y="2203523"/>
              <a:ext cx="37829" cy="12079"/>
            </a:xfrm>
            <a:custGeom>
              <a:avLst/>
              <a:gdLst/>
              <a:ahLst/>
              <a:cxnLst/>
              <a:rect l="l" t="t" r="r" b="b"/>
              <a:pathLst>
                <a:path w="1569" h="501" fill="none" extrusionOk="0">
                  <a:moveTo>
                    <a:pt x="0" y="301"/>
                  </a:moveTo>
                  <a:cubicBezTo>
                    <a:pt x="0" y="301"/>
                    <a:pt x="968" y="501"/>
                    <a:pt x="1568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10266" y="2024165"/>
              <a:ext cx="562993" cy="111027"/>
            </a:xfrm>
            <a:custGeom>
              <a:avLst/>
              <a:gdLst/>
              <a:ahLst/>
              <a:cxnLst/>
              <a:rect l="l" t="t" r="r" b="b"/>
              <a:pathLst>
                <a:path w="23351" h="4605" extrusionOk="0">
                  <a:moveTo>
                    <a:pt x="0" y="1"/>
                  </a:moveTo>
                  <a:lnTo>
                    <a:pt x="0" y="4604"/>
                  </a:lnTo>
                  <a:lnTo>
                    <a:pt x="23350" y="4604"/>
                  </a:lnTo>
                  <a:lnTo>
                    <a:pt x="2335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638403" y="2041067"/>
              <a:ext cx="75633" cy="71607"/>
            </a:xfrm>
            <a:custGeom>
              <a:avLst/>
              <a:gdLst/>
              <a:ahLst/>
              <a:cxnLst/>
              <a:rect l="l" t="t" r="r" b="b"/>
              <a:pathLst>
                <a:path w="3137" h="2970" extrusionOk="0">
                  <a:moveTo>
                    <a:pt x="1569" y="0"/>
                  </a:moveTo>
                  <a:lnTo>
                    <a:pt x="1202" y="1134"/>
                  </a:lnTo>
                  <a:lnTo>
                    <a:pt x="1" y="1134"/>
                  </a:lnTo>
                  <a:lnTo>
                    <a:pt x="968" y="1835"/>
                  </a:lnTo>
                  <a:lnTo>
                    <a:pt x="601" y="2969"/>
                  </a:lnTo>
                  <a:lnTo>
                    <a:pt x="1569" y="2269"/>
                  </a:lnTo>
                  <a:lnTo>
                    <a:pt x="2536" y="2969"/>
                  </a:lnTo>
                  <a:lnTo>
                    <a:pt x="2169" y="1835"/>
                  </a:lnTo>
                  <a:lnTo>
                    <a:pt x="3136" y="1134"/>
                  </a:lnTo>
                  <a:lnTo>
                    <a:pt x="1936" y="1134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738944" y="2041067"/>
              <a:ext cx="75633" cy="71607"/>
            </a:xfrm>
            <a:custGeom>
              <a:avLst/>
              <a:gdLst/>
              <a:ahLst/>
              <a:cxnLst/>
              <a:rect l="l" t="t" r="r" b="b"/>
              <a:pathLst>
                <a:path w="3137" h="2970" extrusionOk="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8" y="1835"/>
                  </a:lnTo>
                  <a:lnTo>
                    <a:pt x="601" y="2969"/>
                  </a:lnTo>
                  <a:lnTo>
                    <a:pt x="1568" y="2269"/>
                  </a:lnTo>
                  <a:lnTo>
                    <a:pt x="2536" y="2969"/>
                  </a:lnTo>
                  <a:lnTo>
                    <a:pt x="2169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840280" y="2041067"/>
              <a:ext cx="75633" cy="71607"/>
            </a:xfrm>
            <a:custGeom>
              <a:avLst/>
              <a:gdLst/>
              <a:ahLst/>
              <a:cxnLst/>
              <a:rect l="l" t="t" r="r" b="b"/>
              <a:pathLst>
                <a:path w="3137" h="2970" extrusionOk="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8" y="1835"/>
                  </a:lnTo>
                  <a:lnTo>
                    <a:pt x="601" y="2969"/>
                  </a:lnTo>
                  <a:lnTo>
                    <a:pt x="1568" y="2269"/>
                  </a:lnTo>
                  <a:lnTo>
                    <a:pt x="2536" y="2969"/>
                  </a:lnTo>
                  <a:lnTo>
                    <a:pt x="2169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40821" y="2041067"/>
              <a:ext cx="75609" cy="71607"/>
            </a:xfrm>
            <a:custGeom>
              <a:avLst/>
              <a:gdLst/>
              <a:ahLst/>
              <a:cxnLst/>
              <a:rect l="l" t="t" r="r" b="b"/>
              <a:pathLst>
                <a:path w="3136" h="2970" extrusionOk="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7" y="1835"/>
                  </a:lnTo>
                  <a:lnTo>
                    <a:pt x="601" y="2969"/>
                  </a:lnTo>
                  <a:lnTo>
                    <a:pt x="1568" y="2269"/>
                  </a:lnTo>
                  <a:lnTo>
                    <a:pt x="2535" y="2969"/>
                  </a:lnTo>
                  <a:lnTo>
                    <a:pt x="2535" y="2969"/>
                  </a:lnTo>
                  <a:lnTo>
                    <a:pt x="2168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042157" y="2041067"/>
              <a:ext cx="75609" cy="71607"/>
            </a:xfrm>
            <a:custGeom>
              <a:avLst/>
              <a:gdLst/>
              <a:ahLst/>
              <a:cxnLst/>
              <a:rect l="l" t="t" r="r" b="b"/>
              <a:pathLst>
                <a:path w="3136" h="2970" extrusionOk="0">
                  <a:moveTo>
                    <a:pt x="1568" y="0"/>
                  </a:moveTo>
                  <a:lnTo>
                    <a:pt x="1201" y="1134"/>
                  </a:lnTo>
                  <a:lnTo>
                    <a:pt x="0" y="1134"/>
                  </a:lnTo>
                  <a:lnTo>
                    <a:pt x="967" y="1835"/>
                  </a:lnTo>
                  <a:lnTo>
                    <a:pt x="601" y="2969"/>
                  </a:lnTo>
                  <a:lnTo>
                    <a:pt x="1568" y="2269"/>
                  </a:lnTo>
                  <a:lnTo>
                    <a:pt x="2535" y="2969"/>
                  </a:lnTo>
                  <a:lnTo>
                    <a:pt x="2168" y="1835"/>
                  </a:lnTo>
                  <a:lnTo>
                    <a:pt x="3136" y="1134"/>
                  </a:lnTo>
                  <a:lnTo>
                    <a:pt x="1935" y="113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610266" y="2190648"/>
              <a:ext cx="562993" cy="618494"/>
            </a:xfrm>
            <a:custGeom>
              <a:avLst/>
              <a:gdLst/>
              <a:ahLst/>
              <a:cxnLst/>
              <a:rect l="l" t="t" r="r" b="b"/>
              <a:pathLst>
                <a:path w="23351" h="25653" extrusionOk="0">
                  <a:moveTo>
                    <a:pt x="0" y="1"/>
                  </a:moveTo>
                  <a:lnTo>
                    <a:pt x="0" y="25652"/>
                  </a:lnTo>
                  <a:lnTo>
                    <a:pt x="23350" y="25652"/>
                  </a:lnTo>
                  <a:lnTo>
                    <a:pt x="2335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610266" y="2856577"/>
              <a:ext cx="562993" cy="412594"/>
            </a:xfrm>
            <a:custGeom>
              <a:avLst/>
              <a:gdLst/>
              <a:ahLst/>
              <a:cxnLst/>
              <a:rect l="l" t="t" r="r" b="b"/>
              <a:pathLst>
                <a:path w="23351" h="17113" extrusionOk="0">
                  <a:moveTo>
                    <a:pt x="0" y="1"/>
                  </a:moveTo>
                  <a:lnTo>
                    <a:pt x="0" y="17113"/>
                  </a:lnTo>
                  <a:lnTo>
                    <a:pt x="23350" y="17113"/>
                  </a:lnTo>
                  <a:lnTo>
                    <a:pt x="2335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309464" y="2406990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1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09464" y="2661138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1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982937" y="2396551"/>
              <a:ext cx="219594" cy="24"/>
            </a:xfrm>
            <a:custGeom>
              <a:avLst/>
              <a:gdLst/>
              <a:ahLst/>
              <a:cxnLst/>
              <a:rect l="l" t="t" r="r" b="b"/>
              <a:pathLst>
                <a:path w="9108" h="1" fill="none" extrusionOk="0">
                  <a:moveTo>
                    <a:pt x="1" y="0"/>
                  </a:moveTo>
                  <a:lnTo>
                    <a:pt x="9107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982937" y="2146429"/>
              <a:ext cx="219594" cy="24"/>
            </a:xfrm>
            <a:custGeom>
              <a:avLst/>
              <a:gdLst/>
              <a:ahLst/>
              <a:cxnLst/>
              <a:rect l="l" t="t" r="r" b="b"/>
              <a:pathLst>
                <a:path w="9108" h="1" fill="none" extrusionOk="0">
                  <a:moveTo>
                    <a:pt x="1" y="0"/>
                  </a:moveTo>
                  <a:lnTo>
                    <a:pt x="9107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982937" y="2059559"/>
              <a:ext cx="219594" cy="24"/>
            </a:xfrm>
            <a:custGeom>
              <a:avLst/>
              <a:gdLst/>
              <a:ahLst/>
              <a:cxnLst/>
              <a:rect l="l" t="t" r="r" b="b"/>
              <a:pathLst>
                <a:path w="9108" h="1" fill="none" extrusionOk="0">
                  <a:moveTo>
                    <a:pt x="1" y="1"/>
                  </a:moveTo>
                  <a:lnTo>
                    <a:pt x="9107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9464" y="2735133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1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309464" y="2809128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309464" y="2883123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309464" y="2957117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309464" y="3031112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309464" y="3105083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1" y="1"/>
                  </a:moveTo>
                  <a:lnTo>
                    <a:pt x="9074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309464" y="3179897"/>
              <a:ext cx="218774" cy="24"/>
            </a:xfrm>
            <a:custGeom>
              <a:avLst/>
              <a:gdLst/>
              <a:ahLst/>
              <a:cxnLst/>
              <a:rect l="l" t="t" r="r" b="b"/>
              <a:pathLst>
                <a:path w="9074" h="1" fill="none" extrusionOk="0">
                  <a:moveTo>
                    <a:pt x="1" y="0"/>
                  </a:moveTo>
                  <a:lnTo>
                    <a:pt x="907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309464" y="2436767"/>
              <a:ext cx="144805" cy="24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1" y="0"/>
                  </a:moveTo>
                  <a:lnTo>
                    <a:pt x="6005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244325" y="2513150"/>
              <a:ext cx="365966" cy="94945"/>
            </a:xfrm>
            <a:custGeom>
              <a:avLst/>
              <a:gdLst/>
              <a:ahLst/>
              <a:cxnLst/>
              <a:rect l="l" t="t" r="r" b="b"/>
              <a:pathLst>
                <a:path w="14945" h="3938" extrusionOk="0">
                  <a:moveTo>
                    <a:pt x="0" y="1"/>
                  </a:moveTo>
                  <a:lnTo>
                    <a:pt x="0" y="3937"/>
                  </a:lnTo>
                  <a:lnTo>
                    <a:pt x="14944" y="3937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959622" y="2216398"/>
              <a:ext cx="282304" cy="95717"/>
            </a:xfrm>
            <a:custGeom>
              <a:avLst/>
              <a:gdLst/>
              <a:ahLst/>
              <a:cxnLst/>
              <a:rect l="l" t="t" r="r" b="b"/>
              <a:pathLst>
                <a:path w="11709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1709" y="3970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646456" y="2242919"/>
              <a:ext cx="275071" cy="24"/>
            </a:xfrm>
            <a:custGeom>
              <a:avLst/>
              <a:gdLst/>
              <a:ahLst/>
              <a:cxnLst/>
              <a:rect l="l" t="t" r="r" b="b"/>
              <a:pathLst>
                <a:path w="11409" h="1" fill="none" extrusionOk="0">
                  <a:moveTo>
                    <a:pt x="0" y="1"/>
                  </a:moveTo>
                  <a:lnTo>
                    <a:pt x="11409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646456" y="2941831"/>
              <a:ext cx="275071" cy="24"/>
            </a:xfrm>
            <a:custGeom>
              <a:avLst/>
              <a:gdLst/>
              <a:ahLst/>
              <a:cxnLst/>
              <a:rect l="l" t="t" r="r" b="b"/>
              <a:pathLst>
                <a:path w="11409" h="1" fill="none" extrusionOk="0">
                  <a:moveTo>
                    <a:pt x="0" y="0"/>
                  </a:moveTo>
                  <a:lnTo>
                    <a:pt x="11409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646456" y="2349101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0"/>
                  </a:moveTo>
                  <a:lnTo>
                    <a:pt x="6372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646456" y="2423072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1"/>
                  </a:moveTo>
                  <a:lnTo>
                    <a:pt x="637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646456" y="2497067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1"/>
                  </a:moveTo>
                  <a:lnTo>
                    <a:pt x="637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646456" y="2571062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1"/>
                  </a:moveTo>
                  <a:lnTo>
                    <a:pt x="637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646456" y="2645056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1"/>
                  </a:moveTo>
                  <a:lnTo>
                    <a:pt x="637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646456" y="2719051"/>
              <a:ext cx="153629" cy="24"/>
            </a:xfrm>
            <a:custGeom>
              <a:avLst/>
              <a:gdLst/>
              <a:ahLst/>
              <a:cxnLst/>
              <a:rect l="l" t="t" r="r" b="b"/>
              <a:pathLst>
                <a:path w="6372" h="1" fill="none" extrusionOk="0">
                  <a:moveTo>
                    <a:pt x="0" y="0"/>
                  </a:moveTo>
                  <a:lnTo>
                    <a:pt x="6372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869237" y="2349101"/>
              <a:ext cx="152833" cy="24"/>
            </a:xfrm>
            <a:custGeom>
              <a:avLst/>
              <a:gdLst/>
              <a:ahLst/>
              <a:cxnLst/>
              <a:rect l="l" t="t" r="r" b="b"/>
              <a:pathLst>
                <a:path w="6339" h="1" fill="none" extrusionOk="0">
                  <a:moveTo>
                    <a:pt x="0" y="0"/>
                  </a:moveTo>
                  <a:lnTo>
                    <a:pt x="6338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869237" y="2423072"/>
              <a:ext cx="152833" cy="24"/>
            </a:xfrm>
            <a:custGeom>
              <a:avLst/>
              <a:gdLst/>
              <a:ahLst/>
              <a:cxnLst/>
              <a:rect l="l" t="t" r="r" b="b"/>
              <a:pathLst>
                <a:path w="6339" h="1" fill="none" extrusionOk="0">
                  <a:moveTo>
                    <a:pt x="0" y="1"/>
                  </a:moveTo>
                  <a:lnTo>
                    <a:pt x="633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869237" y="2497067"/>
              <a:ext cx="152833" cy="24"/>
            </a:xfrm>
            <a:custGeom>
              <a:avLst/>
              <a:gdLst/>
              <a:ahLst/>
              <a:cxnLst/>
              <a:rect l="l" t="t" r="r" b="b"/>
              <a:pathLst>
                <a:path w="6339" h="1" fill="none" extrusionOk="0">
                  <a:moveTo>
                    <a:pt x="0" y="1"/>
                  </a:moveTo>
                  <a:lnTo>
                    <a:pt x="633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869237" y="2571062"/>
              <a:ext cx="152833" cy="24"/>
            </a:xfrm>
            <a:custGeom>
              <a:avLst/>
              <a:gdLst/>
              <a:ahLst/>
              <a:cxnLst/>
              <a:rect l="l" t="t" r="r" b="b"/>
              <a:pathLst>
                <a:path w="6339" h="1" fill="none" extrusionOk="0">
                  <a:moveTo>
                    <a:pt x="0" y="1"/>
                  </a:moveTo>
                  <a:lnTo>
                    <a:pt x="633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869237" y="2645056"/>
              <a:ext cx="152833" cy="24"/>
            </a:xfrm>
            <a:custGeom>
              <a:avLst/>
              <a:gdLst/>
              <a:ahLst/>
              <a:cxnLst/>
              <a:rect l="l" t="t" r="r" b="b"/>
              <a:pathLst>
                <a:path w="6339" h="1" fill="none" extrusionOk="0">
                  <a:moveTo>
                    <a:pt x="0" y="1"/>
                  </a:moveTo>
                  <a:lnTo>
                    <a:pt x="633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869237" y="2719051"/>
              <a:ext cx="152833" cy="24"/>
            </a:xfrm>
            <a:custGeom>
              <a:avLst/>
              <a:gdLst/>
              <a:ahLst/>
              <a:cxnLst/>
              <a:rect l="l" t="t" r="r" b="b"/>
              <a:pathLst>
                <a:path w="6339" h="1" fill="none" extrusionOk="0">
                  <a:moveTo>
                    <a:pt x="0" y="0"/>
                  </a:moveTo>
                  <a:lnTo>
                    <a:pt x="6338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646456" y="2275106"/>
              <a:ext cx="391691" cy="24"/>
            </a:xfrm>
            <a:custGeom>
              <a:avLst/>
              <a:gdLst/>
              <a:ahLst/>
              <a:cxnLst/>
              <a:rect l="l" t="t" r="r" b="b"/>
              <a:pathLst>
                <a:path w="16246" h="1" fill="none" extrusionOk="0">
                  <a:moveTo>
                    <a:pt x="0" y="0"/>
                  </a:moveTo>
                  <a:lnTo>
                    <a:pt x="16245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610266" y="2994103"/>
              <a:ext cx="560582" cy="32187"/>
            </a:xfrm>
            <a:custGeom>
              <a:avLst/>
              <a:gdLst/>
              <a:ahLst/>
              <a:cxnLst/>
              <a:rect l="l" t="t" r="r" b="b"/>
              <a:pathLst>
                <a:path w="23251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23250" y="1335"/>
                  </a:lnTo>
                  <a:lnTo>
                    <a:pt x="23250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159883" y="1905132"/>
              <a:ext cx="24" cy="47473"/>
            </a:xfrm>
            <a:custGeom>
              <a:avLst/>
              <a:gdLst/>
              <a:ahLst/>
              <a:cxnLst/>
              <a:rect l="l" t="t" r="r" b="b"/>
              <a:pathLst>
                <a:path w="1" h="1969" fill="none" extrusionOk="0">
                  <a:moveTo>
                    <a:pt x="0" y="1"/>
                  </a:moveTo>
                  <a:lnTo>
                    <a:pt x="0" y="1969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458250" y="1905132"/>
              <a:ext cx="24" cy="47473"/>
            </a:xfrm>
            <a:custGeom>
              <a:avLst/>
              <a:gdLst/>
              <a:ahLst/>
              <a:cxnLst/>
              <a:rect l="l" t="t" r="r" b="b"/>
              <a:pathLst>
                <a:path w="1" h="1969" fill="none" extrusionOk="0">
                  <a:moveTo>
                    <a:pt x="1" y="1"/>
                  </a:moveTo>
                  <a:lnTo>
                    <a:pt x="1" y="1969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756641" y="1905132"/>
              <a:ext cx="24" cy="47473"/>
            </a:xfrm>
            <a:custGeom>
              <a:avLst/>
              <a:gdLst/>
              <a:ahLst/>
              <a:cxnLst/>
              <a:rect l="l" t="t" r="r" b="b"/>
              <a:pathLst>
                <a:path w="1" h="1969" fill="none" extrusionOk="0">
                  <a:moveTo>
                    <a:pt x="0" y="1"/>
                  </a:moveTo>
                  <a:lnTo>
                    <a:pt x="0" y="1969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2054212" y="1905132"/>
              <a:ext cx="24" cy="47473"/>
            </a:xfrm>
            <a:custGeom>
              <a:avLst/>
              <a:gdLst/>
              <a:ahLst/>
              <a:cxnLst/>
              <a:rect l="l" t="t" r="r" b="b"/>
              <a:pathLst>
                <a:path w="1" h="1969" fill="none" extrusionOk="0">
                  <a:moveTo>
                    <a:pt x="0" y="1"/>
                  </a:moveTo>
                  <a:lnTo>
                    <a:pt x="0" y="1969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36"/>
            <p:cNvGrpSpPr/>
            <p:nvPr/>
          </p:nvGrpSpPr>
          <p:grpSpPr>
            <a:xfrm>
              <a:off x="1921634" y="686983"/>
              <a:ext cx="1269111" cy="1428347"/>
              <a:chOff x="1837675" y="991852"/>
              <a:chExt cx="1325304" cy="1491591"/>
            </a:xfrm>
          </p:grpSpPr>
          <p:sp>
            <p:nvSpPr>
              <p:cNvPr id="477" name="Google Shape;477;p36"/>
              <p:cNvSpPr/>
              <p:nvPr/>
            </p:nvSpPr>
            <p:spPr>
              <a:xfrm>
                <a:off x="1837686" y="991852"/>
                <a:ext cx="1325293" cy="1491591"/>
              </a:xfrm>
              <a:custGeom>
                <a:avLst/>
                <a:gdLst/>
                <a:ahLst/>
                <a:cxnLst/>
                <a:rect l="l" t="t" r="r" b="b"/>
                <a:pathLst>
                  <a:path w="52638" h="59243" extrusionOk="0">
                    <a:moveTo>
                      <a:pt x="0" y="1"/>
                    </a:moveTo>
                    <a:lnTo>
                      <a:pt x="0" y="59243"/>
                    </a:lnTo>
                    <a:lnTo>
                      <a:pt x="52638" y="59243"/>
                    </a:lnTo>
                    <a:lnTo>
                      <a:pt x="52638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2135838" y="991852"/>
                <a:ext cx="1027141" cy="1491591"/>
              </a:xfrm>
              <a:custGeom>
                <a:avLst/>
                <a:gdLst/>
                <a:ahLst/>
                <a:cxnLst/>
                <a:rect l="l" t="t" r="r" b="b"/>
                <a:pathLst>
                  <a:path w="40796" h="59243" extrusionOk="0">
                    <a:moveTo>
                      <a:pt x="0" y="1"/>
                    </a:moveTo>
                    <a:lnTo>
                      <a:pt x="0" y="59243"/>
                    </a:lnTo>
                    <a:lnTo>
                      <a:pt x="40796" y="59243"/>
                    </a:lnTo>
                    <a:lnTo>
                      <a:pt x="40796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1837686" y="991852"/>
                <a:ext cx="1325293" cy="100811"/>
              </a:xfrm>
              <a:custGeom>
                <a:avLst/>
                <a:gdLst/>
                <a:ahLst/>
                <a:cxnLst/>
                <a:rect l="l" t="t" r="r" b="b"/>
                <a:pathLst>
                  <a:path w="52638" h="4004" extrusionOk="0">
                    <a:moveTo>
                      <a:pt x="0" y="1"/>
                    </a:moveTo>
                    <a:lnTo>
                      <a:pt x="0" y="4003"/>
                    </a:lnTo>
                    <a:lnTo>
                      <a:pt x="52638" y="4003"/>
                    </a:lnTo>
                    <a:lnTo>
                      <a:pt x="5263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2192941" y="1143874"/>
                <a:ext cx="260386" cy="31748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2610" extrusionOk="0">
                    <a:moveTo>
                      <a:pt x="0" y="0"/>
                    </a:moveTo>
                    <a:lnTo>
                      <a:pt x="0" y="12609"/>
                    </a:lnTo>
                    <a:lnTo>
                      <a:pt x="10341" y="12609"/>
                    </a:lnTo>
                    <a:lnTo>
                      <a:pt x="10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2192941" y="1368935"/>
                <a:ext cx="260386" cy="92427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3671" extrusionOk="0">
                    <a:moveTo>
                      <a:pt x="6739" y="1"/>
                    </a:moveTo>
                    <a:lnTo>
                      <a:pt x="1702" y="735"/>
                    </a:lnTo>
                    <a:lnTo>
                      <a:pt x="0" y="3670"/>
                    </a:lnTo>
                    <a:lnTo>
                      <a:pt x="10341" y="3670"/>
                    </a:lnTo>
                    <a:lnTo>
                      <a:pt x="10274" y="1802"/>
                    </a:lnTo>
                    <a:lnTo>
                      <a:pt x="6739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2276933" y="1325277"/>
                <a:ext cx="93232" cy="98293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904" extrusionOk="0">
                    <a:moveTo>
                      <a:pt x="3703" y="0"/>
                    </a:moveTo>
                    <a:lnTo>
                      <a:pt x="0" y="1835"/>
                    </a:lnTo>
                    <a:lnTo>
                      <a:pt x="367" y="3903"/>
                    </a:lnTo>
                    <a:lnTo>
                      <a:pt x="3403" y="1735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2219805" y="1169983"/>
                <a:ext cx="215041" cy="213279"/>
              </a:xfrm>
              <a:custGeom>
                <a:avLst/>
                <a:gdLst/>
                <a:ahLst/>
                <a:cxnLst/>
                <a:rect l="l" t="t" r="r" b="b"/>
                <a:pathLst>
                  <a:path w="8541" h="8471" extrusionOk="0">
                    <a:moveTo>
                      <a:pt x="3717" y="0"/>
                    </a:moveTo>
                    <a:cubicBezTo>
                      <a:pt x="2648" y="0"/>
                      <a:pt x="1676" y="116"/>
                      <a:pt x="1235" y="398"/>
                    </a:cubicBezTo>
                    <a:cubicBezTo>
                      <a:pt x="1" y="1131"/>
                      <a:pt x="1602" y="3333"/>
                      <a:pt x="1602" y="3333"/>
                    </a:cubicBezTo>
                    <a:cubicBezTo>
                      <a:pt x="1602" y="3333"/>
                      <a:pt x="835" y="7703"/>
                      <a:pt x="2069" y="8370"/>
                    </a:cubicBezTo>
                    <a:cubicBezTo>
                      <a:pt x="2197" y="8439"/>
                      <a:pt x="2345" y="8470"/>
                      <a:pt x="2509" y="8470"/>
                    </a:cubicBezTo>
                    <a:cubicBezTo>
                      <a:pt x="3923" y="8470"/>
                      <a:pt x="6470" y="6141"/>
                      <a:pt x="6739" y="5901"/>
                    </a:cubicBezTo>
                    <a:cubicBezTo>
                      <a:pt x="7006" y="5601"/>
                      <a:pt x="8540" y="5234"/>
                      <a:pt x="8540" y="4000"/>
                    </a:cubicBezTo>
                    <a:cubicBezTo>
                      <a:pt x="8540" y="3138"/>
                      <a:pt x="8069" y="3008"/>
                      <a:pt x="7784" y="3008"/>
                    </a:cubicBezTo>
                    <a:cubicBezTo>
                      <a:pt x="7661" y="3008"/>
                      <a:pt x="7573" y="3033"/>
                      <a:pt x="7573" y="3033"/>
                    </a:cubicBezTo>
                    <a:cubicBezTo>
                      <a:pt x="7573" y="3033"/>
                      <a:pt x="8140" y="1432"/>
                      <a:pt x="7873" y="764"/>
                    </a:cubicBezTo>
                    <a:cubicBezTo>
                      <a:pt x="7683" y="342"/>
                      <a:pt x="5557" y="0"/>
                      <a:pt x="3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2219805" y="1169983"/>
                <a:ext cx="204945" cy="1318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5235" extrusionOk="0">
                    <a:moveTo>
                      <a:pt x="3717" y="0"/>
                    </a:moveTo>
                    <a:cubicBezTo>
                      <a:pt x="2648" y="0"/>
                      <a:pt x="1676" y="116"/>
                      <a:pt x="1235" y="398"/>
                    </a:cubicBezTo>
                    <a:cubicBezTo>
                      <a:pt x="1" y="1131"/>
                      <a:pt x="1602" y="3333"/>
                      <a:pt x="1602" y="3333"/>
                    </a:cubicBezTo>
                    <a:cubicBezTo>
                      <a:pt x="1602" y="3333"/>
                      <a:pt x="1854" y="3496"/>
                      <a:pt x="2467" y="3496"/>
                    </a:cubicBezTo>
                    <a:cubicBezTo>
                      <a:pt x="2773" y="3496"/>
                      <a:pt x="3170" y="3455"/>
                      <a:pt x="3670" y="3333"/>
                    </a:cubicBezTo>
                    <a:cubicBezTo>
                      <a:pt x="5204" y="2933"/>
                      <a:pt x="6238" y="2566"/>
                      <a:pt x="6239" y="2566"/>
                    </a:cubicBezTo>
                    <a:lnTo>
                      <a:pt x="6239" y="2566"/>
                    </a:lnTo>
                    <a:cubicBezTo>
                      <a:pt x="6239" y="2566"/>
                      <a:pt x="5004" y="4000"/>
                      <a:pt x="5571" y="4100"/>
                    </a:cubicBezTo>
                    <a:lnTo>
                      <a:pt x="6139" y="4200"/>
                    </a:lnTo>
                    <a:lnTo>
                      <a:pt x="6339" y="5234"/>
                    </a:lnTo>
                    <a:lnTo>
                      <a:pt x="7606" y="3033"/>
                    </a:lnTo>
                    <a:cubicBezTo>
                      <a:pt x="7606" y="3033"/>
                      <a:pt x="8140" y="1432"/>
                      <a:pt x="7873" y="764"/>
                    </a:cubicBezTo>
                    <a:cubicBezTo>
                      <a:pt x="7683" y="342"/>
                      <a:pt x="5557" y="0"/>
                      <a:pt x="3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2276077" y="1279933"/>
                <a:ext cx="21023" cy="5040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02" fill="none" extrusionOk="0">
                    <a:moveTo>
                      <a:pt x="401" y="0"/>
                    </a:moveTo>
                    <a:lnTo>
                      <a:pt x="1" y="2001"/>
                    </a:lnTo>
                    <a:lnTo>
                      <a:pt x="835" y="1935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2312206" y="1275728"/>
                <a:ext cx="10927" cy="1764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701" extrusionOk="0">
                    <a:moveTo>
                      <a:pt x="200" y="0"/>
                    </a:moveTo>
                    <a:cubicBezTo>
                      <a:pt x="100" y="0"/>
                      <a:pt x="0" y="134"/>
                      <a:pt x="0" y="334"/>
                    </a:cubicBezTo>
                    <a:cubicBezTo>
                      <a:pt x="0" y="534"/>
                      <a:pt x="100" y="701"/>
                      <a:pt x="200" y="701"/>
                    </a:cubicBezTo>
                    <a:cubicBezTo>
                      <a:pt x="334" y="701"/>
                      <a:pt x="434" y="534"/>
                      <a:pt x="434" y="334"/>
                    </a:cubicBezTo>
                    <a:cubicBezTo>
                      <a:pt x="434" y="134"/>
                      <a:pt x="334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2267693" y="1271524"/>
                <a:ext cx="10927" cy="1764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701" extrusionOk="0">
                    <a:moveTo>
                      <a:pt x="200" y="0"/>
                    </a:moveTo>
                    <a:cubicBezTo>
                      <a:pt x="100" y="0"/>
                      <a:pt x="0" y="134"/>
                      <a:pt x="0" y="334"/>
                    </a:cubicBezTo>
                    <a:cubicBezTo>
                      <a:pt x="0" y="534"/>
                      <a:pt x="100" y="701"/>
                      <a:pt x="200" y="701"/>
                    </a:cubicBezTo>
                    <a:cubicBezTo>
                      <a:pt x="334" y="701"/>
                      <a:pt x="434" y="534"/>
                      <a:pt x="434" y="334"/>
                    </a:cubicBezTo>
                    <a:cubicBezTo>
                      <a:pt x="434" y="134"/>
                      <a:pt x="334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2307146" y="1261453"/>
                <a:ext cx="28602" cy="6748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68" fill="none" extrusionOk="0">
                    <a:moveTo>
                      <a:pt x="1" y="67"/>
                    </a:moveTo>
                    <a:cubicBezTo>
                      <a:pt x="401" y="0"/>
                      <a:pt x="802" y="67"/>
                      <a:pt x="1135" y="267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2279450" y="1332831"/>
                <a:ext cx="43683" cy="14301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568" fill="none" extrusionOk="0">
                    <a:moveTo>
                      <a:pt x="0" y="301"/>
                    </a:moveTo>
                    <a:cubicBezTo>
                      <a:pt x="0" y="301"/>
                      <a:pt x="1068" y="568"/>
                      <a:pt x="1735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2517126" y="1141356"/>
                <a:ext cx="587920" cy="115917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4604" extrusionOk="0">
                    <a:moveTo>
                      <a:pt x="0" y="0"/>
                    </a:moveTo>
                    <a:lnTo>
                      <a:pt x="0" y="4603"/>
                    </a:lnTo>
                    <a:lnTo>
                      <a:pt x="23350" y="4603"/>
                    </a:lnTo>
                    <a:lnTo>
                      <a:pt x="233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2560784" y="1158149"/>
                <a:ext cx="79813" cy="75608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003" extrusionOk="0">
                    <a:moveTo>
                      <a:pt x="1602" y="0"/>
                    </a:moveTo>
                    <a:lnTo>
                      <a:pt x="1202" y="1134"/>
                    </a:lnTo>
                    <a:lnTo>
                      <a:pt x="1" y="1134"/>
                    </a:lnTo>
                    <a:lnTo>
                      <a:pt x="1002" y="1835"/>
                    </a:lnTo>
                    <a:lnTo>
                      <a:pt x="601" y="3002"/>
                    </a:lnTo>
                    <a:lnTo>
                      <a:pt x="1602" y="2302"/>
                    </a:lnTo>
                    <a:lnTo>
                      <a:pt x="2569" y="3002"/>
                    </a:lnTo>
                    <a:lnTo>
                      <a:pt x="2202" y="1835"/>
                    </a:lnTo>
                    <a:lnTo>
                      <a:pt x="3170" y="1134"/>
                    </a:lnTo>
                    <a:lnTo>
                      <a:pt x="1969" y="1134"/>
                    </a:lnTo>
                    <a:lnTo>
                      <a:pt x="1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2666605" y="1158149"/>
                <a:ext cx="78982" cy="75608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003" extrusionOk="0">
                    <a:moveTo>
                      <a:pt x="1569" y="0"/>
                    </a:moveTo>
                    <a:lnTo>
                      <a:pt x="1202" y="1134"/>
                    </a:lnTo>
                    <a:lnTo>
                      <a:pt x="1" y="1134"/>
                    </a:lnTo>
                    <a:lnTo>
                      <a:pt x="968" y="1835"/>
                    </a:lnTo>
                    <a:lnTo>
                      <a:pt x="601" y="3002"/>
                    </a:lnTo>
                    <a:lnTo>
                      <a:pt x="1569" y="2302"/>
                    </a:lnTo>
                    <a:lnTo>
                      <a:pt x="2536" y="3002"/>
                    </a:lnTo>
                    <a:lnTo>
                      <a:pt x="2169" y="1835"/>
                    </a:lnTo>
                    <a:lnTo>
                      <a:pt x="3136" y="1134"/>
                    </a:lnTo>
                    <a:lnTo>
                      <a:pt x="1936" y="1134"/>
                    </a:lnTo>
                    <a:lnTo>
                      <a:pt x="15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2771595" y="1158149"/>
                <a:ext cx="79813" cy="75608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003" extrusionOk="0">
                    <a:moveTo>
                      <a:pt x="1602" y="0"/>
                    </a:moveTo>
                    <a:lnTo>
                      <a:pt x="1201" y="1134"/>
                    </a:lnTo>
                    <a:lnTo>
                      <a:pt x="0" y="1134"/>
                    </a:lnTo>
                    <a:lnTo>
                      <a:pt x="1001" y="1835"/>
                    </a:lnTo>
                    <a:lnTo>
                      <a:pt x="601" y="3002"/>
                    </a:lnTo>
                    <a:lnTo>
                      <a:pt x="1602" y="2302"/>
                    </a:lnTo>
                    <a:lnTo>
                      <a:pt x="2569" y="3002"/>
                    </a:lnTo>
                    <a:lnTo>
                      <a:pt x="2202" y="1835"/>
                    </a:lnTo>
                    <a:lnTo>
                      <a:pt x="3169" y="1134"/>
                    </a:lnTo>
                    <a:lnTo>
                      <a:pt x="1969" y="1134"/>
                    </a:lnTo>
                    <a:lnTo>
                      <a:pt x="1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2877416" y="1158149"/>
                <a:ext cx="78982" cy="75608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003" extrusionOk="0">
                    <a:moveTo>
                      <a:pt x="1568" y="0"/>
                    </a:moveTo>
                    <a:lnTo>
                      <a:pt x="1201" y="1134"/>
                    </a:lnTo>
                    <a:lnTo>
                      <a:pt x="0" y="1134"/>
                    </a:lnTo>
                    <a:lnTo>
                      <a:pt x="968" y="1835"/>
                    </a:lnTo>
                    <a:lnTo>
                      <a:pt x="601" y="3002"/>
                    </a:lnTo>
                    <a:lnTo>
                      <a:pt x="1568" y="2302"/>
                    </a:lnTo>
                    <a:lnTo>
                      <a:pt x="2536" y="3002"/>
                    </a:lnTo>
                    <a:lnTo>
                      <a:pt x="2169" y="1835"/>
                    </a:lnTo>
                    <a:lnTo>
                      <a:pt x="3136" y="1134"/>
                    </a:lnTo>
                    <a:lnTo>
                      <a:pt x="1935" y="1134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2982406" y="1158149"/>
                <a:ext cx="79813" cy="75608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003" extrusionOk="0">
                    <a:moveTo>
                      <a:pt x="1601" y="0"/>
                    </a:moveTo>
                    <a:lnTo>
                      <a:pt x="1201" y="1134"/>
                    </a:lnTo>
                    <a:lnTo>
                      <a:pt x="0" y="1134"/>
                    </a:lnTo>
                    <a:lnTo>
                      <a:pt x="1001" y="1835"/>
                    </a:lnTo>
                    <a:lnTo>
                      <a:pt x="601" y="3002"/>
                    </a:lnTo>
                    <a:lnTo>
                      <a:pt x="1601" y="2302"/>
                    </a:lnTo>
                    <a:lnTo>
                      <a:pt x="2569" y="3002"/>
                    </a:lnTo>
                    <a:lnTo>
                      <a:pt x="2202" y="1835"/>
                    </a:lnTo>
                    <a:lnTo>
                      <a:pt x="3169" y="1134"/>
                    </a:lnTo>
                    <a:lnTo>
                      <a:pt x="1968" y="1134"/>
                    </a:lnTo>
                    <a:lnTo>
                      <a:pt x="16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2517126" y="1315206"/>
                <a:ext cx="587920" cy="646709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25686" extrusionOk="0">
                    <a:moveTo>
                      <a:pt x="0" y="0"/>
                    </a:moveTo>
                    <a:lnTo>
                      <a:pt x="0" y="25685"/>
                    </a:lnTo>
                    <a:lnTo>
                      <a:pt x="23350" y="25685"/>
                    </a:lnTo>
                    <a:lnTo>
                      <a:pt x="233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2517126" y="2011440"/>
                <a:ext cx="587920" cy="430863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17113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3350" y="17112"/>
                    </a:lnTo>
                    <a:lnTo>
                      <a:pt x="233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2203012" y="1541955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2203012" y="1807351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1862033" y="1530197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1862033" y="1269006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1862033" y="1178291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2203012" y="1884621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2203012" y="1961891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2203012" y="2039135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2203012" y="2116405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2203012" y="2193675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2203012" y="2270944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1"/>
                    </a:moveTo>
                    <a:lnTo>
                      <a:pt x="9107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2203012" y="2348214"/>
                <a:ext cx="22931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" fill="none" extrusionOk="0">
                    <a:moveTo>
                      <a:pt x="1" y="0"/>
                    </a:moveTo>
                    <a:lnTo>
                      <a:pt x="910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2203012" y="1573024"/>
                <a:ext cx="15119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1" fill="none" extrusionOk="0">
                    <a:moveTo>
                      <a:pt x="1" y="1"/>
                    </a:moveTo>
                    <a:lnTo>
                      <a:pt x="6005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2140873" y="1651981"/>
                <a:ext cx="376278" cy="99955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3970" extrusionOk="0">
                    <a:moveTo>
                      <a:pt x="0" y="0"/>
                    </a:moveTo>
                    <a:lnTo>
                      <a:pt x="0" y="3970"/>
                    </a:lnTo>
                    <a:lnTo>
                      <a:pt x="14944" y="3970"/>
                    </a:lnTo>
                    <a:lnTo>
                      <a:pt x="149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1837675" y="1342900"/>
                <a:ext cx="294803" cy="99124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3937" extrusionOk="0">
                    <a:moveTo>
                      <a:pt x="0" y="1"/>
                    </a:moveTo>
                    <a:lnTo>
                      <a:pt x="0" y="3937"/>
                    </a:lnTo>
                    <a:lnTo>
                      <a:pt x="11709" y="3937"/>
                    </a:lnTo>
                    <a:lnTo>
                      <a:pt x="11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2555748" y="1370622"/>
                <a:ext cx="287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" fill="none" extrusionOk="0">
                    <a:moveTo>
                      <a:pt x="1" y="1"/>
                    </a:moveTo>
                    <a:lnTo>
                      <a:pt x="11409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2555748" y="2099611"/>
                <a:ext cx="287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" fill="none" extrusionOk="0">
                    <a:moveTo>
                      <a:pt x="1" y="1"/>
                    </a:moveTo>
                    <a:lnTo>
                      <a:pt x="11409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2555748" y="1480648"/>
                <a:ext cx="159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" fill="none" extrusionOk="0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2555748" y="1557918"/>
                <a:ext cx="159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" fill="none" extrusionOk="0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2555748" y="1636018"/>
                <a:ext cx="159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" fill="none" extrusionOk="0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2555748" y="1713288"/>
                <a:ext cx="159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" fill="none" extrusionOk="0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2555748" y="1790558"/>
                <a:ext cx="159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" fill="none" extrusionOk="0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2555748" y="1867827"/>
                <a:ext cx="159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" fill="none" extrusionOk="0">
                    <a:moveTo>
                      <a:pt x="1" y="0"/>
                    </a:moveTo>
                    <a:lnTo>
                      <a:pt x="6339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2787558" y="1480648"/>
                <a:ext cx="16043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1" fill="none" extrusionOk="0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6"/>
              <p:cNvSpPr/>
              <p:nvPr/>
            </p:nvSpPr>
            <p:spPr>
              <a:xfrm>
                <a:off x="2787558" y="1557918"/>
                <a:ext cx="16043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1" fill="none" extrusionOk="0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2787558" y="1636018"/>
                <a:ext cx="16043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1" fill="none" extrusionOk="0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2787558" y="1713288"/>
                <a:ext cx="16043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1" fill="none" extrusionOk="0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2787558" y="1790558"/>
                <a:ext cx="16043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1" fill="none" extrusionOk="0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2787558" y="1867827"/>
                <a:ext cx="16043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1" fill="none" extrusionOk="0">
                    <a:moveTo>
                      <a:pt x="0" y="0"/>
                    </a:moveTo>
                    <a:lnTo>
                      <a:pt x="6371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2555748" y="1403378"/>
                <a:ext cx="408203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213" h="1" fill="none" extrusionOk="0">
                    <a:moveTo>
                      <a:pt x="1" y="1"/>
                    </a:moveTo>
                    <a:lnTo>
                      <a:pt x="16212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2517126" y="2155052"/>
                <a:ext cx="585402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23251" h="1302" extrusionOk="0">
                    <a:moveTo>
                      <a:pt x="0" y="0"/>
                    </a:moveTo>
                    <a:lnTo>
                      <a:pt x="0" y="1301"/>
                    </a:lnTo>
                    <a:lnTo>
                      <a:pt x="23250" y="1301"/>
                    </a:lnTo>
                    <a:lnTo>
                      <a:pt x="2325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>
                <a:off x="2047641" y="1017055"/>
                <a:ext cx="25" cy="495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969" fill="none" extrusionOk="0">
                    <a:moveTo>
                      <a:pt x="1" y="0"/>
                    </a:moveTo>
                    <a:lnTo>
                      <a:pt x="1" y="1968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>
                <a:off x="2358382" y="1017055"/>
                <a:ext cx="25" cy="495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969" fill="none" extrusionOk="0">
                    <a:moveTo>
                      <a:pt x="1" y="0"/>
                    </a:moveTo>
                    <a:lnTo>
                      <a:pt x="1" y="1968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2669979" y="1017055"/>
                <a:ext cx="25" cy="495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969" fill="none" extrusionOk="0">
                    <a:moveTo>
                      <a:pt x="0" y="0"/>
                    </a:moveTo>
                    <a:lnTo>
                      <a:pt x="0" y="1968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>
                <a:off x="2980719" y="1017055"/>
                <a:ext cx="25" cy="495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969" fill="none" extrusionOk="0">
                    <a:moveTo>
                      <a:pt x="0" y="0"/>
                    </a:moveTo>
                    <a:lnTo>
                      <a:pt x="0" y="1968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3" name="Google Shape;533;p36"/>
          <p:cNvGrpSpPr/>
          <p:nvPr/>
        </p:nvGrpSpPr>
        <p:grpSpPr>
          <a:xfrm>
            <a:off x="6624563" y="0"/>
            <a:ext cx="0" cy="5143500"/>
            <a:chOff x="1256113" y="0"/>
            <a:chExt cx="0" cy="5143500"/>
          </a:xfrm>
        </p:grpSpPr>
        <p:cxnSp>
          <p:nvCxnSpPr>
            <p:cNvPr id="534" name="Google Shape;534;p36"/>
            <p:cNvCxnSpPr/>
            <p:nvPr/>
          </p:nvCxnSpPr>
          <p:spPr>
            <a:xfrm>
              <a:off x="1256113" y="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36"/>
            <p:cNvCxnSpPr/>
            <p:nvPr/>
          </p:nvCxnSpPr>
          <p:spPr>
            <a:xfrm>
              <a:off x="1256113" y="411480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39"/>
          <p:cNvCxnSpPr/>
          <p:nvPr/>
        </p:nvCxnSpPr>
        <p:spPr>
          <a:xfrm>
            <a:off x="4867275" y="4456352"/>
            <a:ext cx="427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5" name="Google Shape;785;p39"/>
          <p:cNvGrpSpPr/>
          <p:nvPr/>
        </p:nvGrpSpPr>
        <p:grpSpPr>
          <a:xfrm>
            <a:off x="829774" y="0"/>
            <a:ext cx="0" cy="5143500"/>
            <a:chOff x="1256113" y="0"/>
            <a:chExt cx="0" cy="5143500"/>
          </a:xfrm>
        </p:grpSpPr>
        <p:cxnSp>
          <p:nvCxnSpPr>
            <p:cNvPr id="786" name="Google Shape;786;p39"/>
            <p:cNvCxnSpPr/>
            <p:nvPr/>
          </p:nvCxnSpPr>
          <p:spPr>
            <a:xfrm>
              <a:off x="1256113" y="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9"/>
            <p:cNvCxnSpPr/>
            <p:nvPr/>
          </p:nvCxnSpPr>
          <p:spPr>
            <a:xfrm>
              <a:off x="1256113" y="411480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20EB383-A5D0-AEC4-C7AB-956A2033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620" y="2070750"/>
            <a:ext cx="2824760" cy="1002000"/>
          </a:xfrm>
        </p:spPr>
        <p:txBody>
          <a:bodyPr/>
          <a:lstStyle/>
          <a:p>
            <a:r>
              <a:rPr lang="en-US" dirty="0"/>
              <a:t>Thanks..</a:t>
            </a:r>
          </a:p>
        </p:txBody>
      </p:sp>
    </p:spTree>
    <p:extLst>
      <p:ext uri="{BB962C8B-B14F-4D97-AF65-F5344CB8AC3E}">
        <p14:creationId xmlns:p14="http://schemas.microsoft.com/office/powerpoint/2010/main" val="99177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1739501" y="1817683"/>
            <a:ext cx="2641500" cy="699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the project aims to achieve?</a:t>
            </a:r>
            <a:endParaRPr dirty="0"/>
          </a:p>
        </p:txBody>
      </p:sp>
      <p:sp>
        <p:nvSpPr>
          <p:cNvPr id="541" name="Google Shape;541;p37"/>
          <p:cNvSpPr txBox="1">
            <a:spLocks noGrp="1"/>
          </p:cNvSpPr>
          <p:nvPr>
            <p:ph type="title" idx="4"/>
          </p:nvPr>
        </p:nvSpPr>
        <p:spPr>
          <a:xfrm>
            <a:off x="4765322" y="1765259"/>
            <a:ext cx="8046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2" name="Google Shape;542;p37"/>
          <p:cNvSpPr txBox="1">
            <a:spLocks noGrp="1"/>
          </p:cNvSpPr>
          <p:nvPr>
            <p:ph type="title" idx="6"/>
          </p:nvPr>
        </p:nvSpPr>
        <p:spPr>
          <a:xfrm>
            <a:off x="720000" y="51034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43" name="Google Shape;543;p37"/>
          <p:cNvSpPr txBox="1">
            <a:spLocks noGrp="1"/>
          </p:cNvSpPr>
          <p:nvPr>
            <p:ph type="title" idx="7"/>
          </p:nvPr>
        </p:nvSpPr>
        <p:spPr>
          <a:xfrm>
            <a:off x="4765322" y="3292081"/>
            <a:ext cx="8046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44" name="Google Shape;544;p37"/>
          <p:cNvSpPr txBox="1">
            <a:spLocks noGrp="1"/>
          </p:cNvSpPr>
          <p:nvPr>
            <p:ph type="title"/>
          </p:nvPr>
        </p:nvSpPr>
        <p:spPr>
          <a:xfrm>
            <a:off x="825072" y="1765259"/>
            <a:ext cx="8046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5" name="Google Shape;545;p37"/>
          <p:cNvSpPr txBox="1">
            <a:spLocks noGrp="1"/>
          </p:cNvSpPr>
          <p:nvPr>
            <p:ph type="title" idx="2"/>
          </p:nvPr>
        </p:nvSpPr>
        <p:spPr>
          <a:xfrm>
            <a:off x="825072" y="3292081"/>
            <a:ext cx="8046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6" name="Google Shape;546;p37"/>
          <p:cNvSpPr txBox="1">
            <a:spLocks noGrp="1"/>
          </p:cNvSpPr>
          <p:nvPr>
            <p:ph type="subTitle" idx="3"/>
          </p:nvPr>
        </p:nvSpPr>
        <p:spPr>
          <a:xfrm>
            <a:off x="1739501" y="3299148"/>
            <a:ext cx="2832499" cy="699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 using regular expressions</a:t>
            </a:r>
            <a:endParaRPr dirty="0"/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5"/>
          </p:nvPr>
        </p:nvSpPr>
        <p:spPr>
          <a:xfrm>
            <a:off x="5679747" y="1811129"/>
            <a:ext cx="2967163" cy="712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regex helped us achieve our goals?</a:t>
            </a:r>
            <a:endParaRPr dirty="0"/>
          </a:p>
        </p:txBody>
      </p:sp>
      <p:sp>
        <p:nvSpPr>
          <p:cNvPr id="548" name="Google Shape;548;p37"/>
          <p:cNvSpPr txBox="1">
            <a:spLocks noGrp="1"/>
          </p:cNvSpPr>
          <p:nvPr>
            <p:ph type="subTitle" idx="8"/>
          </p:nvPr>
        </p:nvSpPr>
        <p:spPr>
          <a:xfrm>
            <a:off x="5679747" y="3383824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SAAS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39"/>
          <p:cNvCxnSpPr/>
          <p:nvPr/>
        </p:nvCxnSpPr>
        <p:spPr>
          <a:xfrm>
            <a:off x="4867275" y="4456352"/>
            <a:ext cx="427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39"/>
          <p:cNvSpPr txBox="1">
            <a:spLocks noGrp="1"/>
          </p:cNvSpPr>
          <p:nvPr>
            <p:ph type="title"/>
          </p:nvPr>
        </p:nvSpPr>
        <p:spPr>
          <a:xfrm>
            <a:off x="482739" y="2688352"/>
            <a:ext cx="4871951" cy="1423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What the project aims to achieve?</a:t>
            </a:r>
          </a:p>
        </p:txBody>
      </p:sp>
      <p:sp>
        <p:nvSpPr>
          <p:cNvPr id="678" name="Google Shape;678;p39"/>
          <p:cNvSpPr txBox="1">
            <a:spLocks noGrp="1"/>
          </p:cNvSpPr>
          <p:nvPr>
            <p:ph type="title" idx="2"/>
          </p:nvPr>
        </p:nvSpPr>
        <p:spPr>
          <a:xfrm>
            <a:off x="829775" y="1645306"/>
            <a:ext cx="10665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85" name="Google Shape;785;p39"/>
          <p:cNvGrpSpPr/>
          <p:nvPr/>
        </p:nvGrpSpPr>
        <p:grpSpPr>
          <a:xfrm>
            <a:off x="829774" y="0"/>
            <a:ext cx="0" cy="5143500"/>
            <a:chOff x="1256113" y="0"/>
            <a:chExt cx="0" cy="5143500"/>
          </a:xfrm>
        </p:grpSpPr>
        <p:cxnSp>
          <p:nvCxnSpPr>
            <p:cNvPr id="786" name="Google Shape;786;p39"/>
            <p:cNvCxnSpPr/>
            <p:nvPr/>
          </p:nvCxnSpPr>
          <p:spPr>
            <a:xfrm>
              <a:off x="1256113" y="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9"/>
            <p:cNvCxnSpPr/>
            <p:nvPr/>
          </p:nvCxnSpPr>
          <p:spPr>
            <a:xfrm>
              <a:off x="1256113" y="411480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218;p34">
            <a:extLst>
              <a:ext uri="{FF2B5EF4-FFF2-40B4-BE49-F238E27FC236}">
                <a16:creationId xmlns:a16="http://schemas.microsoft.com/office/drawing/2014/main" id="{22AE66A4-620E-6028-0711-301B1FDC2B5C}"/>
              </a:ext>
            </a:extLst>
          </p:cNvPr>
          <p:cNvGrpSpPr/>
          <p:nvPr/>
        </p:nvGrpSpPr>
        <p:grpSpPr>
          <a:xfrm>
            <a:off x="5308929" y="686997"/>
            <a:ext cx="3501545" cy="3769355"/>
            <a:chOff x="5177103" y="686997"/>
            <a:chExt cx="3501545" cy="3769355"/>
          </a:xfrm>
        </p:grpSpPr>
        <p:grpSp>
          <p:nvGrpSpPr>
            <p:cNvPr id="3" name="Google Shape;219;p34">
              <a:extLst>
                <a:ext uri="{FF2B5EF4-FFF2-40B4-BE49-F238E27FC236}">
                  <a16:creationId xmlns:a16="http://schemas.microsoft.com/office/drawing/2014/main" id="{97C5A575-F39D-FE58-C35B-75BEC7853E27}"/>
                </a:ext>
              </a:extLst>
            </p:cNvPr>
            <p:cNvGrpSpPr/>
            <p:nvPr/>
          </p:nvGrpSpPr>
          <p:grpSpPr>
            <a:xfrm>
              <a:off x="5177103" y="686997"/>
              <a:ext cx="2129697" cy="3768660"/>
              <a:chOff x="5286646" y="975334"/>
              <a:chExt cx="1967024" cy="3480798"/>
            </a:xfrm>
          </p:grpSpPr>
          <p:sp>
            <p:nvSpPr>
              <p:cNvPr id="60" name="Google Shape;220;p34">
                <a:extLst>
                  <a:ext uri="{FF2B5EF4-FFF2-40B4-BE49-F238E27FC236}">
                    <a16:creationId xmlns:a16="http://schemas.microsoft.com/office/drawing/2014/main" id="{08F9C11C-FEB7-496F-12C1-CAC3785FB0A4}"/>
                  </a:ext>
                </a:extLst>
              </p:cNvPr>
              <p:cNvSpPr/>
              <p:nvPr/>
            </p:nvSpPr>
            <p:spPr>
              <a:xfrm>
                <a:off x="5848633" y="3339949"/>
                <a:ext cx="23" cy="11107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7335" fill="none" extrusionOk="0">
                    <a:moveTo>
                      <a:pt x="1" y="0"/>
                    </a:moveTo>
                    <a:lnTo>
                      <a:pt x="1" y="4733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21;p34">
                <a:extLst>
                  <a:ext uri="{FF2B5EF4-FFF2-40B4-BE49-F238E27FC236}">
                    <a16:creationId xmlns:a16="http://schemas.microsoft.com/office/drawing/2014/main" id="{0AB9B314-942B-BFCD-5628-A575179CA23C}"/>
                  </a:ext>
                </a:extLst>
              </p:cNvPr>
              <p:cNvSpPr/>
              <p:nvPr/>
            </p:nvSpPr>
            <p:spPr>
              <a:xfrm>
                <a:off x="5848633" y="3200614"/>
                <a:ext cx="23" cy="91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3904" fill="none" extrusionOk="0">
                    <a:moveTo>
                      <a:pt x="1" y="1"/>
                    </a:moveTo>
                    <a:lnTo>
                      <a:pt x="1" y="3903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22;p34">
                <a:extLst>
                  <a:ext uri="{FF2B5EF4-FFF2-40B4-BE49-F238E27FC236}">
                    <a16:creationId xmlns:a16="http://schemas.microsoft.com/office/drawing/2014/main" id="{FF13BED5-177D-A588-3735-2D70D4DF0924}"/>
                  </a:ext>
                </a:extLst>
              </p:cNvPr>
              <p:cNvSpPr/>
              <p:nvPr/>
            </p:nvSpPr>
            <p:spPr>
              <a:xfrm>
                <a:off x="6028680" y="2892214"/>
                <a:ext cx="493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" fill="none" extrusionOk="0">
                    <a:moveTo>
                      <a:pt x="0" y="1"/>
                    </a:moveTo>
                    <a:lnTo>
                      <a:pt x="2102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3;p34">
                <a:extLst>
                  <a:ext uri="{FF2B5EF4-FFF2-40B4-BE49-F238E27FC236}">
                    <a16:creationId xmlns:a16="http://schemas.microsoft.com/office/drawing/2014/main" id="{9BE606D3-4359-2E4F-8323-4D41A3695E9D}"/>
                  </a:ext>
                </a:extLst>
              </p:cNvPr>
              <p:cNvSpPr/>
              <p:nvPr/>
            </p:nvSpPr>
            <p:spPr>
              <a:xfrm>
                <a:off x="5286646" y="975334"/>
                <a:ext cx="1967024" cy="3480798"/>
              </a:xfrm>
              <a:custGeom>
                <a:avLst/>
                <a:gdLst/>
                <a:ahLst/>
                <a:cxnLst/>
                <a:rect l="l" t="t" r="r" b="b"/>
                <a:pathLst>
                  <a:path w="83828" h="148340" extrusionOk="0">
                    <a:moveTo>
                      <a:pt x="1" y="0"/>
                    </a:moveTo>
                    <a:lnTo>
                      <a:pt x="1" y="148340"/>
                    </a:lnTo>
                    <a:lnTo>
                      <a:pt x="83827" y="148340"/>
                    </a:lnTo>
                    <a:lnTo>
                      <a:pt x="83827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224;p34">
                <a:extLst>
                  <a:ext uri="{FF2B5EF4-FFF2-40B4-BE49-F238E27FC236}">
                    <a16:creationId xmlns:a16="http://schemas.microsoft.com/office/drawing/2014/main" id="{BD5790CF-7730-F46F-4084-469985107EC0}"/>
                  </a:ext>
                </a:extLst>
              </p:cNvPr>
              <p:cNvSpPr/>
              <p:nvPr/>
            </p:nvSpPr>
            <p:spPr>
              <a:xfrm>
                <a:off x="5397800" y="3078502"/>
                <a:ext cx="1743919" cy="23"/>
              </a:xfrm>
              <a:custGeom>
                <a:avLst/>
                <a:gdLst/>
                <a:ahLst/>
                <a:cxnLst/>
                <a:rect l="l" t="t" r="r" b="b"/>
                <a:pathLst>
                  <a:path w="74320" h="1" fill="none" extrusionOk="0">
                    <a:moveTo>
                      <a:pt x="74320" y="1"/>
                    </a:moveTo>
                    <a:lnTo>
                      <a:pt x="0" y="1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225;p34">
                <a:extLst>
                  <a:ext uri="{FF2B5EF4-FFF2-40B4-BE49-F238E27FC236}">
                    <a16:creationId xmlns:a16="http://schemas.microsoft.com/office/drawing/2014/main" id="{5899F468-D1BC-D9F7-1969-0795C92AA257}"/>
                  </a:ext>
                </a:extLst>
              </p:cNvPr>
              <p:cNvSpPr/>
              <p:nvPr/>
            </p:nvSpPr>
            <p:spPr>
              <a:xfrm>
                <a:off x="5397800" y="2357611"/>
                <a:ext cx="1743919" cy="23"/>
              </a:xfrm>
              <a:custGeom>
                <a:avLst/>
                <a:gdLst/>
                <a:ahLst/>
                <a:cxnLst/>
                <a:rect l="l" t="t" r="r" b="b"/>
                <a:pathLst>
                  <a:path w="74320" h="1" fill="none" extrusionOk="0">
                    <a:moveTo>
                      <a:pt x="0" y="1"/>
                    </a:moveTo>
                    <a:lnTo>
                      <a:pt x="74320" y="1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226;p34">
                <a:extLst>
                  <a:ext uri="{FF2B5EF4-FFF2-40B4-BE49-F238E27FC236}">
                    <a16:creationId xmlns:a16="http://schemas.microsoft.com/office/drawing/2014/main" id="{20F8624D-ACEF-85E6-A339-80C850CEC83E}"/>
                  </a:ext>
                </a:extLst>
              </p:cNvPr>
              <p:cNvSpPr/>
              <p:nvPr/>
            </p:nvSpPr>
            <p:spPr>
              <a:xfrm>
                <a:off x="5397800" y="1410516"/>
                <a:ext cx="567501" cy="837536"/>
              </a:xfrm>
              <a:custGeom>
                <a:avLst/>
                <a:gdLst/>
                <a:ahLst/>
                <a:cxnLst/>
                <a:rect l="l" t="t" r="r" b="b"/>
                <a:pathLst>
                  <a:path w="24185" h="35693" extrusionOk="0">
                    <a:moveTo>
                      <a:pt x="0" y="1"/>
                    </a:moveTo>
                    <a:lnTo>
                      <a:pt x="0" y="35693"/>
                    </a:lnTo>
                    <a:lnTo>
                      <a:pt x="24184" y="35693"/>
                    </a:lnTo>
                    <a:lnTo>
                      <a:pt x="24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227;p34">
                <a:extLst>
                  <a:ext uri="{FF2B5EF4-FFF2-40B4-BE49-F238E27FC236}">
                    <a16:creationId xmlns:a16="http://schemas.microsoft.com/office/drawing/2014/main" id="{077CB2CE-E882-DA89-B550-3177459AC894}"/>
                  </a:ext>
                </a:extLst>
              </p:cNvPr>
              <p:cNvSpPr/>
              <p:nvPr/>
            </p:nvSpPr>
            <p:spPr>
              <a:xfrm>
                <a:off x="5433021" y="1933363"/>
                <a:ext cx="485303" cy="314689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13411" extrusionOk="0">
                    <a:moveTo>
                      <a:pt x="10573" y="0"/>
                    </a:moveTo>
                    <a:cubicBezTo>
                      <a:pt x="10485" y="0"/>
                      <a:pt x="10396" y="0"/>
                      <a:pt x="10308" y="1"/>
                    </a:cubicBezTo>
                    <a:cubicBezTo>
                      <a:pt x="5938" y="68"/>
                      <a:pt x="2068" y="835"/>
                      <a:pt x="0" y="1769"/>
                    </a:cubicBezTo>
                    <a:lnTo>
                      <a:pt x="0" y="13411"/>
                    </a:lnTo>
                    <a:lnTo>
                      <a:pt x="20682" y="13411"/>
                    </a:lnTo>
                    <a:lnTo>
                      <a:pt x="20682" y="1869"/>
                    </a:lnTo>
                    <a:cubicBezTo>
                      <a:pt x="17462" y="633"/>
                      <a:pt x="14020" y="0"/>
                      <a:pt x="10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228;p34">
                <a:extLst>
                  <a:ext uri="{FF2B5EF4-FFF2-40B4-BE49-F238E27FC236}">
                    <a16:creationId xmlns:a16="http://schemas.microsoft.com/office/drawing/2014/main" id="{7D8EA744-A9BE-F1F5-CB80-E3C788220053}"/>
                  </a:ext>
                </a:extLst>
              </p:cNvPr>
              <p:cNvSpPr/>
              <p:nvPr/>
            </p:nvSpPr>
            <p:spPr>
              <a:xfrm>
                <a:off x="5645919" y="1990078"/>
                <a:ext cx="72812" cy="25797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0994" extrusionOk="0">
                    <a:moveTo>
                      <a:pt x="1526" y="1"/>
                    </a:moveTo>
                    <a:cubicBezTo>
                      <a:pt x="1101" y="1"/>
                      <a:pt x="645" y="64"/>
                      <a:pt x="234" y="253"/>
                    </a:cubicBezTo>
                    <a:lnTo>
                      <a:pt x="868" y="2421"/>
                    </a:lnTo>
                    <a:lnTo>
                      <a:pt x="0" y="10994"/>
                    </a:lnTo>
                    <a:lnTo>
                      <a:pt x="2769" y="10994"/>
                    </a:lnTo>
                    <a:lnTo>
                      <a:pt x="2102" y="2421"/>
                    </a:lnTo>
                    <a:lnTo>
                      <a:pt x="3103" y="253"/>
                    </a:lnTo>
                    <a:cubicBezTo>
                      <a:pt x="3103" y="253"/>
                      <a:pt x="2376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229;p34">
                <a:extLst>
                  <a:ext uri="{FF2B5EF4-FFF2-40B4-BE49-F238E27FC236}">
                    <a16:creationId xmlns:a16="http://schemas.microsoft.com/office/drawing/2014/main" id="{C0ADB673-3637-810E-A505-0F57CD63A12E}"/>
                  </a:ext>
                </a:extLst>
              </p:cNvPr>
              <p:cNvSpPr/>
              <p:nvPr/>
            </p:nvSpPr>
            <p:spPr>
              <a:xfrm>
                <a:off x="5554335" y="1901287"/>
                <a:ext cx="241901" cy="162824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6939" extrusionOk="0">
                    <a:moveTo>
                      <a:pt x="1869" y="1"/>
                    </a:moveTo>
                    <a:lnTo>
                      <a:pt x="1" y="1368"/>
                    </a:lnTo>
                    <a:lnTo>
                      <a:pt x="2569" y="6939"/>
                    </a:lnTo>
                    <a:lnTo>
                      <a:pt x="5438" y="4037"/>
                    </a:lnTo>
                    <a:lnTo>
                      <a:pt x="8006" y="6939"/>
                    </a:lnTo>
                    <a:lnTo>
                      <a:pt x="10308" y="1368"/>
                    </a:lnTo>
                    <a:lnTo>
                      <a:pt x="847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230;p34">
                <a:extLst>
                  <a:ext uri="{FF2B5EF4-FFF2-40B4-BE49-F238E27FC236}">
                    <a16:creationId xmlns:a16="http://schemas.microsoft.com/office/drawing/2014/main" id="{1FD4FB99-6977-395E-97F6-839607B0D2A1}"/>
                  </a:ext>
                </a:extLst>
              </p:cNvPr>
              <p:cNvSpPr/>
              <p:nvPr/>
            </p:nvSpPr>
            <p:spPr>
              <a:xfrm>
                <a:off x="5588781" y="1818315"/>
                <a:ext cx="176926" cy="169112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7207" extrusionOk="0">
                    <a:moveTo>
                      <a:pt x="401" y="1"/>
                    </a:moveTo>
                    <a:cubicBezTo>
                      <a:pt x="534" y="468"/>
                      <a:pt x="634" y="968"/>
                      <a:pt x="701" y="1469"/>
                    </a:cubicBezTo>
                    <a:cubicBezTo>
                      <a:pt x="834" y="2469"/>
                      <a:pt x="768" y="3770"/>
                      <a:pt x="0" y="4471"/>
                    </a:cubicBezTo>
                    <a:cubicBezTo>
                      <a:pt x="0" y="4471"/>
                      <a:pt x="2802" y="7206"/>
                      <a:pt x="3949" y="7206"/>
                    </a:cubicBezTo>
                    <a:cubicBezTo>
                      <a:pt x="3956" y="7206"/>
                      <a:pt x="3963" y="7206"/>
                      <a:pt x="3970" y="7206"/>
                    </a:cubicBezTo>
                    <a:cubicBezTo>
                      <a:pt x="5538" y="7139"/>
                      <a:pt x="7539" y="4237"/>
                      <a:pt x="7539" y="4237"/>
                    </a:cubicBezTo>
                    <a:cubicBezTo>
                      <a:pt x="7139" y="3904"/>
                      <a:pt x="6839" y="3437"/>
                      <a:pt x="6772" y="2903"/>
                    </a:cubicBezTo>
                    <a:cubicBezTo>
                      <a:pt x="6572" y="1936"/>
                      <a:pt x="6672" y="935"/>
                      <a:pt x="70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231;p34">
                <a:extLst>
                  <a:ext uri="{FF2B5EF4-FFF2-40B4-BE49-F238E27FC236}">
                    <a16:creationId xmlns:a16="http://schemas.microsoft.com/office/drawing/2014/main" id="{03B7397C-DAB2-C0AD-C190-3183E7B414C6}"/>
                  </a:ext>
                </a:extLst>
              </p:cNvPr>
              <p:cNvSpPr/>
              <p:nvPr/>
            </p:nvSpPr>
            <p:spPr>
              <a:xfrm>
                <a:off x="5535563" y="1523712"/>
                <a:ext cx="317575" cy="194454"/>
              </a:xfrm>
              <a:custGeom>
                <a:avLst/>
                <a:gdLst/>
                <a:ahLst/>
                <a:cxnLst/>
                <a:rect l="l" t="t" r="r" b="b"/>
                <a:pathLst>
                  <a:path w="13534" h="8287" extrusionOk="0">
                    <a:moveTo>
                      <a:pt x="6243" y="0"/>
                    </a:moveTo>
                    <a:cubicBezTo>
                      <a:pt x="5244" y="0"/>
                      <a:pt x="4063" y="147"/>
                      <a:pt x="2669" y="480"/>
                    </a:cubicBezTo>
                    <a:cubicBezTo>
                      <a:pt x="2669" y="480"/>
                      <a:pt x="2055" y="152"/>
                      <a:pt x="1502" y="152"/>
                    </a:cubicBezTo>
                    <a:cubicBezTo>
                      <a:pt x="1373" y="152"/>
                      <a:pt x="1248" y="169"/>
                      <a:pt x="1134" y="214"/>
                    </a:cubicBezTo>
                    <a:cubicBezTo>
                      <a:pt x="567" y="414"/>
                      <a:pt x="0" y="4517"/>
                      <a:pt x="1001" y="8286"/>
                    </a:cubicBezTo>
                    <a:lnTo>
                      <a:pt x="11108" y="7819"/>
                    </a:lnTo>
                    <a:cubicBezTo>
                      <a:pt x="11108" y="7819"/>
                      <a:pt x="13534" y="0"/>
                      <a:pt x="6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232;p34">
                <a:extLst>
                  <a:ext uri="{FF2B5EF4-FFF2-40B4-BE49-F238E27FC236}">
                    <a16:creationId xmlns:a16="http://schemas.microsoft.com/office/drawing/2014/main" id="{067C9944-D7C6-2ECD-A9D8-F5403E48EB46}"/>
                  </a:ext>
                </a:extLst>
              </p:cNvPr>
              <p:cNvSpPr/>
              <p:nvPr/>
            </p:nvSpPr>
            <p:spPr>
              <a:xfrm>
                <a:off x="5771151" y="1699417"/>
                <a:ext cx="46203" cy="92311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3934" extrusionOk="0">
                    <a:moveTo>
                      <a:pt x="1332" y="0"/>
                    </a:moveTo>
                    <a:cubicBezTo>
                      <a:pt x="1073" y="0"/>
                      <a:pt x="668" y="431"/>
                      <a:pt x="668" y="431"/>
                    </a:cubicBezTo>
                    <a:cubicBezTo>
                      <a:pt x="668" y="431"/>
                      <a:pt x="1" y="3500"/>
                      <a:pt x="334" y="3834"/>
                    </a:cubicBezTo>
                    <a:cubicBezTo>
                      <a:pt x="411" y="3903"/>
                      <a:pt x="484" y="3934"/>
                      <a:pt x="554" y="3934"/>
                    </a:cubicBezTo>
                    <a:cubicBezTo>
                      <a:pt x="816" y="3934"/>
                      <a:pt x="1015" y="3496"/>
                      <a:pt x="1068" y="3100"/>
                    </a:cubicBezTo>
                    <a:cubicBezTo>
                      <a:pt x="1101" y="2599"/>
                      <a:pt x="1735" y="1732"/>
                      <a:pt x="1869" y="1265"/>
                    </a:cubicBezTo>
                    <a:cubicBezTo>
                      <a:pt x="1969" y="798"/>
                      <a:pt x="1802" y="331"/>
                      <a:pt x="1435" y="31"/>
                    </a:cubicBezTo>
                    <a:cubicBezTo>
                      <a:pt x="1405" y="9"/>
                      <a:pt x="1370" y="0"/>
                      <a:pt x="1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233;p34">
                <a:extLst>
                  <a:ext uri="{FF2B5EF4-FFF2-40B4-BE49-F238E27FC236}">
                    <a16:creationId xmlns:a16="http://schemas.microsoft.com/office/drawing/2014/main" id="{9C271854-9509-C52E-05A5-941248F67639}"/>
                  </a:ext>
                </a:extLst>
              </p:cNvPr>
              <p:cNvSpPr/>
              <p:nvPr/>
            </p:nvSpPr>
            <p:spPr>
              <a:xfrm>
                <a:off x="5533216" y="1699417"/>
                <a:ext cx="46203" cy="92311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3934" extrusionOk="0">
                    <a:moveTo>
                      <a:pt x="648" y="0"/>
                    </a:moveTo>
                    <a:cubicBezTo>
                      <a:pt x="607" y="0"/>
                      <a:pt x="568" y="9"/>
                      <a:pt x="534" y="31"/>
                    </a:cubicBezTo>
                    <a:cubicBezTo>
                      <a:pt x="167" y="331"/>
                      <a:pt x="0" y="798"/>
                      <a:pt x="100" y="1265"/>
                    </a:cubicBezTo>
                    <a:cubicBezTo>
                      <a:pt x="267" y="1732"/>
                      <a:pt x="867" y="2599"/>
                      <a:pt x="934" y="3100"/>
                    </a:cubicBezTo>
                    <a:cubicBezTo>
                      <a:pt x="960" y="3496"/>
                      <a:pt x="1175" y="3934"/>
                      <a:pt x="1429" y="3934"/>
                    </a:cubicBezTo>
                    <a:cubicBezTo>
                      <a:pt x="1495" y="3934"/>
                      <a:pt x="1565" y="3903"/>
                      <a:pt x="1635" y="3834"/>
                    </a:cubicBezTo>
                    <a:cubicBezTo>
                      <a:pt x="1968" y="3500"/>
                      <a:pt x="1334" y="431"/>
                      <a:pt x="1334" y="431"/>
                    </a:cubicBezTo>
                    <a:cubicBezTo>
                      <a:pt x="1334" y="431"/>
                      <a:pt x="929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234;p34">
                <a:extLst>
                  <a:ext uri="{FF2B5EF4-FFF2-40B4-BE49-F238E27FC236}">
                    <a16:creationId xmlns:a16="http://schemas.microsoft.com/office/drawing/2014/main" id="{D3E8EB0C-A6F3-34F9-4754-7CC80EC8A839}"/>
                  </a:ext>
                </a:extLst>
              </p:cNvPr>
              <p:cNvSpPr/>
              <p:nvPr/>
            </p:nvSpPr>
            <p:spPr>
              <a:xfrm>
                <a:off x="5523807" y="1552972"/>
                <a:ext cx="306077" cy="330340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4078" extrusionOk="0">
                    <a:moveTo>
                      <a:pt x="6372" y="1"/>
                    </a:moveTo>
                    <a:cubicBezTo>
                      <a:pt x="1" y="1"/>
                      <a:pt x="1502" y="8674"/>
                      <a:pt x="2736" y="11576"/>
                    </a:cubicBezTo>
                    <a:cubicBezTo>
                      <a:pt x="3170" y="12510"/>
                      <a:pt x="5471" y="14077"/>
                      <a:pt x="6472" y="14077"/>
                    </a:cubicBezTo>
                    <a:cubicBezTo>
                      <a:pt x="7539" y="14077"/>
                      <a:pt x="9808" y="12743"/>
                      <a:pt x="10208" y="11742"/>
                    </a:cubicBezTo>
                    <a:cubicBezTo>
                      <a:pt x="11442" y="8907"/>
                      <a:pt x="13043" y="1"/>
                      <a:pt x="6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235;p34">
                <a:extLst>
                  <a:ext uri="{FF2B5EF4-FFF2-40B4-BE49-F238E27FC236}">
                    <a16:creationId xmlns:a16="http://schemas.microsoft.com/office/drawing/2014/main" id="{377E84D5-90D3-4F6C-DB1D-5AF9F17622BE}"/>
                  </a:ext>
                </a:extLst>
              </p:cNvPr>
              <p:cNvSpPr/>
              <p:nvPr/>
            </p:nvSpPr>
            <p:spPr>
              <a:xfrm>
                <a:off x="5699137" y="1669593"/>
                <a:ext cx="54040" cy="25084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069" fill="none" extrusionOk="0">
                    <a:moveTo>
                      <a:pt x="1" y="535"/>
                    </a:moveTo>
                    <a:cubicBezTo>
                      <a:pt x="1" y="535"/>
                      <a:pt x="1769" y="1"/>
                      <a:pt x="2302" y="10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236;p34">
                <a:extLst>
                  <a:ext uri="{FF2B5EF4-FFF2-40B4-BE49-F238E27FC236}">
                    <a16:creationId xmlns:a16="http://schemas.microsoft.com/office/drawing/2014/main" id="{DB14B510-C62F-FC8B-0A01-2BCF7FFCFA9B}"/>
                  </a:ext>
                </a:extLst>
              </p:cNvPr>
              <p:cNvSpPr/>
              <p:nvPr/>
            </p:nvSpPr>
            <p:spPr>
              <a:xfrm>
                <a:off x="5718707" y="1707184"/>
                <a:ext cx="10982" cy="1802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768" extrusionOk="0">
                    <a:moveTo>
                      <a:pt x="234" y="0"/>
                    </a:moveTo>
                    <a:cubicBezTo>
                      <a:pt x="101" y="0"/>
                      <a:pt x="1" y="167"/>
                      <a:pt x="1" y="400"/>
                    </a:cubicBezTo>
                    <a:cubicBezTo>
                      <a:pt x="1" y="601"/>
                      <a:pt x="101" y="767"/>
                      <a:pt x="234" y="767"/>
                    </a:cubicBezTo>
                    <a:cubicBezTo>
                      <a:pt x="368" y="767"/>
                      <a:pt x="468" y="601"/>
                      <a:pt x="468" y="400"/>
                    </a:cubicBezTo>
                    <a:cubicBezTo>
                      <a:pt x="468" y="167"/>
                      <a:pt x="368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237;p34">
                <a:extLst>
                  <a:ext uri="{FF2B5EF4-FFF2-40B4-BE49-F238E27FC236}">
                    <a16:creationId xmlns:a16="http://schemas.microsoft.com/office/drawing/2014/main" id="{5F7BF2CD-A3F2-A6FD-718C-628B71115A04}"/>
                  </a:ext>
                </a:extLst>
              </p:cNvPr>
              <p:cNvSpPr/>
              <p:nvPr/>
            </p:nvSpPr>
            <p:spPr>
              <a:xfrm>
                <a:off x="5598167" y="1669593"/>
                <a:ext cx="53242" cy="25084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069" fill="none" extrusionOk="0">
                    <a:moveTo>
                      <a:pt x="2269" y="535"/>
                    </a:moveTo>
                    <a:cubicBezTo>
                      <a:pt x="2269" y="535"/>
                      <a:pt x="534" y="1"/>
                      <a:pt x="1" y="10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238;p34">
                <a:extLst>
                  <a:ext uri="{FF2B5EF4-FFF2-40B4-BE49-F238E27FC236}">
                    <a16:creationId xmlns:a16="http://schemas.microsoft.com/office/drawing/2014/main" id="{394421FE-633A-0B0F-4547-DE560672B9D2}"/>
                  </a:ext>
                </a:extLst>
              </p:cNvPr>
              <p:cNvSpPr/>
              <p:nvPr/>
            </p:nvSpPr>
            <p:spPr>
              <a:xfrm>
                <a:off x="5621656" y="1707184"/>
                <a:ext cx="10982" cy="1802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768" extrusionOk="0">
                    <a:moveTo>
                      <a:pt x="234" y="0"/>
                    </a:moveTo>
                    <a:cubicBezTo>
                      <a:pt x="100" y="0"/>
                      <a:pt x="0" y="167"/>
                      <a:pt x="0" y="400"/>
                    </a:cubicBezTo>
                    <a:cubicBezTo>
                      <a:pt x="0" y="601"/>
                      <a:pt x="100" y="767"/>
                      <a:pt x="234" y="767"/>
                    </a:cubicBezTo>
                    <a:cubicBezTo>
                      <a:pt x="367" y="767"/>
                      <a:pt x="467" y="601"/>
                      <a:pt x="467" y="400"/>
                    </a:cubicBezTo>
                    <a:cubicBezTo>
                      <a:pt x="467" y="167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239;p34">
                <a:extLst>
                  <a:ext uri="{FF2B5EF4-FFF2-40B4-BE49-F238E27FC236}">
                    <a16:creationId xmlns:a16="http://schemas.microsoft.com/office/drawing/2014/main" id="{0033C86F-D723-21BA-5171-D11D65A7C73C}"/>
                  </a:ext>
                </a:extLst>
              </p:cNvPr>
              <p:cNvSpPr/>
              <p:nvPr/>
            </p:nvSpPr>
            <p:spPr>
              <a:xfrm>
                <a:off x="5544174" y="1534975"/>
                <a:ext cx="283363" cy="209801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8941" extrusionOk="0">
                    <a:moveTo>
                      <a:pt x="5543" y="0"/>
                    </a:moveTo>
                    <a:cubicBezTo>
                      <a:pt x="2291" y="0"/>
                      <a:pt x="1735" y="1702"/>
                      <a:pt x="1735" y="1702"/>
                    </a:cubicBezTo>
                    <a:cubicBezTo>
                      <a:pt x="1735" y="1702"/>
                      <a:pt x="467" y="2469"/>
                      <a:pt x="234" y="4470"/>
                    </a:cubicBezTo>
                    <a:cubicBezTo>
                      <a:pt x="0" y="6438"/>
                      <a:pt x="934" y="8773"/>
                      <a:pt x="934" y="8773"/>
                    </a:cubicBezTo>
                    <a:lnTo>
                      <a:pt x="1268" y="8273"/>
                    </a:lnTo>
                    <a:cubicBezTo>
                      <a:pt x="1168" y="6839"/>
                      <a:pt x="2035" y="6438"/>
                      <a:pt x="1935" y="5871"/>
                    </a:cubicBezTo>
                    <a:cubicBezTo>
                      <a:pt x="1835" y="5304"/>
                      <a:pt x="1501" y="3903"/>
                      <a:pt x="1835" y="3436"/>
                    </a:cubicBezTo>
                    <a:cubicBezTo>
                      <a:pt x="2002" y="3239"/>
                      <a:pt x="3579" y="3124"/>
                      <a:pt x="5261" y="3124"/>
                    </a:cubicBezTo>
                    <a:cubicBezTo>
                      <a:pt x="7273" y="3124"/>
                      <a:pt x="9434" y="3288"/>
                      <a:pt x="9507" y="3670"/>
                    </a:cubicBezTo>
                    <a:cubicBezTo>
                      <a:pt x="9607" y="4404"/>
                      <a:pt x="9107" y="5771"/>
                      <a:pt x="9407" y="6238"/>
                    </a:cubicBezTo>
                    <a:cubicBezTo>
                      <a:pt x="9807" y="6839"/>
                      <a:pt x="9974" y="7573"/>
                      <a:pt x="9874" y="8273"/>
                    </a:cubicBezTo>
                    <a:lnTo>
                      <a:pt x="10274" y="8940"/>
                    </a:lnTo>
                    <a:cubicBezTo>
                      <a:pt x="12075" y="3603"/>
                      <a:pt x="9640" y="1969"/>
                      <a:pt x="9640" y="1969"/>
                    </a:cubicBezTo>
                    <a:cubicBezTo>
                      <a:pt x="9640" y="1969"/>
                      <a:pt x="9273" y="0"/>
                      <a:pt x="5637" y="0"/>
                    </a:cubicBezTo>
                    <a:cubicBezTo>
                      <a:pt x="5606" y="0"/>
                      <a:pt x="5574" y="0"/>
                      <a:pt x="5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240;p34">
                <a:extLst>
                  <a:ext uri="{FF2B5EF4-FFF2-40B4-BE49-F238E27FC236}">
                    <a16:creationId xmlns:a16="http://schemas.microsoft.com/office/drawing/2014/main" id="{A6E9FB7A-A6E5-F301-C055-2F433528C720}"/>
                  </a:ext>
                </a:extLst>
              </p:cNvPr>
              <p:cNvSpPr/>
              <p:nvPr/>
            </p:nvSpPr>
            <p:spPr>
              <a:xfrm>
                <a:off x="5666263" y="1707184"/>
                <a:ext cx="34470" cy="7750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3303" fill="none" extrusionOk="0">
                    <a:moveTo>
                      <a:pt x="801" y="0"/>
                    </a:moveTo>
                    <a:cubicBezTo>
                      <a:pt x="801" y="0"/>
                      <a:pt x="901" y="2068"/>
                      <a:pt x="1202" y="2635"/>
                    </a:cubicBezTo>
                    <a:cubicBezTo>
                      <a:pt x="1468" y="3236"/>
                      <a:pt x="468" y="3302"/>
                      <a:pt x="1" y="296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241;p34">
                <a:extLst>
                  <a:ext uri="{FF2B5EF4-FFF2-40B4-BE49-F238E27FC236}">
                    <a16:creationId xmlns:a16="http://schemas.microsoft.com/office/drawing/2014/main" id="{BC872C85-2E13-3B83-F37D-6509E62502E4}"/>
                  </a:ext>
                </a:extLst>
              </p:cNvPr>
              <p:cNvSpPr/>
              <p:nvPr/>
            </p:nvSpPr>
            <p:spPr>
              <a:xfrm>
                <a:off x="5641226" y="1802663"/>
                <a:ext cx="72812" cy="2133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9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0" y="334"/>
                      <a:pt x="301" y="634"/>
                      <a:pt x="634" y="801"/>
                    </a:cubicBezTo>
                    <a:cubicBezTo>
                      <a:pt x="922" y="873"/>
                      <a:pt x="1223" y="908"/>
                      <a:pt x="1526" y="908"/>
                    </a:cubicBezTo>
                    <a:cubicBezTo>
                      <a:pt x="1923" y="908"/>
                      <a:pt x="2323" y="848"/>
                      <a:pt x="2702" y="735"/>
                    </a:cubicBezTo>
                    <a:cubicBezTo>
                      <a:pt x="2902" y="568"/>
                      <a:pt x="3036" y="301"/>
                      <a:pt x="3103" y="6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242;p34">
                <a:extLst>
                  <a:ext uri="{FF2B5EF4-FFF2-40B4-BE49-F238E27FC236}">
                    <a16:creationId xmlns:a16="http://schemas.microsoft.com/office/drawing/2014/main" id="{F10A3CC7-6439-73E5-48EA-5ADA67609D93}"/>
                  </a:ext>
                </a:extLst>
              </p:cNvPr>
              <p:cNvSpPr/>
              <p:nvPr/>
            </p:nvSpPr>
            <p:spPr>
              <a:xfrm>
                <a:off x="5641226" y="1802663"/>
                <a:ext cx="72812" cy="22738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969" fill="none" extrusionOk="0">
                    <a:moveTo>
                      <a:pt x="0" y="1"/>
                    </a:moveTo>
                    <a:cubicBezTo>
                      <a:pt x="100" y="334"/>
                      <a:pt x="301" y="634"/>
                      <a:pt x="634" y="801"/>
                    </a:cubicBezTo>
                    <a:cubicBezTo>
                      <a:pt x="1301" y="968"/>
                      <a:pt x="2035" y="935"/>
                      <a:pt x="2702" y="735"/>
                    </a:cubicBezTo>
                    <a:cubicBezTo>
                      <a:pt x="2902" y="568"/>
                      <a:pt x="3036" y="301"/>
                      <a:pt x="3103" y="67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243;p34">
                <a:extLst>
                  <a:ext uri="{FF2B5EF4-FFF2-40B4-BE49-F238E27FC236}">
                    <a16:creationId xmlns:a16="http://schemas.microsoft.com/office/drawing/2014/main" id="{4BEDD2D9-8BC1-1323-F53D-574D0564A180}"/>
                  </a:ext>
                </a:extLst>
              </p:cNvPr>
              <p:cNvSpPr/>
              <p:nvPr/>
            </p:nvSpPr>
            <p:spPr>
              <a:xfrm>
                <a:off x="5638081" y="1801889"/>
                <a:ext cx="80649" cy="5491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234" fill="none" extrusionOk="0">
                    <a:moveTo>
                      <a:pt x="1" y="0"/>
                    </a:moveTo>
                    <a:cubicBezTo>
                      <a:pt x="1135" y="234"/>
                      <a:pt x="2303" y="234"/>
                      <a:pt x="3437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244;p34">
                <a:extLst>
                  <a:ext uri="{FF2B5EF4-FFF2-40B4-BE49-F238E27FC236}">
                    <a16:creationId xmlns:a16="http://schemas.microsoft.com/office/drawing/2014/main" id="{9663FC8E-5AA9-2C25-56A4-F3543D689054}"/>
                  </a:ext>
                </a:extLst>
              </p:cNvPr>
              <p:cNvSpPr/>
              <p:nvPr/>
            </p:nvSpPr>
            <p:spPr>
              <a:xfrm>
                <a:off x="5397800" y="1949812"/>
                <a:ext cx="270833" cy="298240"/>
              </a:xfrm>
              <a:custGeom>
                <a:avLst/>
                <a:gdLst/>
                <a:ahLst/>
                <a:cxnLst/>
                <a:rect l="l" t="t" r="r" b="b"/>
                <a:pathLst>
                  <a:path w="11542" h="12710" extrusionOk="0">
                    <a:moveTo>
                      <a:pt x="5071" y="1"/>
                    </a:moveTo>
                    <a:lnTo>
                      <a:pt x="0" y="1402"/>
                    </a:lnTo>
                    <a:lnTo>
                      <a:pt x="0" y="12710"/>
                    </a:lnTo>
                    <a:lnTo>
                      <a:pt x="11542" y="12710"/>
                    </a:lnTo>
                    <a:lnTo>
                      <a:pt x="5071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245;p34">
                <a:extLst>
                  <a:ext uri="{FF2B5EF4-FFF2-40B4-BE49-F238E27FC236}">
                    <a16:creationId xmlns:a16="http://schemas.microsoft.com/office/drawing/2014/main" id="{3446FD07-8E2F-7733-EA60-ACB8AB14B2FC}"/>
                  </a:ext>
                </a:extLst>
              </p:cNvPr>
              <p:cNvSpPr/>
              <p:nvPr/>
            </p:nvSpPr>
            <p:spPr>
              <a:xfrm>
                <a:off x="5690526" y="1942773"/>
                <a:ext cx="274775" cy="305280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3010" extrusionOk="0">
                    <a:moveTo>
                      <a:pt x="5338" y="1"/>
                    </a:moveTo>
                    <a:lnTo>
                      <a:pt x="1" y="13010"/>
                    </a:lnTo>
                    <a:lnTo>
                      <a:pt x="11709" y="13010"/>
                    </a:lnTo>
                    <a:lnTo>
                      <a:pt x="11709" y="2035"/>
                    </a:lnTo>
                    <a:lnTo>
                      <a:pt x="533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246;p34">
                <a:extLst>
                  <a:ext uri="{FF2B5EF4-FFF2-40B4-BE49-F238E27FC236}">
                    <a16:creationId xmlns:a16="http://schemas.microsoft.com/office/drawing/2014/main" id="{4F6585DC-9421-7DB6-D463-555B1BC9A3E5}"/>
                  </a:ext>
                </a:extLst>
              </p:cNvPr>
              <p:cNvSpPr/>
              <p:nvPr/>
            </p:nvSpPr>
            <p:spPr>
              <a:xfrm>
                <a:off x="5688977" y="1933387"/>
                <a:ext cx="171435" cy="314666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13410" extrusionOk="0">
                    <a:moveTo>
                      <a:pt x="4570" y="0"/>
                    </a:moveTo>
                    <a:lnTo>
                      <a:pt x="0" y="13410"/>
                    </a:lnTo>
                    <a:lnTo>
                      <a:pt x="2302" y="13410"/>
                    </a:lnTo>
                    <a:lnTo>
                      <a:pt x="6071" y="9040"/>
                    </a:lnTo>
                    <a:lnTo>
                      <a:pt x="3736" y="6805"/>
                    </a:lnTo>
                    <a:lnTo>
                      <a:pt x="7305" y="4837"/>
                    </a:lnTo>
                    <a:lnTo>
                      <a:pt x="6071" y="734"/>
                    </a:lnTo>
                    <a:lnTo>
                      <a:pt x="457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247;p34">
                <a:extLst>
                  <a:ext uri="{FF2B5EF4-FFF2-40B4-BE49-F238E27FC236}">
                    <a16:creationId xmlns:a16="http://schemas.microsoft.com/office/drawing/2014/main" id="{A006059B-21E4-936F-B9DF-0479CB0841A5}"/>
                  </a:ext>
                </a:extLst>
              </p:cNvPr>
              <p:cNvSpPr/>
              <p:nvPr/>
            </p:nvSpPr>
            <p:spPr>
              <a:xfrm>
                <a:off x="5488586" y="1933387"/>
                <a:ext cx="183191" cy="314666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13410" extrusionOk="0">
                    <a:moveTo>
                      <a:pt x="2803" y="0"/>
                    </a:moveTo>
                    <a:lnTo>
                      <a:pt x="1202" y="701"/>
                    </a:lnTo>
                    <a:lnTo>
                      <a:pt x="1" y="4504"/>
                    </a:lnTo>
                    <a:lnTo>
                      <a:pt x="3637" y="7372"/>
                    </a:lnTo>
                    <a:lnTo>
                      <a:pt x="1568" y="9474"/>
                    </a:lnTo>
                    <a:lnTo>
                      <a:pt x="5338" y="13410"/>
                    </a:lnTo>
                    <a:lnTo>
                      <a:pt x="7806" y="13410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248;p34">
                <a:extLst>
                  <a:ext uri="{FF2B5EF4-FFF2-40B4-BE49-F238E27FC236}">
                    <a16:creationId xmlns:a16="http://schemas.microsoft.com/office/drawing/2014/main" id="{A5B33B0C-A88A-F3EA-7272-C5E4894C2353}"/>
                  </a:ext>
                </a:extLst>
              </p:cNvPr>
              <p:cNvSpPr/>
              <p:nvPr/>
            </p:nvSpPr>
            <p:spPr>
              <a:xfrm>
                <a:off x="5398574" y="1310321"/>
                <a:ext cx="1743144" cy="23"/>
              </a:xfrm>
              <a:custGeom>
                <a:avLst/>
                <a:gdLst/>
                <a:ahLst/>
                <a:cxnLst/>
                <a:rect l="l" t="t" r="r" b="b"/>
                <a:pathLst>
                  <a:path w="74287" h="1" fill="none" extrusionOk="0">
                    <a:moveTo>
                      <a:pt x="1" y="1"/>
                    </a:moveTo>
                    <a:lnTo>
                      <a:pt x="74287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249;p34">
                <a:extLst>
                  <a:ext uri="{FF2B5EF4-FFF2-40B4-BE49-F238E27FC236}">
                    <a16:creationId xmlns:a16="http://schemas.microsoft.com/office/drawing/2014/main" id="{24BC6097-4ECE-7383-DC1C-A84A92D1DA61}"/>
                  </a:ext>
                </a:extLst>
              </p:cNvPr>
              <p:cNvSpPr/>
              <p:nvPr/>
            </p:nvSpPr>
            <p:spPr>
              <a:xfrm>
                <a:off x="6058410" y="1418307"/>
                <a:ext cx="473078" cy="35385"/>
              </a:xfrm>
              <a:custGeom>
                <a:avLst/>
                <a:gdLst/>
                <a:ahLst/>
                <a:cxnLst/>
                <a:rect l="l" t="t" r="r" b="b"/>
                <a:pathLst>
                  <a:path w="20161" h="1508" extrusionOk="0">
                    <a:moveTo>
                      <a:pt x="19144" y="0"/>
                    </a:moveTo>
                    <a:cubicBezTo>
                      <a:pt x="19124" y="0"/>
                      <a:pt x="19103" y="1"/>
                      <a:pt x="19081" y="2"/>
                    </a:cubicBezTo>
                    <a:lnTo>
                      <a:pt x="935" y="2"/>
                    </a:lnTo>
                    <a:cubicBezTo>
                      <a:pt x="1" y="69"/>
                      <a:pt x="1" y="1437"/>
                      <a:pt x="935" y="1503"/>
                    </a:cubicBezTo>
                    <a:lnTo>
                      <a:pt x="19081" y="1503"/>
                    </a:lnTo>
                    <a:cubicBezTo>
                      <a:pt x="19113" y="1506"/>
                      <a:pt x="19144" y="1508"/>
                      <a:pt x="19174" y="1508"/>
                    </a:cubicBezTo>
                    <a:cubicBezTo>
                      <a:pt x="20160" y="1508"/>
                      <a:pt x="20151" y="0"/>
                      <a:pt x="191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250;p34">
                <a:extLst>
                  <a:ext uri="{FF2B5EF4-FFF2-40B4-BE49-F238E27FC236}">
                    <a16:creationId xmlns:a16="http://schemas.microsoft.com/office/drawing/2014/main" id="{C3FDC6F1-3510-14E2-93AB-514317F80D22}"/>
                  </a:ext>
                </a:extLst>
              </p:cNvPr>
              <p:cNvSpPr/>
              <p:nvPr/>
            </p:nvSpPr>
            <p:spPr>
              <a:xfrm>
                <a:off x="6058410" y="1539668"/>
                <a:ext cx="630903" cy="34470"/>
              </a:xfrm>
              <a:custGeom>
                <a:avLst/>
                <a:gdLst/>
                <a:ahLst/>
                <a:cxnLst/>
                <a:rect l="l" t="t" r="r" b="b"/>
                <a:pathLst>
                  <a:path w="26887" h="1469" extrusionOk="0">
                    <a:moveTo>
                      <a:pt x="935" y="1"/>
                    </a:moveTo>
                    <a:cubicBezTo>
                      <a:pt x="1" y="67"/>
                      <a:pt x="1" y="1402"/>
                      <a:pt x="935" y="1468"/>
                    </a:cubicBezTo>
                    <a:lnTo>
                      <a:pt x="25953" y="1468"/>
                    </a:lnTo>
                    <a:cubicBezTo>
                      <a:pt x="26887" y="1402"/>
                      <a:pt x="26887" y="67"/>
                      <a:pt x="25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251;p34">
                <a:extLst>
                  <a:ext uri="{FF2B5EF4-FFF2-40B4-BE49-F238E27FC236}">
                    <a16:creationId xmlns:a16="http://schemas.microsoft.com/office/drawing/2014/main" id="{02A78F87-D839-1E23-00E2-7326874E4AD6}"/>
                  </a:ext>
                </a:extLst>
              </p:cNvPr>
              <p:cNvSpPr/>
              <p:nvPr/>
            </p:nvSpPr>
            <p:spPr>
              <a:xfrm>
                <a:off x="6058410" y="1660114"/>
                <a:ext cx="311850" cy="35385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1508" extrusionOk="0">
                    <a:moveTo>
                      <a:pt x="12333" y="0"/>
                    </a:moveTo>
                    <a:cubicBezTo>
                      <a:pt x="12304" y="0"/>
                      <a:pt x="12274" y="2"/>
                      <a:pt x="12243" y="5"/>
                    </a:cubicBezTo>
                    <a:lnTo>
                      <a:pt x="935" y="5"/>
                    </a:lnTo>
                    <a:cubicBezTo>
                      <a:pt x="1" y="71"/>
                      <a:pt x="1" y="1439"/>
                      <a:pt x="935" y="1506"/>
                    </a:cubicBezTo>
                    <a:lnTo>
                      <a:pt x="12243" y="1506"/>
                    </a:lnTo>
                    <a:cubicBezTo>
                      <a:pt x="12264" y="1507"/>
                      <a:pt x="12284" y="1508"/>
                      <a:pt x="12304" y="1508"/>
                    </a:cubicBezTo>
                    <a:cubicBezTo>
                      <a:pt x="13280" y="1508"/>
                      <a:pt x="13290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252;p34">
                <a:extLst>
                  <a:ext uri="{FF2B5EF4-FFF2-40B4-BE49-F238E27FC236}">
                    <a16:creationId xmlns:a16="http://schemas.microsoft.com/office/drawing/2014/main" id="{02B0325B-83C1-D583-294B-C26A995FB58B}"/>
                  </a:ext>
                </a:extLst>
              </p:cNvPr>
              <p:cNvSpPr/>
              <p:nvPr/>
            </p:nvSpPr>
            <p:spPr>
              <a:xfrm>
                <a:off x="6058410" y="1780747"/>
                <a:ext cx="630903" cy="35244"/>
              </a:xfrm>
              <a:custGeom>
                <a:avLst/>
                <a:gdLst/>
                <a:ahLst/>
                <a:cxnLst/>
                <a:rect l="l" t="t" r="r" b="b"/>
                <a:pathLst>
                  <a:path w="26887" h="1502" extrusionOk="0">
                    <a:moveTo>
                      <a:pt x="935" y="1"/>
                    </a:moveTo>
                    <a:cubicBezTo>
                      <a:pt x="1" y="67"/>
                      <a:pt x="1" y="1435"/>
                      <a:pt x="935" y="1502"/>
                    </a:cubicBezTo>
                    <a:lnTo>
                      <a:pt x="25953" y="1502"/>
                    </a:lnTo>
                    <a:cubicBezTo>
                      <a:pt x="26887" y="1435"/>
                      <a:pt x="26887" y="67"/>
                      <a:pt x="25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253;p34">
                <a:extLst>
                  <a:ext uri="{FF2B5EF4-FFF2-40B4-BE49-F238E27FC236}">
                    <a16:creationId xmlns:a16="http://schemas.microsoft.com/office/drawing/2014/main" id="{5FD7E5D4-145A-04B0-6E7F-E25855E31E06}"/>
                  </a:ext>
                </a:extLst>
              </p:cNvPr>
              <p:cNvSpPr/>
              <p:nvPr/>
            </p:nvSpPr>
            <p:spPr>
              <a:xfrm>
                <a:off x="6058410" y="1901967"/>
                <a:ext cx="392241" cy="34681"/>
              </a:xfrm>
              <a:custGeom>
                <a:avLst/>
                <a:gdLst/>
                <a:ahLst/>
                <a:cxnLst/>
                <a:rect l="l" t="t" r="r" b="b"/>
                <a:pathLst>
                  <a:path w="16716" h="1478" extrusionOk="0">
                    <a:moveTo>
                      <a:pt x="15769" y="1"/>
                    </a:moveTo>
                    <a:cubicBezTo>
                      <a:pt x="15740" y="1"/>
                      <a:pt x="15710" y="2"/>
                      <a:pt x="15679" y="5"/>
                    </a:cubicBezTo>
                    <a:lnTo>
                      <a:pt x="935" y="5"/>
                    </a:lnTo>
                    <a:cubicBezTo>
                      <a:pt x="1" y="72"/>
                      <a:pt x="1" y="1406"/>
                      <a:pt x="935" y="1473"/>
                    </a:cubicBezTo>
                    <a:lnTo>
                      <a:pt x="15679" y="1473"/>
                    </a:lnTo>
                    <a:cubicBezTo>
                      <a:pt x="15710" y="1476"/>
                      <a:pt x="15740" y="1477"/>
                      <a:pt x="15769" y="1477"/>
                    </a:cubicBezTo>
                    <a:cubicBezTo>
                      <a:pt x="16716" y="1477"/>
                      <a:pt x="16716" y="1"/>
                      <a:pt x="15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254;p34">
                <a:extLst>
                  <a:ext uri="{FF2B5EF4-FFF2-40B4-BE49-F238E27FC236}">
                    <a16:creationId xmlns:a16="http://schemas.microsoft.com/office/drawing/2014/main" id="{0723D28C-A5EC-4850-8EC6-347102012A8B}"/>
                  </a:ext>
                </a:extLst>
              </p:cNvPr>
              <p:cNvSpPr/>
              <p:nvPr/>
            </p:nvSpPr>
            <p:spPr>
              <a:xfrm>
                <a:off x="6063103" y="2039824"/>
                <a:ext cx="190231" cy="191029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8141" extrusionOk="0">
                    <a:moveTo>
                      <a:pt x="1" y="1"/>
                    </a:moveTo>
                    <a:lnTo>
                      <a:pt x="1" y="8140"/>
                    </a:lnTo>
                    <a:lnTo>
                      <a:pt x="8107" y="8140"/>
                    </a:lnTo>
                    <a:lnTo>
                      <a:pt x="8107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255;p34">
                <a:extLst>
                  <a:ext uri="{FF2B5EF4-FFF2-40B4-BE49-F238E27FC236}">
                    <a16:creationId xmlns:a16="http://schemas.microsoft.com/office/drawing/2014/main" id="{2F123307-355C-1745-F49E-B26DFD3230A3}"/>
                  </a:ext>
                </a:extLst>
              </p:cNvPr>
              <p:cNvSpPr/>
              <p:nvPr/>
            </p:nvSpPr>
            <p:spPr>
              <a:xfrm>
                <a:off x="6356627" y="2039824"/>
                <a:ext cx="190231" cy="191029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8141" extrusionOk="0">
                    <a:moveTo>
                      <a:pt x="1" y="1"/>
                    </a:moveTo>
                    <a:lnTo>
                      <a:pt x="1" y="8140"/>
                    </a:lnTo>
                    <a:lnTo>
                      <a:pt x="8107" y="8140"/>
                    </a:lnTo>
                    <a:lnTo>
                      <a:pt x="8107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256;p34">
                <a:extLst>
                  <a:ext uri="{FF2B5EF4-FFF2-40B4-BE49-F238E27FC236}">
                    <a16:creationId xmlns:a16="http://schemas.microsoft.com/office/drawing/2014/main" id="{5D7FAF68-87F6-060F-E548-C024FEDDD397}"/>
                  </a:ext>
                </a:extLst>
              </p:cNvPr>
              <p:cNvSpPr/>
              <p:nvPr/>
            </p:nvSpPr>
            <p:spPr>
              <a:xfrm>
                <a:off x="6650150" y="2039824"/>
                <a:ext cx="190231" cy="191029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8141" extrusionOk="0">
                    <a:moveTo>
                      <a:pt x="1" y="1"/>
                    </a:moveTo>
                    <a:lnTo>
                      <a:pt x="1" y="8140"/>
                    </a:lnTo>
                    <a:lnTo>
                      <a:pt x="8106" y="8140"/>
                    </a:lnTo>
                    <a:lnTo>
                      <a:pt x="8106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257;p34">
                <a:extLst>
                  <a:ext uri="{FF2B5EF4-FFF2-40B4-BE49-F238E27FC236}">
                    <a16:creationId xmlns:a16="http://schemas.microsoft.com/office/drawing/2014/main" id="{7F7D6F84-895A-CC51-9CD9-45B3E2013F5E}"/>
                  </a:ext>
                </a:extLst>
              </p:cNvPr>
              <p:cNvSpPr/>
              <p:nvPr/>
            </p:nvSpPr>
            <p:spPr>
              <a:xfrm>
                <a:off x="5520686" y="2486762"/>
                <a:ext cx="339726" cy="339726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4478" fill="none" extrusionOk="0">
                    <a:moveTo>
                      <a:pt x="14477" y="7239"/>
                    </a:moveTo>
                    <a:cubicBezTo>
                      <a:pt x="14477" y="11242"/>
                      <a:pt x="11242" y="14478"/>
                      <a:pt x="7239" y="14478"/>
                    </a:cubicBezTo>
                    <a:cubicBezTo>
                      <a:pt x="3236" y="14478"/>
                      <a:pt x="0" y="11242"/>
                      <a:pt x="0" y="7239"/>
                    </a:cubicBezTo>
                    <a:cubicBezTo>
                      <a:pt x="0" y="3237"/>
                      <a:pt x="3236" y="1"/>
                      <a:pt x="7239" y="1"/>
                    </a:cubicBezTo>
                    <a:cubicBezTo>
                      <a:pt x="11242" y="1"/>
                      <a:pt x="14477" y="3237"/>
                      <a:pt x="14477" y="7239"/>
                    </a:cubicBezTo>
                    <a:close/>
                  </a:path>
                </a:pathLst>
              </a:custGeom>
              <a:noFill/>
              <a:ln w="525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258;p34">
                <a:extLst>
                  <a:ext uri="{FF2B5EF4-FFF2-40B4-BE49-F238E27FC236}">
                    <a16:creationId xmlns:a16="http://schemas.microsoft.com/office/drawing/2014/main" id="{BF086EEA-49B6-67D5-C041-19C9B5FC7534}"/>
                  </a:ext>
                </a:extLst>
              </p:cNvPr>
              <p:cNvSpPr/>
              <p:nvPr/>
            </p:nvSpPr>
            <p:spPr>
              <a:xfrm>
                <a:off x="5463549" y="2486762"/>
                <a:ext cx="396864" cy="397661"/>
              </a:xfrm>
              <a:custGeom>
                <a:avLst/>
                <a:gdLst/>
                <a:ahLst/>
                <a:cxnLst/>
                <a:rect l="l" t="t" r="r" b="b"/>
                <a:pathLst>
                  <a:path w="16913" h="16947" fill="none" extrusionOk="0">
                    <a:moveTo>
                      <a:pt x="16912" y="7239"/>
                    </a:moveTo>
                    <a:cubicBezTo>
                      <a:pt x="16912" y="13711"/>
                      <a:pt x="9107" y="16946"/>
                      <a:pt x="4537" y="12376"/>
                    </a:cubicBezTo>
                    <a:cubicBezTo>
                      <a:pt x="0" y="7806"/>
                      <a:pt x="3236" y="1"/>
                      <a:pt x="9674" y="1"/>
                    </a:cubicBezTo>
                  </a:path>
                </a:pathLst>
              </a:custGeom>
              <a:noFill/>
              <a:ln w="525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259;p34">
                <a:extLst>
                  <a:ext uri="{FF2B5EF4-FFF2-40B4-BE49-F238E27FC236}">
                    <a16:creationId xmlns:a16="http://schemas.microsoft.com/office/drawing/2014/main" id="{23A11FE9-C53F-3004-478A-C17981238D78}"/>
                  </a:ext>
                </a:extLst>
              </p:cNvPr>
              <p:cNvSpPr/>
              <p:nvPr/>
            </p:nvSpPr>
            <p:spPr>
              <a:xfrm>
                <a:off x="5533685" y="2922648"/>
                <a:ext cx="314478" cy="35385"/>
              </a:xfrm>
              <a:custGeom>
                <a:avLst/>
                <a:gdLst/>
                <a:ahLst/>
                <a:cxnLst/>
                <a:rect l="l" t="t" r="r" b="b"/>
                <a:pathLst>
                  <a:path w="13402" h="1508" extrusionOk="0">
                    <a:moveTo>
                      <a:pt x="957" y="1"/>
                    </a:moveTo>
                    <a:cubicBezTo>
                      <a:pt x="1" y="1"/>
                      <a:pt x="10" y="1508"/>
                      <a:pt x="986" y="1508"/>
                    </a:cubicBezTo>
                    <a:cubicBezTo>
                      <a:pt x="1006" y="1508"/>
                      <a:pt x="1027" y="1507"/>
                      <a:pt x="1047" y="1506"/>
                    </a:cubicBezTo>
                    <a:lnTo>
                      <a:pt x="12322" y="1506"/>
                    </a:lnTo>
                    <a:cubicBezTo>
                      <a:pt x="12344" y="1507"/>
                      <a:pt x="12365" y="1508"/>
                      <a:pt x="12386" y="1508"/>
                    </a:cubicBezTo>
                    <a:cubicBezTo>
                      <a:pt x="13392" y="1508"/>
                      <a:pt x="13402" y="1"/>
                      <a:pt x="12416" y="1"/>
                    </a:cubicBezTo>
                    <a:cubicBezTo>
                      <a:pt x="12385" y="1"/>
                      <a:pt x="12354" y="2"/>
                      <a:pt x="12322" y="5"/>
                    </a:cubicBezTo>
                    <a:lnTo>
                      <a:pt x="1047" y="5"/>
                    </a:lnTo>
                    <a:cubicBezTo>
                      <a:pt x="1016" y="2"/>
                      <a:pt x="986" y="1"/>
                      <a:pt x="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260;p34">
                <a:extLst>
                  <a:ext uri="{FF2B5EF4-FFF2-40B4-BE49-F238E27FC236}">
                    <a16:creationId xmlns:a16="http://schemas.microsoft.com/office/drawing/2014/main" id="{97D0E4D8-A887-26D8-0AE9-D15F99E6A0CB}"/>
                  </a:ext>
                </a:extLst>
              </p:cNvPr>
              <p:cNvSpPr/>
              <p:nvPr/>
            </p:nvSpPr>
            <p:spPr>
              <a:xfrm>
                <a:off x="6081124" y="2486762"/>
                <a:ext cx="339726" cy="339726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4478" fill="none" extrusionOk="0">
                    <a:moveTo>
                      <a:pt x="14477" y="7239"/>
                    </a:moveTo>
                    <a:cubicBezTo>
                      <a:pt x="14477" y="11242"/>
                      <a:pt x="11241" y="14478"/>
                      <a:pt x="7239" y="14478"/>
                    </a:cubicBezTo>
                    <a:cubicBezTo>
                      <a:pt x="3236" y="14478"/>
                      <a:pt x="0" y="11242"/>
                      <a:pt x="0" y="7239"/>
                    </a:cubicBezTo>
                    <a:cubicBezTo>
                      <a:pt x="0" y="3237"/>
                      <a:pt x="3236" y="1"/>
                      <a:pt x="7239" y="1"/>
                    </a:cubicBezTo>
                    <a:cubicBezTo>
                      <a:pt x="11241" y="1"/>
                      <a:pt x="14477" y="3237"/>
                      <a:pt x="14477" y="7239"/>
                    </a:cubicBezTo>
                    <a:close/>
                  </a:path>
                </a:pathLst>
              </a:custGeom>
              <a:noFill/>
              <a:ln w="525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261;p34">
                <a:extLst>
                  <a:ext uri="{FF2B5EF4-FFF2-40B4-BE49-F238E27FC236}">
                    <a16:creationId xmlns:a16="http://schemas.microsoft.com/office/drawing/2014/main" id="{DA2AE415-8D68-FE56-78FE-9F69E14357AA}"/>
                  </a:ext>
                </a:extLst>
              </p:cNvPr>
              <p:cNvSpPr/>
              <p:nvPr/>
            </p:nvSpPr>
            <p:spPr>
              <a:xfrm>
                <a:off x="6047452" y="2486762"/>
                <a:ext cx="323301" cy="375745"/>
              </a:xfrm>
              <a:custGeom>
                <a:avLst/>
                <a:gdLst/>
                <a:ahLst/>
                <a:cxnLst/>
                <a:rect l="l" t="t" r="r" b="b"/>
                <a:pathLst>
                  <a:path w="13778" h="16013" fill="none" extrusionOk="0">
                    <a:moveTo>
                      <a:pt x="13777" y="12376"/>
                    </a:moveTo>
                    <a:cubicBezTo>
                      <a:pt x="10141" y="16012"/>
                      <a:pt x="3970" y="14778"/>
                      <a:pt x="1969" y="10008"/>
                    </a:cubicBezTo>
                    <a:cubicBezTo>
                      <a:pt x="1" y="5238"/>
                      <a:pt x="3503" y="1"/>
                      <a:pt x="8674" y="1"/>
                    </a:cubicBezTo>
                  </a:path>
                </a:pathLst>
              </a:custGeom>
              <a:noFill/>
              <a:ln w="525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262;p34">
                <a:extLst>
                  <a:ext uri="{FF2B5EF4-FFF2-40B4-BE49-F238E27FC236}">
                    <a16:creationId xmlns:a16="http://schemas.microsoft.com/office/drawing/2014/main" id="{1F6427D9-1872-6134-BFA3-B9812C5F2C74}"/>
                  </a:ext>
                </a:extLst>
              </p:cNvPr>
              <p:cNvSpPr/>
              <p:nvPr/>
            </p:nvSpPr>
            <p:spPr>
              <a:xfrm>
                <a:off x="6096775" y="2922648"/>
                <a:ext cx="311052" cy="35385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1508" extrusionOk="0">
                    <a:moveTo>
                      <a:pt x="12299" y="1"/>
                    </a:moveTo>
                    <a:cubicBezTo>
                      <a:pt x="12270" y="1"/>
                      <a:pt x="12240" y="2"/>
                      <a:pt x="12209" y="5"/>
                    </a:cubicBezTo>
                    <a:lnTo>
                      <a:pt x="901" y="5"/>
                    </a:lnTo>
                    <a:cubicBezTo>
                      <a:pt x="0" y="72"/>
                      <a:pt x="0" y="1439"/>
                      <a:pt x="901" y="1506"/>
                    </a:cubicBezTo>
                    <a:lnTo>
                      <a:pt x="12209" y="1506"/>
                    </a:lnTo>
                    <a:cubicBezTo>
                      <a:pt x="12230" y="1507"/>
                      <a:pt x="12250" y="1508"/>
                      <a:pt x="12270" y="1508"/>
                    </a:cubicBezTo>
                    <a:cubicBezTo>
                      <a:pt x="13246" y="1508"/>
                      <a:pt x="13256" y="1"/>
                      <a:pt x="122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263;p34">
                <a:extLst>
                  <a:ext uri="{FF2B5EF4-FFF2-40B4-BE49-F238E27FC236}">
                    <a16:creationId xmlns:a16="http://schemas.microsoft.com/office/drawing/2014/main" id="{1CA76C4F-68A4-1093-8BC3-402CB2F4F612}"/>
                  </a:ext>
                </a:extLst>
              </p:cNvPr>
              <p:cNvSpPr/>
              <p:nvPr/>
            </p:nvSpPr>
            <p:spPr>
              <a:xfrm>
                <a:off x="6641539" y="2486762"/>
                <a:ext cx="339726" cy="339726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4478" fill="none" extrusionOk="0">
                    <a:moveTo>
                      <a:pt x="14478" y="7239"/>
                    </a:moveTo>
                    <a:cubicBezTo>
                      <a:pt x="14478" y="11242"/>
                      <a:pt x="11209" y="14478"/>
                      <a:pt x="7239" y="14478"/>
                    </a:cubicBezTo>
                    <a:cubicBezTo>
                      <a:pt x="3236" y="14478"/>
                      <a:pt x="1" y="11242"/>
                      <a:pt x="1" y="7239"/>
                    </a:cubicBezTo>
                    <a:cubicBezTo>
                      <a:pt x="1" y="3237"/>
                      <a:pt x="3236" y="1"/>
                      <a:pt x="7239" y="1"/>
                    </a:cubicBezTo>
                    <a:cubicBezTo>
                      <a:pt x="11209" y="1"/>
                      <a:pt x="14478" y="3237"/>
                      <a:pt x="14478" y="7239"/>
                    </a:cubicBezTo>
                    <a:close/>
                  </a:path>
                </a:pathLst>
              </a:custGeom>
              <a:noFill/>
              <a:ln w="5255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264;p34">
                <a:extLst>
                  <a:ext uri="{FF2B5EF4-FFF2-40B4-BE49-F238E27FC236}">
                    <a16:creationId xmlns:a16="http://schemas.microsoft.com/office/drawing/2014/main" id="{CAF6D650-5849-9AE6-BEAF-83FCD5A1077A}"/>
                  </a:ext>
                </a:extLst>
              </p:cNvPr>
              <p:cNvSpPr/>
              <p:nvPr/>
            </p:nvSpPr>
            <p:spPr>
              <a:xfrm>
                <a:off x="6645457" y="2486762"/>
                <a:ext cx="165968" cy="339726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4478" fill="none" extrusionOk="0">
                    <a:moveTo>
                      <a:pt x="7072" y="14478"/>
                    </a:moveTo>
                    <a:cubicBezTo>
                      <a:pt x="3136" y="14378"/>
                      <a:pt x="1" y="11176"/>
                      <a:pt x="1" y="7239"/>
                    </a:cubicBezTo>
                    <a:cubicBezTo>
                      <a:pt x="1" y="3303"/>
                      <a:pt x="3136" y="101"/>
                      <a:pt x="7072" y="1"/>
                    </a:cubicBezTo>
                  </a:path>
                </a:pathLst>
              </a:custGeom>
              <a:noFill/>
              <a:ln w="525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265;p34">
                <a:extLst>
                  <a:ext uri="{FF2B5EF4-FFF2-40B4-BE49-F238E27FC236}">
                    <a16:creationId xmlns:a16="http://schemas.microsoft.com/office/drawing/2014/main" id="{C1BC9416-A924-8111-8997-AE02A1AF8D14}"/>
                  </a:ext>
                </a:extLst>
              </p:cNvPr>
              <p:cNvSpPr/>
              <p:nvPr/>
            </p:nvSpPr>
            <p:spPr>
              <a:xfrm>
                <a:off x="6656415" y="2922742"/>
                <a:ext cx="309198" cy="35244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1502" extrusionOk="0">
                    <a:moveTo>
                      <a:pt x="935" y="1"/>
                    </a:moveTo>
                    <a:cubicBezTo>
                      <a:pt x="1" y="68"/>
                      <a:pt x="1" y="1435"/>
                      <a:pt x="935" y="1502"/>
                    </a:cubicBezTo>
                    <a:lnTo>
                      <a:pt x="12243" y="1502"/>
                    </a:lnTo>
                    <a:cubicBezTo>
                      <a:pt x="13177" y="1435"/>
                      <a:pt x="13177" y="68"/>
                      <a:pt x="122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266;p34">
                <a:extLst>
                  <a:ext uri="{FF2B5EF4-FFF2-40B4-BE49-F238E27FC236}">
                    <a16:creationId xmlns:a16="http://schemas.microsoft.com/office/drawing/2014/main" id="{FDD1308C-214F-B978-A712-8CA5A11346E3}"/>
                  </a:ext>
                </a:extLst>
              </p:cNvPr>
              <p:cNvSpPr/>
              <p:nvPr/>
            </p:nvSpPr>
            <p:spPr>
              <a:xfrm>
                <a:off x="5398574" y="3185737"/>
                <a:ext cx="327196" cy="327994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13978" extrusionOk="0">
                    <a:moveTo>
                      <a:pt x="1" y="1"/>
                    </a:moveTo>
                    <a:lnTo>
                      <a:pt x="1" y="13978"/>
                    </a:lnTo>
                    <a:lnTo>
                      <a:pt x="13944" y="13978"/>
                    </a:lnTo>
                    <a:lnTo>
                      <a:pt x="13944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267;p34">
                <a:extLst>
                  <a:ext uri="{FF2B5EF4-FFF2-40B4-BE49-F238E27FC236}">
                    <a16:creationId xmlns:a16="http://schemas.microsoft.com/office/drawing/2014/main" id="{5F47088C-B89E-DEF1-F547-9A358F451CBD}"/>
                  </a:ext>
                </a:extLst>
              </p:cNvPr>
              <p:cNvSpPr/>
              <p:nvPr/>
            </p:nvSpPr>
            <p:spPr>
              <a:xfrm>
                <a:off x="5804026" y="3186418"/>
                <a:ext cx="1060125" cy="35409"/>
              </a:xfrm>
              <a:custGeom>
                <a:avLst/>
                <a:gdLst/>
                <a:ahLst/>
                <a:cxnLst/>
                <a:rect l="l" t="t" r="r" b="b"/>
                <a:pathLst>
                  <a:path w="45179" h="1509" extrusionOk="0">
                    <a:moveTo>
                      <a:pt x="44192" y="1"/>
                    </a:moveTo>
                    <a:cubicBezTo>
                      <a:pt x="44162" y="1"/>
                      <a:pt x="44131" y="2"/>
                      <a:pt x="44099" y="5"/>
                    </a:cubicBezTo>
                    <a:lnTo>
                      <a:pt x="935" y="5"/>
                    </a:lnTo>
                    <a:cubicBezTo>
                      <a:pt x="1" y="72"/>
                      <a:pt x="1" y="1406"/>
                      <a:pt x="935" y="1506"/>
                    </a:cubicBezTo>
                    <a:lnTo>
                      <a:pt x="44099" y="1506"/>
                    </a:lnTo>
                    <a:cubicBezTo>
                      <a:pt x="44120" y="1508"/>
                      <a:pt x="44142" y="1508"/>
                      <a:pt x="44162" y="1508"/>
                    </a:cubicBezTo>
                    <a:cubicBezTo>
                      <a:pt x="45168" y="1508"/>
                      <a:pt x="45178" y="1"/>
                      <a:pt x="44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268;p34">
                <a:extLst>
                  <a:ext uri="{FF2B5EF4-FFF2-40B4-BE49-F238E27FC236}">
                    <a16:creationId xmlns:a16="http://schemas.microsoft.com/office/drawing/2014/main" id="{B033068A-428E-56D9-61FA-D6D3D2FBFCD4}"/>
                  </a:ext>
                </a:extLst>
              </p:cNvPr>
              <p:cNvSpPr/>
              <p:nvPr/>
            </p:nvSpPr>
            <p:spPr>
              <a:xfrm>
                <a:off x="5804026" y="3307075"/>
                <a:ext cx="1217951" cy="34447"/>
              </a:xfrm>
              <a:custGeom>
                <a:avLst/>
                <a:gdLst/>
                <a:ahLst/>
                <a:cxnLst/>
                <a:rect l="l" t="t" r="r" b="b"/>
                <a:pathLst>
                  <a:path w="51905" h="1468" extrusionOk="0">
                    <a:moveTo>
                      <a:pt x="935" y="0"/>
                    </a:moveTo>
                    <a:cubicBezTo>
                      <a:pt x="1" y="67"/>
                      <a:pt x="1" y="1401"/>
                      <a:pt x="935" y="1468"/>
                    </a:cubicBezTo>
                    <a:lnTo>
                      <a:pt x="50970" y="1468"/>
                    </a:lnTo>
                    <a:cubicBezTo>
                      <a:pt x="51904" y="1401"/>
                      <a:pt x="51904" y="67"/>
                      <a:pt x="509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269;p34">
                <a:extLst>
                  <a:ext uri="{FF2B5EF4-FFF2-40B4-BE49-F238E27FC236}">
                    <a16:creationId xmlns:a16="http://schemas.microsoft.com/office/drawing/2014/main" id="{1EFDA224-7DC4-D2AE-E3CC-AD152A052229}"/>
                  </a:ext>
                </a:extLst>
              </p:cNvPr>
              <p:cNvSpPr/>
              <p:nvPr/>
            </p:nvSpPr>
            <p:spPr>
              <a:xfrm>
                <a:off x="5804026" y="3427497"/>
                <a:ext cx="1192421" cy="35409"/>
              </a:xfrm>
              <a:custGeom>
                <a:avLst/>
                <a:gdLst/>
                <a:ahLst/>
                <a:cxnLst/>
                <a:rect l="l" t="t" r="r" b="b"/>
                <a:pathLst>
                  <a:path w="50817" h="1509" extrusionOk="0">
                    <a:moveTo>
                      <a:pt x="49860" y="1"/>
                    </a:moveTo>
                    <a:cubicBezTo>
                      <a:pt x="49831" y="1"/>
                      <a:pt x="49801" y="2"/>
                      <a:pt x="49769" y="5"/>
                    </a:cubicBezTo>
                    <a:lnTo>
                      <a:pt x="935" y="5"/>
                    </a:lnTo>
                    <a:cubicBezTo>
                      <a:pt x="1" y="72"/>
                      <a:pt x="1" y="1440"/>
                      <a:pt x="935" y="1506"/>
                    </a:cubicBezTo>
                    <a:lnTo>
                      <a:pt x="49769" y="1506"/>
                    </a:lnTo>
                    <a:cubicBezTo>
                      <a:pt x="49790" y="1508"/>
                      <a:pt x="49811" y="1508"/>
                      <a:pt x="49831" y="1508"/>
                    </a:cubicBezTo>
                    <a:cubicBezTo>
                      <a:pt x="50807" y="1508"/>
                      <a:pt x="50816" y="1"/>
                      <a:pt x="49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270;p34">
                <a:extLst>
                  <a:ext uri="{FF2B5EF4-FFF2-40B4-BE49-F238E27FC236}">
                    <a16:creationId xmlns:a16="http://schemas.microsoft.com/office/drawing/2014/main" id="{8FF5D519-EE66-43A4-FFD0-14DDEA236AB1}"/>
                  </a:ext>
                </a:extLst>
              </p:cNvPr>
              <p:cNvSpPr/>
              <p:nvPr/>
            </p:nvSpPr>
            <p:spPr>
              <a:xfrm>
                <a:off x="5804026" y="3548154"/>
                <a:ext cx="1217951" cy="35244"/>
              </a:xfrm>
              <a:custGeom>
                <a:avLst/>
                <a:gdLst/>
                <a:ahLst/>
                <a:cxnLst/>
                <a:rect l="l" t="t" r="r" b="b"/>
                <a:pathLst>
                  <a:path w="51905" h="1502" extrusionOk="0">
                    <a:moveTo>
                      <a:pt x="935" y="0"/>
                    </a:moveTo>
                    <a:cubicBezTo>
                      <a:pt x="1" y="67"/>
                      <a:pt x="1" y="1435"/>
                      <a:pt x="935" y="1501"/>
                    </a:cubicBezTo>
                    <a:lnTo>
                      <a:pt x="50970" y="1501"/>
                    </a:lnTo>
                    <a:cubicBezTo>
                      <a:pt x="51904" y="1435"/>
                      <a:pt x="51904" y="67"/>
                      <a:pt x="509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271;p34">
                <a:extLst>
                  <a:ext uri="{FF2B5EF4-FFF2-40B4-BE49-F238E27FC236}">
                    <a16:creationId xmlns:a16="http://schemas.microsoft.com/office/drawing/2014/main" id="{476DFD2F-A912-45D1-A257-EC542FA0025A}"/>
                  </a:ext>
                </a:extLst>
              </p:cNvPr>
              <p:cNvSpPr/>
              <p:nvPr/>
            </p:nvSpPr>
            <p:spPr>
              <a:xfrm>
                <a:off x="5804026" y="3669375"/>
                <a:ext cx="294392" cy="34658"/>
              </a:xfrm>
              <a:custGeom>
                <a:avLst/>
                <a:gdLst/>
                <a:ahLst/>
                <a:cxnLst/>
                <a:rect l="l" t="t" r="r" b="b"/>
                <a:pathLst>
                  <a:path w="12546" h="1477" extrusionOk="0">
                    <a:moveTo>
                      <a:pt x="11599" y="0"/>
                    </a:moveTo>
                    <a:cubicBezTo>
                      <a:pt x="11570" y="0"/>
                      <a:pt x="11540" y="2"/>
                      <a:pt x="11509" y="5"/>
                    </a:cubicBezTo>
                    <a:lnTo>
                      <a:pt x="935" y="5"/>
                    </a:lnTo>
                    <a:cubicBezTo>
                      <a:pt x="1" y="71"/>
                      <a:pt x="1" y="1406"/>
                      <a:pt x="935" y="1472"/>
                    </a:cubicBezTo>
                    <a:lnTo>
                      <a:pt x="11475" y="1472"/>
                    </a:lnTo>
                    <a:cubicBezTo>
                      <a:pt x="11508" y="1475"/>
                      <a:pt x="11539" y="1477"/>
                      <a:pt x="11569" y="1477"/>
                    </a:cubicBezTo>
                    <a:cubicBezTo>
                      <a:pt x="12545" y="1477"/>
                      <a:pt x="12546" y="0"/>
                      <a:pt x="11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272;p34">
                <a:extLst>
                  <a:ext uri="{FF2B5EF4-FFF2-40B4-BE49-F238E27FC236}">
                    <a16:creationId xmlns:a16="http://schemas.microsoft.com/office/drawing/2014/main" id="{89355347-C7A5-D542-6F75-7A3D0F902002}"/>
                  </a:ext>
                </a:extLst>
              </p:cNvPr>
              <p:cNvSpPr/>
              <p:nvPr/>
            </p:nvSpPr>
            <p:spPr>
              <a:xfrm>
                <a:off x="5398574" y="3822108"/>
                <a:ext cx="327196" cy="327196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13944" extrusionOk="0">
                    <a:moveTo>
                      <a:pt x="1" y="0"/>
                    </a:moveTo>
                    <a:lnTo>
                      <a:pt x="1" y="13944"/>
                    </a:lnTo>
                    <a:lnTo>
                      <a:pt x="13944" y="13944"/>
                    </a:lnTo>
                    <a:lnTo>
                      <a:pt x="13944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273;p34">
                <a:extLst>
                  <a:ext uri="{FF2B5EF4-FFF2-40B4-BE49-F238E27FC236}">
                    <a16:creationId xmlns:a16="http://schemas.microsoft.com/office/drawing/2014/main" id="{A4BB2668-EF55-C0FD-9F9E-87DAB617A7E1}"/>
                  </a:ext>
                </a:extLst>
              </p:cNvPr>
              <p:cNvSpPr/>
              <p:nvPr/>
            </p:nvSpPr>
            <p:spPr>
              <a:xfrm>
                <a:off x="5804026" y="3822061"/>
                <a:ext cx="1060102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45178" h="1506" extrusionOk="0">
                    <a:moveTo>
                      <a:pt x="44164" y="0"/>
                    </a:moveTo>
                    <a:cubicBezTo>
                      <a:pt x="44142" y="0"/>
                      <a:pt x="44121" y="1"/>
                      <a:pt x="44099" y="2"/>
                    </a:cubicBezTo>
                    <a:lnTo>
                      <a:pt x="935" y="2"/>
                    </a:lnTo>
                    <a:cubicBezTo>
                      <a:pt x="1" y="69"/>
                      <a:pt x="1" y="1437"/>
                      <a:pt x="935" y="1503"/>
                    </a:cubicBezTo>
                    <a:lnTo>
                      <a:pt x="44099" y="1503"/>
                    </a:lnTo>
                    <a:cubicBezTo>
                      <a:pt x="44121" y="1505"/>
                      <a:pt x="44142" y="1505"/>
                      <a:pt x="44164" y="1505"/>
                    </a:cubicBezTo>
                    <a:cubicBezTo>
                      <a:pt x="45178" y="1505"/>
                      <a:pt x="45178" y="0"/>
                      <a:pt x="44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274;p34">
                <a:extLst>
                  <a:ext uri="{FF2B5EF4-FFF2-40B4-BE49-F238E27FC236}">
                    <a16:creationId xmlns:a16="http://schemas.microsoft.com/office/drawing/2014/main" id="{5456A77B-E775-7AC8-9C03-63EF28A222AC}"/>
                  </a:ext>
                </a:extLst>
              </p:cNvPr>
              <p:cNvSpPr/>
              <p:nvPr/>
            </p:nvSpPr>
            <p:spPr>
              <a:xfrm>
                <a:off x="5804026" y="3942648"/>
                <a:ext cx="1217951" cy="35244"/>
              </a:xfrm>
              <a:custGeom>
                <a:avLst/>
                <a:gdLst/>
                <a:ahLst/>
                <a:cxnLst/>
                <a:rect l="l" t="t" r="r" b="b"/>
                <a:pathLst>
                  <a:path w="51905" h="1502" extrusionOk="0">
                    <a:moveTo>
                      <a:pt x="935" y="0"/>
                    </a:moveTo>
                    <a:cubicBezTo>
                      <a:pt x="1" y="67"/>
                      <a:pt x="1" y="1435"/>
                      <a:pt x="935" y="1501"/>
                    </a:cubicBezTo>
                    <a:lnTo>
                      <a:pt x="50970" y="1501"/>
                    </a:lnTo>
                    <a:cubicBezTo>
                      <a:pt x="51904" y="1435"/>
                      <a:pt x="51904" y="67"/>
                      <a:pt x="509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275;p34">
                <a:extLst>
                  <a:ext uri="{FF2B5EF4-FFF2-40B4-BE49-F238E27FC236}">
                    <a16:creationId xmlns:a16="http://schemas.microsoft.com/office/drawing/2014/main" id="{0DC98211-97B1-678A-63B2-9928F66BB1B0}"/>
                  </a:ext>
                </a:extLst>
              </p:cNvPr>
              <p:cNvSpPr/>
              <p:nvPr/>
            </p:nvSpPr>
            <p:spPr>
              <a:xfrm>
                <a:off x="5804026" y="4063141"/>
                <a:ext cx="1192421" cy="35385"/>
              </a:xfrm>
              <a:custGeom>
                <a:avLst/>
                <a:gdLst/>
                <a:ahLst/>
                <a:cxnLst/>
                <a:rect l="l" t="t" r="r" b="b"/>
                <a:pathLst>
                  <a:path w="50817" h="1508" extrusionOk="0">
                    <a:moveTo>
                      <a:pt x="49831" y="0"/>
                    </a:moveTo>
                    <a:cubicBezTo>
                      <a:pt x="49811" y="0"/>
                      <a:pt x="49790" y="1"/>
                      <a:pt x="49769" y="2"/>
                    </a:cubicBezTo>
                    <a:lnTo>
                      <a:pt x="935" y="2"/>
                    </a:lnTo>
                    <a:cubicBezTo>
                      <a:pt x="1" y="69"/>
                      <a:pt x="1" y="1437"/>
                      <a:pt x="935" y="1503"/>
                    </a:cubicBezTo>
                    <a:lnTo>
                      <a:pt x="49769" y="1503"/>
                    </a:lnTo>
                    <a:cubicBezTo>
                      <a:pt x="49801" y="1506"/>
                      <a:pt x="49831" y="1508"/>
                      <a:pt x="49860" y="1508"/>
                    </a:cubicBezTo>
                    <a:cubicBezTo>
                      <a:pt x="50816" y="1508"/>
                      <a:pt x="50807" y="0"/>
                      <a:pt x="4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276;p34">
                <a:extLst>
                  <a:ext uri="{FF2B5EF4-FFF2-40B4-BE49-F238E27FC236}">
                    <a16:creationId xmlns:a16="http://schemas.microsoft.com/office/drawing/2014/main" id="{BAC5CCD7-5A13-7B0A-151B-A662BB1D8A29}"/>
                  </a:ext>
                </a:extLst>
              </p:cNvPr>
              <p:cNvSpPr/>
              <p:nvPr/>
            </p:nvSpPr>
            <p:spPr>
              <a:xfrm>
                <a:off x="5804026" y="4184502"/>
                <a:ext cx="1217951" cy="35244"/>
              </a:xfrm>
              <a:custGeom>
                <a:avLst/>
                <a:gdLst/>
                <a:ahLst/>
                <a:cxnLst/>
                <a:rect l="l" t="t" r="r" b="b"/>
                <a:pathLst>
                  <a:path w="51905" h="1502" extrusionOk="0">
                    <a:moveTo>
                      <a:pt x="935" y="1"/>
                    </a:moveTo>
                    <a:cubicBezTo>
                      <a:pt x="1" y="67"/>
                      <a:pt x="1" y="1402"/>
                      <a:pt x="935" y="1502"/>
                    </a:cubicBezTo>
                    <a:lnTo>
                      <a:pt x="50970" y="1502"/>
                    </a:lnTo>
                    <a:cubicBezTo>
                      <a:pt x="51904" y="1402"/>
                      <a:pt x="51904" y="67"/>
                      <a:pt x="509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277;p34">
                <a:extLst>
                  <a:ext uri="{FF2B5EF4-FFF2-40B4-BE49-F238E27FC236}">
                    <a16:creationId xmlns:a16="http://schemas.microsoft.com/office/drawing/2014/main" id="{976AC13B-7997-839E-9050-510570E644D4}"/>
                  </a:ext>
                </a:extLst>
              </p:cNvPr>
              <p:cNvSpPr/>
              <p:nvPr/>
            </p:nvSpPr>
            <p:spPr>
              <a:xfrm>
                <a:off x="5804026" y="4304994"/>
                <a:ext cx="294627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506" extrusionOk="0">
                    <a:moveTo>
                      <a:pt x="11572" y="1"/>
                    </a:moveTo>
                    <a:cubicBezTo>
                      <a:pt x="11551" y="1"/>
                      <a:pt x="11530" y="1"/>
                      <a:pt x="11509" y="3"/>
                    </a:cubicBezTo>
                    <a:lnTo>
                      <a:pt x="935" y="3"/>
                    </a:lnTo>
                    <a:cubicBezTo>
                      <a:pt x="1" y="69"/>
                      <a:pt x="1" y="1437"/>
                      <a:pt x="935" y="1504"/>
                    </a:cubicBezTo>
                    <a:lnTo>
                      <a:pt x="11475" y="1504"/>
                    </a:lnTo>
                    <a:cubicBezTo>
                      <a:pt x="11497" y="1505"/>
                      <a:pt x="11519" y="1506"/>
                      <a:pt x="11540" y="1506"/>
                    </a:cubicBezTo>
                    <a:cubicBezTo>
                      <a:pt x="12555" y="1506"/>
                      <a:pt x="12555" y="1"/>
                      <a:pt x="1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78;p34">
              <a:extLst>
                <a:ext uri="{FF2B5EF4-FFF2-40B4-BE49-F238E27FC236}">
                  <a16:creationId xmlns:a16="http://schemas.microsoft.com/office/drawing/2014/main" id="{67E1A983-FDAA-694B-B6F1-806C53A32949}"/>
                </a:ext>
              </a:extLst>
            </p:cNvPr>
            <p:cNvGrpSpPr/>
            <p:nvPr/>
          </p:nvGrpSpPr>
          <p:grpSpPr>
            <a:xfrm>
              <a:off x="6296691" y="982137"/>
              <a:ext cx="2381957" cy="3474215"/>
              <a:chOff x="6495164" y="846183"/>
              <a:chExt cx="2475018" cy="3609949"/>
            </a:xfrm>
          </p:grpSpPr>
          <p:sp>
            <p:nvSpPr>
              <p:cNvPr id="6" name="Google Shape;279;p34">
                <a:extLst>
                  <a:ext uri="{FF2B5EF4-FFF2-40B4-BE49-F238E27FC236}">
                    <a16:creationId xmlns:a16="http://schemas.microsoft.com/office/drawing/2014/main" id="{3A548CAB-C282-B20F-1953-DD44F5D2BAA2}"/>
                  </a:ext>
                </a:extLst>
              </p:cNvPr>
              <p:cNvSpPr/>
              <p:nvPr/>
            </p:nvSpPr>
            <p:spPr>
              <a:xfrm>
                <a:off x="7594124" y="3159926"/>
                <a:ext cx="18021" cy="13307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671" fill="none" extrusionOk="0">
                    <a:moveTo>
                      <a:pt x="768" y="0"/>
                    </a:moveTo>
                    <a:lnTo>
                      <a:pt x="0" y="567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80;p34">
                <a:extLst>
                  <a:ext uri="{FF2B5EF4-FFF2-40B4-BE49-F238E27FC236}">
                    <a16:creationId xmlns:a16="http://schemas.microsoft.com/office/drawing/2014/main" id="{96564DB9-86F4-5896-01AB-F2B452D1ED4E}"/>
                  </a:ext>
                </a:extLst>
              </p:cNvPr>
              <p:cNvSpPr/>
              <p:nvPr/>
            </p:nvSpPr>
            <p:spPr>
              <a:xfrm>
                <a:off x="7673177" y="3084768"/>
                <a:ext cx="323277" cy="222331"/>
              </a:xfrm>
              <a:custGeom>
                <a:avLst/>
                <a:gdLst/>
                <a:ahLst/>
                <a:cxnLst/>
                <a:rect l="l" t="t" r="r" b="b"/>
                <a:pathLst>
                  <a:path w="13777" h="9475" fill="none" extrusionOk="0">
                    <a:moveTo>
                      <a:pt x="0" y="9474"/>
                    </a:moveTo>
                    <a:lnTo>
                      <a:pt x="768" y="4104"/>
                    </a:lnTo>
                    <a:cubicBezTo>
                      <a:pt x="968" y="2669"/>
                      <a:pt x="2102" y="1569"/>
                      <a:pt x="3536" y="1368"/>
                    </a:cubicBezTo>
                    <a:lnTo>
                      <a:pt x="13777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81;p34">
                <a:extLst>
                  <a:ext uri="{FF2B5EF4-FFF2-40B4-BE49-F238E27FC236}">
                    <a16:creationId xmlns:a16="http://schemas.microsoft.com/office/drawing/2014/main" id="{6A96CBB3-FB9B-925C-52F4-5EE6E132DF1F}"/>
                  </a:ext>
                </a:extLst>
              </p:cNvPr>
              <p:cNvSpPr/>
              <p:nvPr/>
            </p:nvSpPr>
            <p:spPr>
              <a:xfrm>
                <a:off x="7317823" y="994106"/>
                <a:ext cx="146398" cy="180047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673" extrusionOk="0">
                    <a:moveTo>
                      <a:pt x="2702" y="1"/>
                    </a:moveTo>
                    <a:lnTo>
                      <a:pt x="0" y="3303"/>
                    </a:lnTo>
                    <a:lnTo>
                      <a:pt x="2969" y="7673"/>
                    </a:lnTo>
                    <a:lnTo>
                      <a:pt x="6238" y="5171"/>
                    </a:lnTo>
                    <a:lnTo>
                      <a:pt x="2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82;p34">
                <a:extLst>
                  <a:ext uri="{FF2B5EF4-FFF2-40B4-BE49-F238E27FC236}">
                    <a16:creationId xmlns:a16="http://schemas.microsoft.com/office/drawing/2014/main" id="{2EC7D23D-3B32-C4CF-2546-8625448C463C}"/>
                  </a:ext>
                </a:extLst>
              </p:cNvPr>
              <p:cNvSpPr/>
              <p:nvPr/>
            </p:nvSpPr>
            <p:spPr>
              <a:xfrm>
                <a:off x="7317823" y="994106"/>
                <a:ext cx="146398" cy="180047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673" fill="none" extrusionOk="0">
                    <a:moveTo>
                      <a:pt x="2702" y="1"/>
                    </a:moveTo>
                    <a:lnTo>
                      <a:pt x="6238" y="5171"/>
                    </a:lnTo>
                    <a:lnTo>
                      <a:pt x="2969" y="7673"/>
                    </a:lnTo>
                    <a:lnTo>
                      <a:pt x="0" y="330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83;p34">
                <a:extLst>
                  <a:ext uri="{FF2B5EF4-FFF2-40B4-BE49-F238E27FC236}">
                    <a16:creationId xmlns:a16="http://schemas.microsoft.com/office/drawing/2014/main" id="{DDC33330-82F2-B372-18D5-A2CC67653777}"/>
                  </a:ext>
                </a:extLst>
              </p:cNvPr>
              <p:cNvSpPr/>
              <p:nvPr/>
            </p:nvSpPr>
            <p:spPr>
              <a:xfrm>
                <a:off x="7330354" y="1034020"/>
                <a:ext cx="156558" cy="155784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6639" extrusionOk="0">
                    <a:moveTo>
                      <a:pt x="3970" y="1"/>
                    </a:moveTo>
                    <a:lnTo>
                      <a:pt x="0" y="2970"/>
                    </a:lnTo>
                    <a:lnTo>
                      <a:pt x="1968" y="6639"/>
                    </a:lnTo>
                    <a:lnTo>
                      <a:pt x="6671" y="367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84;p34">
                <a:extLst>
                  <a:ext uri="{FF2B5EF4-FFF2-40B4-BE49-F238E27FC236}">
                    <a16:creationId xmlns:a16="http://schemas.microsoft.com/office/drawing/2014/main" id="{D3EC6DAB-4DF6-5825-84B4-2501F0A0B82E}"/>
                  </a:ext>
                </a:extLst>
              </p:cNvPr>
              <p:cNvSpPr/>
              <p:nvPr/>
            </p:nvSpPr>
            <p:spPr>
              <a:xfrm>
                <a:off x="7338942" y="1069241"/>
                <a:ext cx="690387" cy="781197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33292" extrusionOk="0">
                    <a:moveTo>
                      <a:pt x="5071" y="1"/>
                    </a:moveTo>
                    <a:lnTo>
                      <a:pt x="1" y="3637"/>
                    </a:lnTo>
                    <a:cubicBezTo>
                      <a:pt x="1" y="3637"/>
                      <a:pt x="9474" y="19848"/>
                      <a:pt x="11376" y="22584"/>
                    </a:cubicBezTo>
                    <a:cubicBezTo>
                      <a:pt x="11876" y="23184"/>
                      <a:pt x="12443" y="23685"/>
                      <a:pt x="13044" y="24118"/>
                    </a:cubicBezTo>
                    <a:cubicBezTo>
                      <a:pt x="16012" y="26286"/>
                      <a:pt x="21917" y="29455"/>
                      <a:pt x="25719" y="31457"/>
                    </a:cubicBezTo>
                    <a:cubicBezTo>
                      <a:pt x="27854" y="32558"/>
                      <a:pt x="29322" y="33291"/>
                      <a:pt x="29322" y="33291"/>
                    </a:cubicBezTo>
                    <a:lnTo>
                      <a:pt x="29422" y="21083"/>
                    </a:lnTo>
                    <a:lnTo>
                      <a:pt x="16713" y="16913"/>
                    </a:lnTo>
                    <a:lnTo>
                      <a:pt x="16479" y="16846"/>
                    </a:lnTo>
                    <a:lnTo>
                      <a:pt x="14244" y="13511"/>
                    </a:lnTo>
                    <a:lnTo>
                      <a:pt x="50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5;p34">
                <a:extLst>
                  <a:ext uri="{FF2B5EF4-FFF2-40B4-BE49-F238E27FC236}">
                    <a16:creationId xmlns:a16="http://schemas.microsoft.com/office/drawing/2014/main" id="{78470F8D-A4C3-40F6-CCDB-A21F197CCD7E}"/>
                  </a:ext>
                </a:extLst>
              </p:cNvPr>
              <p:cNvSpPr/>
              <p:nvPr/>
            </p:nvSpPr>
            <p:spPr>
              <a:xfrm>
                <a:off x="7338942" y="1069241"/>
                <a:ext cx="690387" cy="781197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33292" fill="none" extrusionOk="0">
                    <a:moveTo>
                      <a:pt x="29422" y="21083"/>
                    </a:moveTo>
                    <a:lnTo>
                      <a:pt x="29322" y="33291"/>
                    </a:lnTo>
                    <a:cubicBezTo>
                      <a:pt x="29322" y="33291"/>
                      <a:pt x="27854" y="32558"/>
                      <a:pt x="25719" y="31457"/>
                    </a:cubicBezTo>
                    <a:cubicBezTo>
                      <a:pt x="21917" y="29455"/>
                      <a:pt x="16012" y="26286"/>
                      <a:pt x="13044" y="24118"/>
                    </a:cubicBezTo>
                    <a:cubicBezTo>
                      <a:pt x="12443" y="23685"/>
                      <a:pt x="11876" y="23184"/>
                      <a:pt x="11376" y="22584"/>
                    </a:cubicBezTo>
                    <a:cubicBezTo>
                      <a:pt x="9474" y="19848"/>
                      <a:pt x="1" y="3637"/>
                      <a:pt x="1" y="3637"/>
                    </a:cubicBezTo>
                    <a:lnTo>
                      <a:pt x="5071" y="1"/>
                    </a:lnTo>
                    <a:lnTo>
                      <a:pt x="14244" y="13511"/>
                    </a:lnTo>
                    <a:lnTo>
                      <a:pt x="16479" y="16846"/>
                    </a:lnTo>
                    <a:lnTo>
                      <a:pt x="16713" y="16913"/>
                    </a:ln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6;p34">
                <a:extLst>
                  <a:ext uri="{FF2B5EF4-FFF2-40B4-BE49-F238E27FC236}">
                    <a16:creationId xmlns:a16="http://schemas.microsoft.com/office/drawing/2014/main" id="{274EE617-2A61-5004-95AF-F086CCEFB277}"/>
                  </a:ext>
                </a:extLst>
              </p:cNvPr>
              <p:cNvSpPr/>
              <p:nvPr/>
            </p:nvSpPr>
            <p:spPr>
              <a:xfrm>
                <a:off x="7124495" y="851158"/>
                <a:ext cx="267712" cy="232984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9929" extrusionOk="0">
                    <a:moveTo>
                      <a:pt x="2796" y="1"/>
                    </a:moveTo>
                    <a:cubicBezTo>
                      <a:pt x="2637" y="1"/>
                      <a:pt x="2512" y="77"/>
                      <a:pt x="2435" y="255"/>
                    </a:cubicBezTo>
                    <a:cubicBezTo>
                      <a:pt x="2268" y="722"/>
                      <a:pt x="2469" y="856"/>
                      <a:pt x="2969" y="1289"/>
                    </a:cubicBezTo>
                    <a:cubicBezTo>
                      <a:pt x="3136" y="1456"/>
                      <a:pt x="3336" y="1623"/>
                      <a:pt x="3536" y="1856"/>
                    </a:cubicBezTo>
                    <a:cubicBezTo>
                      <a:pt x="3936" y="2290"/>
                      <a:pt x="4303" y="2724"/>
                      <a:pt x="4637" y="3191"/>
                    </a:cubicBezTo>
                    <a:lnTo>
                      <a:pt x="4770" y="3391"/>
                    </a:lnTo>
                    <a:lnTo>
                      <a:pt x="4603" y="3624"/>
                    </a:lnTo>
                    <a:cubicBezTo>
                      <a:pt x="4612" y="3633"/>
                      <a:pt x="4609" y="3637"/>
                      <a:pt x="4596" y="3637"/>
                    </a:cubicBezTo>
                    <a:cubicBezTo>
                      <a:pt x="4560" y="3637"/>
                      <a:pt x="4450" y="3606"/>
                      <a:pt x="4303" y="3558"/>
                    </a:cubicBezTo>
                    <a:cubicBezTo>
                      <a:pt x="3803" y="3291"/>
                      <a:pt x="3302" y="2990"/>
                      <a:pt x="2802" y="2657"/>
                    </a:cubicBezTo>
                    <a:cubicBezTo>
                      <a:pt x="2602" y="2523"/>
                      <a:pt x="2368" y="2357"/>
                      <a:pt x="2135" y="2190"/>
                    </a:cubicBezTo>
                    <a:cubicBezTo>
                      <a:pt x="1901" y="2023"/>
                      <a:pt x="1735" y="1890"/>
                      <a:pt x="1535" y="1723"/>
                    </a:cubicBezTo>
                    <a:cubicBezTo>
                      <a:pt x="1262" y="1507"/>
                      <a:pt x="1051" y="1423"/>
                      <a:pt x="890" y="1423"/>
                    </a:cubicBezTo>
                    <a:cubicBezTo>
                      <a:pt x="481" y="1423"/>
                      <a:pt x="405" y="1969"/>
                      <a:pt x="500" y="2257"/>
                    </a:cubicBezTo>
                    <a:cubicBezTo>
                      <a:pt x="767" y="2590"/>
                      <a:pt x="1101" y="2890"/>
                      <a:pt x="1468" y="3124"/>
                    </a:cubicBezTo>
                    <a:lnTo>
                      <a:pt x="2135" y="3624"/>
                    </a:lnTo>
                    <a:lnTo>
                      <a:pt x="2469" y="3858"/>
                    </a:lnTo>
                    <a:cubicBezTo>
                      <a:pt x="2869" y="4191"/>
                      <a:pt x="3302" y="4525"/>
                      <a:pt x="3569" y="4758"/>
                    </a:cubicBezTo>
                    <a:lnTo>
                      <a:pt x="3669" y="4858"/>
                    </a:lnTo>
                    <a:lnTo>
                      <a:pt x="3569" y="5225"/>
                    </a:lnTo>
                    <a:lnTo>
                      <a:pt x="3403" y="5192"/>
                    </a:lnTo>
                    <a:cubicBezTo>
                      <a:pt x="2869" y="5059"/>
                      <a:pt x="2368" y="4892"/>
                      <a:pt x="1901" y="4658"/>
                    </a:cubicBezTo>
                    <a:cubicBezTo>
                      <a:pt x="1568" y="4525"/>
                      <a:pt x="1301" y="4358"/>
                      <a:pt x="1101" y="4258"/>
                    </a:cubicBezTo>
                    <a:cubicBezTo>
                      <a:pt x="897" y="4147"/>
                      <a:pt x="744" y="4077"/>
                      <a:pt x="603" y="4077"/>
                    </a:cubicBezTo>
                    <a:cubicBezTo>
                      <a:pt x="491" y="4077"/>
                      <a:pt x="385" y="4121"/>
                      <a:pt x="267" y="4225"/>
                    </a:cubicBezTo>
                    <a:cubicBezTo>
                      <a:pt x="0" y="4425"/>
                      <a:pt x="267" y="4858"/>
                      <a:pt x="701" y="5225"/>
                    </a:cubicBezTo>
                    <a:cubicBezTo>
                      <a:pt x="1001" y="5492"/>
                      <a:pt x="1401" y="5726"/>
                      <a:pt x="1801" y="5893"/>
                    </a:cubicBezTo>
                    <a:cubicBezTo>
                      <a:pt x="1868" y="5926"/>
                      <a:pt x="1935" y="5926"/>
                      <a:pt x="2002" y="5959"/>
                    </a:cubicBezTo>
                    <a:cubicBezTo>
                      <a:pt x="2402" y="6093"/>
                      <a:pt x="2735" y="6259"/>
                      <a:pt x="3069" y="6460"/>
                    </a:cubicBezTo>
                    <a:lnTo>
                      <a:pt x="3302" y="6593"/>
                    </a:lnTo>
                    <a:lnTo>
                      <a:pt x="3369" y="6893"/>
                    </a:lnTo>
                    <a:lnTo>
                      <a:pt x="3036" y="6860"/>
                    </a:lnTo>
                    <a:cubicBezTo>
                      <a:pt x="2669" y="6827"/>
                      <a:pt x="2335" y="6760"/>
                      <a:pt x="1968" y="6660"/>
                    </a:cubicBezTo>
                    <a:cubicBezTo>
                      <a:pt x="1701" y="6593"/>
                      <a:pt x="1434" y="6526"/>
                      <a:pt x="1134" y="6493"/>
                    </a:cubicBezTo>
                    <a:cubicBezTo>
                      <a:pt x="1091" y="6476"/>
                      <a:pt x="1046" y="6467"/>
                      <a:pt x="1001" y="6467"/>
                    </a:cubicBezTo>
                    <a:cubicBezTo>
                      <a:pt x="871" y="6467"/>
                      <a:pt x="741" y="6536"/>
                      <a:pt x="667" y="6660"/>
                    </a:cubicBezTo>
                    <a:cubicBezTo>
                      <a:pt x="500" y="6893"/>
                      <a:pt x="767" y="7160"/>
                      <a:pt x="1168" y="7394"/>
                    </a:cubicBezTo>
                    <a:cubicBezTo>
                      <a:pt x="1401" y="7494"/>
                      <a:pt x="1635" y="7627"/>
                      <a:pt x="1901" y="7694"/>
                    </a:cubicBezTo>
                    <a:cubicBezTo>
                      <a:pt x="2102" y="7761"/>
                      <a:pt x="2268" y="7794"/>
                      <a:pt x="2469" y="7794"/>
                    </a:cubicBezTo>
                    <a:cubicBezTo>
                      <a:pt x="2835" y="7861"/>
                      <a:pt x="3202" y="7927"/>
                      <a:pt x="3569" y="8061"/>
                    </a:cubicBezTo>
                    <a:lnTo>
                      <a:pt x="3970" y="8228"/>
                    </a:lnTo>
                    <a:cubicBezTo>
                      <a:pt x="4503" y="8428"/>
                      <a:pt x="4970" y="8628"/>
                      <a:pt x="5137" y="8695"/>
                    </a:cubicBezTo>
                    <a:lnTo>
                      <a:pt x="5204" y="8695"/>
                    </a:lnTo>
                    <a:cubicBezTo>
                      <a:pt x="5537" y="8928"/>
                      <a:pt x="5838" y="9128"/>
                      <a:pt x="6104" y="9262"/>
                    </a:cubicBezTo>
                    <a:cubicBezTo>
                      <a:pt x="6738" y="9629"/>
                      <a:pt x="7439" y="9862"/>
                      <a:pt x="8173" y="9929"/>
                    </a:cubicBezTo>
                    <a:cubicBezTo>
                      <a:pt x="8506" y="9929"/>
                      <a:pt x="8806" y="9795"/>
                      <a:pt x="9073" y="9562"/>
                    </a:cubicBezTo>
                    <a:lnTo>
                      <a:pt x="11141" y="7060"/>
                    </a:lnTo>
                    <a:cubicBezTo>
                      <a:pt x="11275" y="6760"/>
                      <a:pt x="11375" y="6460"/>
                      <a:pt x="11408" y="6126"/>
                    </a:cubicBezTo>
                    <a:cubicBezTo>
                      <a:pt x="11408" y="5692"/>
                      <a:pt x="11375" y="5225"/>
                      <a:pt x="11275" y="4792"/>
                    </a:cubicBezTo>
                    <a:cubicBezTo>
                      <a:pt x="11141" y="4358"/>
                      <a:pt x="10975" y="3958"/>
                      <a:pt x="10741" y="3558"/>
                    </a:cubicBezTo>
                    <a:cubicBezTo>
                      <a:pt x="10541" y="3191"/>
                      <a:pt x="10374" y="2824"/>
                      <a:pt x="10241" y="2457"/>
                    </a:cubicBezTo>
                    <a:cubicBezTo>
                      <a:pt x="10141" y="2190"/>
                      <a:pt x="10041" y="1923"/>
                      <a:pt x="9974" y="1690"/>
                    </a:cubicBezTo>
                    <a:cubicBezTo>
                      <a:pt x="9807" y="1189"/>
                      <a:pt x="9674" y="655"/>
                      <a:pt x="9574" y="122"/>
                    </a:cubicBezTo>
                    <a:cubicBezTo>
                      <a:pt x="9574" y="122"/>
                      <a:pt x="9440" y="79"/>
                      <a:pt x="9276" y="79"/>
                    </a:cubicBezTo>
                    <a:cubicBezTo>
                      <a:pt x="9029" y="79"/>
                      <a:pt x="8713" y="175"/>
                      <a:pt x="8673" y="655"/>
                    </a:cubicBezTo>
                    <a:cubicBezTo>
                      <a:pt x="8640" y="889"/>
                      <a:pt x="8640" y="1122"/>
                      <a:pt x="8706" y="1323"/>
                    </a:cubicBezTo>
                    <a:cubicBezTo>
                      <a:pt x="8773" y="1723"/>
                      <a:pt x="8873" y="2090"/>
                      <a:pt x="8940" y="2423"/>
                    </a:cubicBezTo>
                    <a:cubicBezTo>
                      <a:pt x="9007" y="2590"/>
                      <a:pt x="9007" y="2790"/>
                      <a:pt x="8973" y="2957"/>
                    </a:cubicBezTo>
                    <a:cubicBezTo>
                      <a:pt x="8940" y="3024"/>
                      <a:pt x="8906" y="3091"/>
                      <a:pt x="8873" y="3157"/>
                    </a:cubicBezTo>
                    <a:lnTo>
                      <a:pt x="8806" y="3224"/>
                    </a:lnTo>
                    <a:cubicBezTo>
                      <a:pt x="8706" y="3357"/>
                      <a:pt x="8573" y="3457"/>
                      <a:pt x="8439" y="3491"/>
                    </a:cubicBezTo>
                    <a:cubicBezTo>
                      <a:pt x="8373" y="3524"/>
                      <a:pt x="8306" y="3558"/>
                      <a:pt x="8239" y="3558"/>
                    </a:cubicBezTo>
                    <a:lnTo>
                      <a:pt x="8006" y="3558"/>
                    </a:lnTo>
                    <a:cubicBezTo>
                      <a:pt x="7739" y="3491"/>
                      <a:pt x="7472" y="3391"/>
                      <a:pt x="7239" y="3257"/>
                    </a:cubicBezTo>
                    <a:cubicBezTo>
                      <a:pt x="6872" y="3057"/>
                      <a:pt x="6538" y="2857"/>
                      <a:pt x="6205" y="2624"/>
                    </a:cubicBezTo>
                    <a:cubicBezTo>
                      <a:pt x="6071" y="2523"/>
                      <a:pt x="5938" y="2423"/>
                      <a:pt x="5838" y="2323"/>
                    </a:cubicBezTo>
                    <a:cubicBezTo>
                      <a:pt x="5537" y="2090"/>
                      <a:pt x="5271" y="1823"/>
                      <a:pt x="5004" y="1589"/>
                    </a:cubicBezTo>
                    <a:cubicBezTo>
                      <a:pt x="4804" y="1389"/>
                      <a:pt x="4603" y="1189"/>
                      <a:pt x="4370" y="989"/>
                    </a:cubicBezTo>
                    <a:cubicBezTo>
                      <a:pt x="4170" y="789"/>
                      <a:pt x="3970" y="622"/>
                      <a:pt x="3769" y="489"/>
                    </a:cubicBezTo>
                    <a:cubicBezTo>
                      <a:pt x="3398" y="200"/>
                      <a:pt x="3053" y="1"/>
                      <a:pt x="27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7;p34">
                <a:extLst>
                  <a:ext uri="{FF2B5EF4-FFF2-40B4-BE49-F238E27FC236}">
                    <a16:creationId xmlns:a16="http://schemas.microsoft.com/office/drawing/2014/main" id="{F00B36FB-602A-01D8-44F2-27ECA16EE71E}"/>
                  </a:ext>
                </a:extLst>
              </p:cNvPr>
              <p:cNvSpPr/>
              <p:nvPr/>
            </p:nvSpPr>
            <p:spPr>
              <a:xfrm>
                <a:off x="7124495" y="846183"/>
                <a:ext cx="267712" cy="237959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0141" fill="none" extrusionOk="0">
                    <a:moveTo>
                      <a:pt x="11141" y="7272"/>
                    </a:moveTo>
                    <a:cubicBezTo>
                      <a:pt x="11275" y="6972"/>
                      <a:pt x="11375" y="6672"/>
                      <a:pt x="11408" y="6338"/>
                    </a:cubicBezTo>
                    <a:cubicBezTo>
                      <a:pt x="11408" y="5904"/>
                      <a:pt x="11375" y="5437"/>
                      <a:pt x="11275" y="5004"/>
                    </a:cubicBezTo>
                    <a:cubicBezTo>
                      <a:pt x="11141" y="4570"/>
                      <a:pt x="10975" y="4170"/>
                      <a:pt x="10741" y="3770"/>
                    </a:cubicBezTo>
                    <a:cubicBezTo>
                      <a:pt x="10541" y="3403"/>
                      <a:pt x="10374" y="3036"/>
                      <a:pt x="10241" y="2669"/>
                    </a:cubicBezTo>
                    <a:cubicBezTo>
                      <a:pt x="10141" y="2402"/>
                      <a:pt x="10041" y="2135"/>
                      <a:pt x="9974" y="1902"/>
                    </a:cubicBezTo>
                    <a:cubicBezTo>
                      <a:pt x="9807" y="1401"/>
                      <a:pt x="9674" y="867"/>
                      <a:pt x="9574" y="334"/>
                    </a:cubicBezTo>
                    <a:cubicBezTo>
                      <a:pt x="9574" y="334"/>
                      <a:pt x="8740" y="67"/>
                      <a:pt x="8673" y="867"/>
                    </a:cubicBezTo>
                    <a:cubicBezTo>
                      <a:pt x="8640" y="1101"/>
                      <a:pt x="8640" y="1334"/>
                      <a:pt x="8706" y="1535"/>
                    </a:cubicBezTo>
                    <a:cubicBezTo>
                      <a:pt x="8773" y="1935"/>
                      <a:pt x="8873" y="2302"/>
                      <a:pt x="8940" y="2635"/>
                    </a:cubicBezTo>
                    <a:cubicBezTo>
                      <a:pt x="9007" y="2802"/>
                      <a:pt x="9007" y="3002"/>
                      <a:pt x="8973" y="3169"/>
                    </a:cubicBezTo>
                    <a:cubicBezTo>
                      <a:pt x="8940" y="3236"/>
                      <a:pt x="8906" y="3303"/>
                      <a:pt x="8873" y="3369"/>
                    </a:cubicBezTo>
                    <a:lnTo>
                      <a:pt x="8806" y="3436"/>
                    </a:lnTo>
                    <a:cubicBezTo>
                      <a:pt x="8706" y="3569"/>
                      <a:pt x="8573" y="3669"/>
                      <a:pt x="8439" y="3703"/>
                    </a:cubicBezTo>
                    <a:cubicBezTo>
                      <a:pt x="8373" y="3736"/>
                      <a:pt x="8306" y="3770"/>
                      <a:pt x="8239" y="3770"/>
                    </a:cubicBezTo>
                    <a:cubicBezTo>
                      <a:pt x="8206" y="3770"/>
                      <a:pt x="8206" y="3770"/>
                      <a:pt x="8173" y="3770"/>
                    </a:cubicBezTo>
                    <a:cubicBezTo>
                      <a:pt x="8106" y="3770"/>
                      <a:pt x="8073" y="3770"/>
                      <a:pt x="8006" y="3770"/>
                    </a:cubicBezTo>
                    <a:cubicBezTo>
                      <a:pt x="7739" y="3703"/>
                      <a:pt x="7472" y="3603"/>
                      <a:pt x="7239" y="3469"/>
                    </a:cubicBezTo>
                    <a:lnTo>
                      <a:pt x="7239" y="3469"/>
                    </a:lnTo>
                    <a:cubicBezTo>
                      <a:pt x="6872" y="3269"/>
                      <a:pt x="6538" y="3069"/>
                      <a:pt x="6205" y="2836"/>
                    </a:cubicBezTo>
                    <a:lnTo>
                      <a:pt x="6205" y="2836"/>
                    </a:lnTo>
                    <a:cubicBezTo>
                      <a:pt x="6071" y="2735"/>
                      <a:pt x="5938" y="2635"/>
                      <a:pt x="5838" y="2535"/>
                    </a:cubicBezTo>
                    <a:cubicBezTo>
                      <a:pt x="5537" y="2302"/>
                      <a:pt x="5271" y="2035"/>
                      <a:pt x="5004" y="1801"/>
                    </a:cubicBezTo>
                    <a:cubicBezTo>
                      <a:pt x="4804" y="1601"/>
                      <a:pt x="4603" y="1401"/>
                      <a:pt x="4370" y="1201"/>
                    </a:cubicBezTo>
                    <a:cubicBezTo>
                      <a:pt x="4170" y="1001"/>
                      <a:pt x="3970" y="834"/>
                      <a:pt x="3769" y="701"/>
                    </a:cubicBezTo>
                    <a:cubicBezTo>
                      <a:pt x="3169" y="234"/>
                      <a:pt x="2635" y="0"/>
                      <a:pt x="2435" y="467"/>
                    </a:cubicBezTo>
                    <a:cubicBezTo>
                      <a:pt x="2268" y="934"/>
                      <a:pt x="2469" y="1068"/>
                      <a:pt x="2969" y="1501"/>
                    </a:cubicBezTo>
                    <a:cubicBezTo>
                      <a:pt x="3136" y="1668"/>
                      <a:pt x="3336" y="1835"/>
                      <a:pt x="3536" y="2068"/>
                    </a:cubicBezTo>
                    <a:cubicBezTo>
                      <a:pt x="3936" y="2502"/>
                      <a:pt x="4303" y="2936"/>
                      <a:pt x="4637" y="3403"/>
                    </a:cubicBezTo>
                    <a:lnTo>
                      <a:pt x="4637" y="3403"/>
                    </a:lnTo>
                    <a:lnTo>
                      <a:pt x="4770" y="3603"/>
                    </a:lnTo>
                    <a:lnTo>
                      <a:pt x="4603" y="3836"/>
                    </a:lnTo>
                    <a:cubicBezTo>
                      <a:pt x="4637" y="3870"/>
                      <a:pt x="4503" y="3836"/>
                      <a:pt x="4303" y="3770"/>
                    </a:cubicBezTo>
                    <a:lnTo>
                      <a:pt x="4303" y="3770"/>
                    </a:lnTo>
                    <a:cubicBezTo>
                      <a:pt x="3803" y="3503"/>
                      <a:pt x="3302" y="3202"/>
                      <a:pt x="2802" y="2869"/>
                    </a:cubicBezTo>
                    <a:cubicBezTo>
                      <a:pt x="2602" y="2735"/>
                      <a:pt x="2368" y="2569"/>
                      <a:pt x="2135" y="2402"/>
                    </a:cubicBezTo>
                    <a:cubicBezTo>
                      <a:pt x="1901" y="2235"/>
                      <a:pt x="1735" y="2102"/>
                      <a:pt x="1535" y="1935"/>
                    </a:cubicBezTo>
                    <a:cubicBezTo>
                      <a:pt x="567" y="1168"/>
                      <a:pt x="367" y="2068"/>
                      <a:pt x="500" y="2469"/>
                    </a:cubicBezTo>
                    <a:cubicBezTo>
                      <a:pt x="767" y="2802"/>
                      <a:pt x="1101" y="3102"/>
                      <a:pt x="1468" y="3336"/>
                    </a:cubicBezTo>
                    <a:lnTo>
                      <a:pt x="2135" y="3836"/>
                    </a:lnTo>
                    <a:lnTo>
                      <a:pt x="2469" y="4070"/>
                    </a:lnTo>
                    <a:cubicBezTo>
                      <a:pt x="2869" y="4403"/>
                      <a:pt x="3302" y="4737"/>
                      <a:pt x="3569" y="4970"/>
                    </a:cubicBezTo>
                    <a:lnTo>
                      <a:pt x="3669" y="5070"/>
                    </a:lnTo>
                    <a:lnTo>
                      <a:pt x="3569" y="5437"/>
                    </a:lnTo>
                    <a:lnTo>
                      <a:pt x="3403" y="5404"/>
                    </a:lnTo>
                    <a:lnTo>
                      <a:pt x="3403" y="5404"/>
                    </a:lnTo>
                    <a:cubicBezTo>
                      <a:pt x="2869" y="5271"/>
                      <a:pt x="2368" y="5104"/>
                      <a:pt x="1901" y="4870"/>
                    </a:cubicBezTo>
                    <a:cubicBezTo>
                      <a:pt x="1568" y="4737"/>
                      <a:pt x="1301" y="4570"/>
                      <a:pt x="1101" y="4470"/>
                    </a:cubicBezTo>
                    <a:cubicBezTo>
                      <a:pt x="734" y="4270"/>
                      <a:pt x="534" y="4203"/>
                      <a:pt x="267" y="4437"/>
                    </a:cubicBezTo>
                    <a:cubicBezTo>
                      <a:pt x="0" y="4637"/>
                      <a:pt x="267" y="5070"/>
                      <a:pt x="701" y="5437"/>
                    </a:cubicBezTo>
                    <a:cubicBezTo>
                      <a:pt x="1001" y="5704"/>
                      <a:pt x="1401" y="5938"/>
                      <a:pt x="1801" y="6105"/>
                    </a:cubicBezTo>
                    <a:lnTo>
                      <a:pt x="1801" y="6105"/>
                    </a:lnTo>
                    <a:cubicBezTo>
                      <a:pt x="1868" y="6138"/>
                      <a:pt x="1935" y="6138"/>
                      <a:pt x="2002" y="6171"/>
                    </a:cubicBezTo>
                    <a:cubicBezTo>
                      <a:pt x="2402" y="6305"/>
                      <a:pt x="2735" y="6471"/>
                      <a:pt x="3069" y="6672"/>
                    </a:cubicBezTo>
                    <a:lnTo>
                      <a:pt x="3302" y="6805"/>
                    </a:lnTo>
                    <a:lnTo>
                      <a:pt x="3369" y="7105"/>
                    </a:lnTo>
                    <a:lnTo>
                      <a:pt x="3036" y="7072"/>
                    </a:lnTo>
                    <a:lnTo>
                      <a:pt x="3036" y="7072"/>
                    </a:lnTo>
                    <a:cubicBezTo>
                      <a:pt x="2669" y="7039"/>
                      <a:pt x="2335" y="6972"/>
                      <a:pt x="1968" y="6872"/>
                    </a:cubicBezTo>
                    <a:lnTo>
                      <a:pt x="1968" y="6872"/>
                    </a:lnTo>
                    <a:cubicBezTo>
                      <a:pt x="1701" y="6805"/>
                      <a:pt x="1434" y="6738"/>
                      <a:pt x="1134" y="6705"/>
                    </a:cubicBezTo>
                    <a:cubicBezTo>
                      <a:pt x="967" y="6638"/>
                      <a:pt x="767" y="6705"/>
                      <a:pt x="667" y="6872"/>
                    </a:cubicBezTo>
                    <a:cubicBezTo>
                      <a:pt x="500" y="7105"/>
                      <a:pt x="767" y="7372"/>
                      <a:pt x="1168" y="7606"/>
                    </a:cubicBezTo>
                    <a:cubicBezTo>
                      <a:pt x="1401" y="7706"/>
                      <a:pt x="1635" y="7839"/>
                      <a:pt x="1901" y="7906"/>
                    </a:cubicBezTo>
                    <a:cubicBezTo>
                      <a:pt x="2102" y="7973"/>
                      <a:pt x="2268" y="8006"/>
                      <a:pt x="2469" y="8006"/>
                    </a:cubicBezTo>
                    <a:cubicBezTo>
                      <a:pt x="2835" y="8073"/>
                      <a:pt x="3202" y="8139"/>
                      <a:pt x="3569" y="8273"/>
                    </a:cubicBezTo>
                    <a:lnTo>
                      <a:pt x="3970" y="8440"/>
                    </a:lnTo>
                    <a:cubicBezTo>
                      <a:pt x="4503" y="8640"/>
                      <a:pt x="4970" y="8840"/>
                      <a:pt x="5137" y="8907"/>
                    </a:cubicBezTo>
                    <a:lnTo>
                      <a:pt x="5204" y="8907"/>
                    </a:lnTo>
                    <a:cubicBezTo>
                      <a:pt x="5537" y="9140"/>
                      <a:pt x="5838" y="9340"/>
                      <a:pt x="6104" y="9474"/>
                    </a:cubicBezTo>
                    <a:cubicBezTo>
                      <a:pt x="6738" y="9841"/>
                      <a:pt x="7439" y="10074"/>
                      <a:pt x="8173" y="10141"/>
                    </a:cubicBezTo>
                    <a:cubicBezTo>
                      <a:pt x="8506" y="10141"/>
                      <a:pt x="8806" y="10007"/>
                      <a:pt x="9073" y="977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8;p34">
                <a:extLst>
                  <a:ext uri="{FF2B5EF4-FFF2-40B4-BE49-F238E27FC236}">
                    <a16:creationId xmlns:a16="http://schemas.microsoft.com/office/drawing/2014/main" id="{A21AD9FA-4876-FC3A-F987-46BB080ED26F}"/>
                  </a:ext>
                </a:extLst>
              </p:cNvPr>
              <p:cNvSpPr/>
              <p:nvPr/>
            </p:nvSpPr>
            <p:spPr>
              <a:xfrm>
                <a:off x="7289642" y="935397"/>
                <a:ext cx="26633" cy="62652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670" fill="none" extrusionOk="0">
                    <a:moveTo>
                      <a:pt x="1135" y="1"/>
                    </a:moveTo>
                    <a:cubicBezTo>
                      <a:pt x="1135" y="1"/>
                      <a:pt x="0" y="1369"/>
                      <a:pt x="934" y="266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9;p34">
                <a:extLst>
                  <a:ext uri="{FF2B5EF4-FFF2-40B4-BE49-F238E27FC236}">
                    <a16:creationId xmlns:a16="http://schemas.microsoft.com/office/drawing/2014/main" id="{49BD43F9-A10F-60EE-2D91-97DB0045BA24}"/>
                  </a:ext>
                </a:extLst>
              </p:cNvPr>
              <p:cNvSpPr/>
              <p:nvPr/>
            </p:nvSpPr>
            <p:spPr>
              <a:xfrm>
                <a:off x="7803901" y="1667247"/>
                <a:ext cx="119765" cy="116668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4972" fill="none" extrusionOk="0">
                    <a:moveTo>
                      <a:pt x="0" y="1"/>
                    </a:moveTo>
                    <a:cubicBezTo>
                      <a:pt x="0" y="1"/>
                      <a:pt x="1401" y="2636"/>
                      <a:pt x="5104" y="497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90;p34">
                <a:extLst>
                  <a:ext uri="{FF2B5EF4-FFF2-40B4-BE49-F238E27FC236}">
                    <a16:creationId xmlns:a16="http://schemas.microsoft.com/office/drawing/2014/main" id="{B7F06B5C-A26B-1B06-AD79-EAC1E5524343}"/>
                  </a:ext>
                </a:extLst>
              </p:cNvPr>
              <p:cNvSpPr/>
              <p:nvPr/>
            </p:nvSpPr>
            <p:spPr>
              <a:xfrm>
                <a:off x="7658300" y="1464533"/>
                <a:ext cx="68119" cy="7124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036" fill="none" extrusionOk="0">
                    <a:moveTo>
                      <a:pt x="2903" y="0"/>
                    </a:moveTo>
                    <a:cubicBezTo>
                      <a:pt x="2903" y="0"/>
                      <a:pt x="1" y="200"/>
                      <a:pt x="901" y="303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1;p34">
                <a:extLst>
                  <a:ext uri="{FF2B5EF4-FFF2-40B4-BE49-F238E27FC236}">
                    <a16:creationId xmlns:a16="http://schemas.microsoft.com/office/drawing/2014/main" id="{E33BFD90-94F6-4B57-0192-A1386ECBE8D4}"/>
                  </a:ext>
                </a:extLst>
              </p:cNvPr>
              <p:cNvSpPr/>
              <p:nvPr/>
            </p:nvSpPr>
            <p:spPr>
              <a:xfrm>
                <a:off x="8500506" y="4168851"/>
                <a:ext cx="469675" cy="287282"/>
              </a:xfrm>
              <a:custGeom>
                <a:avLst/>
                <a:gdLst/>
                <a:ahLst/>
                <a:cxnLst/>
                <a:rect l="l" t="t" r="r" b="b"/>
                <a:pathLst>
                  <a:path w="20016" h="12243" extrusionOk="0">
                    <a:moveTo>
                      <a:pt x="16379" y="1"/>
                    </a:moveTo>
                    <a:cubicBezTo>
                      <a:pt x="16379" y="1"/>
                      <a:pt x="8374" y="6872"/>
                      <a:pt x="4204" y="7973"/>
                    </a:cubicBezTo>
                    <a:cubicBezTo>
                      <a:pt x="1" y="9074"/>
                      <a:pt x="1202" y="12243"/>
                      <a:pt x="1202" y="12243"/>
                    </a:cubicBezTo>
                    <a:lnTo>
                      <a:pt x="10975" y="12243"/>
                    </a:lnTo>
                    <a:lnTo>
                      <a:pt x="15145" y="11342"/>
                    </a:lnTo>
                    <a:lnTo>
                      <a:pt x="15145" y="12243"/>
                    </a:lnTo>
                    <a:lnTo>
                      <a:pt x="17714" y="12243"/>
                    </a:lnTo>
                    <a:cubicBezTo>
                      <a:pt x="17714" y="12243"/>
                      <a:pt x="20015" y="11075"/>
                      <a:pt x="19448" y="5171"/>
                    </a:cubicBezTo>
                    <a:cubicBezTo>
                      <a:pt x="19415" y="4804"/>
                      <a:pt x="16379" y="1"/>
                      <a:pt x="16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92;p34">
                <a:extLst>
                  <a:ext uri="{FF2B5EF4-FFF2-40B4-BE49-F238E27FC236}">
                    <a16:creationId xmlns:a16="http://schemas.microsoft.com/office/drawing/2014/main" id="{91EDBBE3-03FF-E56C-7443-6824FBDD5174}"/>
                  </a:ext>
                </a:extLst>
              </p:cNvPr>
              <p:cNvSpPr/>
              <p:nvPr/>
            </p:nvSpPr>
            <p:spPr>
              <a:xfrm>
                <a:off x="6495164" y="4177885"/>
                <a:ext cx="469675" cy="278248"/>
              </a:xfrm>
              <a:custGeom>
                <a:avLst/>
                <a:gdLst/>
                <a:ahLst/>
                <a:cxnLst/>
                <a:rect l="l" t="t" r="r" b="b"/>
                <a:pathLst>
                  <a:path w="20016" h="11858" extrusionOk="0">
                    <a:moveTo>
                      <a:pt x="17337" y="1"/>
                    </a:moveTo>
                    <a:cubicBezTo>
                      <a:pt x="16225" y="1"/>
                      <a:pt x="15112" y="1717"/>
                      <a:pt x="15112" y="1717"/>
                    </a:cubicBezTo>
                    <a:cubicBezTo>
                      <a:pt x="15112" y="1717"/>
                      <a:pt x="8374" y="6487"/>
                      <a:pt x="4171" y="7588"/>
                    </a:cubicBezTo>
                    <a:cubicBezTo>
                      <a:pt x="1" y="8689"/>
                      <a:pt x="1202" y="11858"/>
                      <a:pt x="1202" y="11858"/>
                    </a:cubicBezTo>
                    <a:lnTo>
                      <a:pt x="10942" y="11858"/>
                    </a:lnTo>
                    <a:lnTo>
                      <a:pt x="15112" y="10957"/>
                    </a:lnTo>
                    <a:lnTo>
                      <a:pt x="15112" y="11858"/>
                    </a:lnTo>
                    <a:lnTo>
                      <a:pt x="17714" y="11858"/>
                    </a:lnTo>
                    <a:cubicBezTo>
                      <a:pt x="17714" y="11858"/>
                      <a:pt x="20015" y="10690"/>
                      <a:pt x="19448" y="4786"/>
                    </a:cubicBezTo>
                    <a:cubicBezTo>
                      <a:pt x="19381" y="4419"/>
                      <a:pt x="19348" y="4019"/>
                      <a:pt x="19281" y="3652"/>
                    </a:cubicBezTo>
                    <a:cubicBezTo>
                      <a:pt x="18884" y="832"/>
                      <a:pt x="18111" y="1"/>
                      <a:pt x="173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3;p34">
                <a:extLst>
                  <a:ext uri="{FF2B5EF4-FFF2-40B4-BE49-F238E27FC236}">
                    <a16:creationId xmlns:a16="http://schemas.microsoft.com/office/drawing/2014/main" id="{2EF99386-A870-14CB-5BF2-24C32490D908}"/>
                  </a:ext>
                </a:extLst>
              </p:cNvPr>
              <p:cNvSpPr/>
              <p:nvPr/>
            </p:nvSpPr>
            <p:spPr>
              <a:xfrm>
                <a:off x="6798097" y="2533739"/>
                <a:ext cx="2098498" cy="1791037"/>
              </a:xfrm>
              <a:custGeom>
                <a:avLst/>
                <a:gdLst/>
                <a:ahLst/>
                <a:cxnLst/>
                <a:rect l="l" t="t" r="r" b="b"/>
                <a:pathLst>
                  <a:path w="89431" h="76328" extrusionOk="0">
                    <a:moveTo>
                      <a:pt x="65847" y="0"/>
                    </a:moveTo>
                    <a:lnTo>
                      <a:pt x="44532" y="2636"/>
                    </a:lnTo>
                    <a:lnTo>
                      <a:pt x="42164" y="12076"/>
                    </a:lnTo>
                    <a:lnTo>
                      <a:pt x="41797" y="12443"/>
                    </a:lnTo>
                    <a:lnTo>
                      <a:pt x="16946" y="36727"/>
                    </a:lnTo>
                    <a:lnTo>
                      <a:pt x="0" y="73219"/>
                    </a:lnTo>
                    <a:cubicBezTo>
                      <a:pt x="1760" y="75203"/>
                      <a:pt x="4287" y="76328"/>
                      <a:pt x="6934" y="76328"/>
                    </a:cubicBezTo>
                    <a:cubicBezTo>
                      <a:pt x="7047" y="76328"/>
                      <a:pt x="7159" y="76326"/>
                      <a:pt x="7272" y="76322"/>
                    </a:cubicBezTo>
                    <a:cubicBezTo>
                      <a:pt x="7272" y="76322"/>
                      <a:pt x="23717" y="49569"/>
                      <a:pt x="26819" y="44632"/>
                    </a:cubicBezTo>
                    <a:cubicBezTo>
                      <a:pt x="27053" y="44299"/>
                      <a:pt x="27220" y="44032"/>
                      <a:pt x="27286" y="43932"/>
                    </a:cubicBezTo>
                    <a:cubicBezTo>
                      <a:pt x="28387" y="42297"/>
                      <a:pt x="51937" y="25585"/>
                      <a:pt x="52304" y="25318"/>
                    </a:cubicBezTo>
                    <a:cubicBezTo>
                      <a:pt x="52304" y="25318"/>
                      <a:pt x="55140" y="49502"/>
                      <a:pt x="56574" y="52138"/>
                    </a:cubicBezTo>
                    <a:cubicBezTo>
                      <a:pt x="58008" y="54773"/>
                      <a:pt x="83160" y="75087"/>
                      <a:pt x="83160" y="75087"/>
                    </a:cubicBezTo>
                    <a:cubicBezTo>
                      <a:pt x="83160" y="75087"/>
                      <a:pt x="89431" y="73720"/>
                      <a:pt x="89231" y="69383"/>
                    </a:cubicBezTo>
                    <a:cubicBezTo>
                      <a:pt x="89231" y="69383"/>
                      <a:pt x="68949" y="50370"/>
                      <a:pt x="68015" y="47935"/>
                    </a:cubicBezTo>
                    <a:cubicBezTo>
                      <a:pt x="67115" y="45700"/>
                      <a:pt x="68816" y="19014"/>
                      <a:pt x="68716" y="13076"/>
                    </a:cubicBezTo>
                    <a:cubicBezTo>
                      <a:pt x="68716" y="12743"/>
                      <a:pt x="68683" y="12409"/>
                      <a:pt x="68649" y="12076"/>
                    </a:cubicBezTo>
                    <a:cubicBezTo>
                      <a:pt x="67682" y="6772"/>
                      <a:pt x="65847" y="0"/>
                      <a:pt x="65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4;p34">
                <a:extLst>
                  <a:ext uri="{FF2B5EF4-FFF2-40B4-BE49-F238E27FC236}">
                    <a16:creationId xmlns:a16="http://schemas.microsoft.com/office/drawing/2014/main" id="{3C03E290-3344-14DC-5C67-1E1CA71A440C}"/>
                  </a:ext>
                </a:extLst>
              </p:cNvPr>
              <p:cNvSpPr/>
              <p:nvPr/>
            </p:nvSpPr>
            <p:spPr>
              <a:xfrm>
                <a:off x="6798097" y="2533739"/>
                <a:ext cx="2098498" cy="1793242"/>
              </a:xfrm>
              <a:custGeom>
                <a:avLst/>
                <a:gdLst/>
                <a:ahLst/>
                <a:cxnLst/>
                <a:rect l="l" t="t" r="r" b="b"/>
                <a:pathLst>
                  <a:path w="89431" h="76422" fill="none" extrusionOk="0">
                    <a:moveTo>
                      <a:pt x="83160" y="75087"/>
                    </a:moveTo>
                    <a:cubicBezTo>
                      <a:pt x="83160" y="75087"/>
                      <a:pt x="58008" y="54773"/>
                      <a:pt x="56574" y="52138"/>
                    </a:cubicBezTo>
                    <a:cubicBezTo>
                      <a:pt x="55140" y="49502"/>
                      <a:pt x="52304" y="25318"/>
                      <a:pt x="52304" y="25318"/>
                    </a:cubicBezTo>
                    <a:lnTo>
                      <a:pt x="52304" y="25318"/>
                    </a:lnTo>
                    <a:cubicBezTo>
                      <a:pt x="51937" y="25585"/>
                      <a:pt x="28387" y="42297"/>
                      <a:pt x="27286" y="43932"/>
                    </a:cubicBezTo>
                    <a:cubicBezTo>
                      <a:pt x="27220" y="44032"/>
                      <a:pt x="27053" y="44299"/>
                      <a:pt x="26819" y="44632"/>
                    </a:cubicBezTo>
                    <a:cubicBezTo>
                      <a:pt x="23717" y="49569"/>
                      <a:pt x="7272" y="76322"/>
                      <a:pt x="7272" y="76322"/>
                    </a:cubicBezTo>
                    <a:cubicBezTo>
                      <a:pt x="4503" y="76422"/>
                      <a:pt x="1835" y="75288"/>
                      <a:pt x="0" y="73219"/>
                    </a:cubicBezTo>
                    <a:lnTo>
                      <a:pt x="16946" y="36727"/>
                    </a:lnTo>
                    <a:lnTo>
                      <a:pt x="41797" y="12443"/>
                    </a:lnTo>
                    <a:lnTo>
                      <a:pt x="41797" y="12443"/>
                    </a:lnTo>
                    <a:lnTo>
                      <a:pt x="42164" y="12076"/>
                    </a:lnTo>
                    <a:lnTo>
                      <a:pt x="44532" y="2636"/>
                    </a:lnTo>
                    <a:lnTo>
                      <a:pt x="65847" y="0"/>
                    </a:lnTo>
                    <a:cubicBezTo>
                      <a:pt x="65847" y="0"/>
                      <a:pt x="67682" y="6772"/>
                      <a:pt x="68649" y="12076"/>
                    </a:cubicBezTo>
                    <a:cubicBezTo>
                      <a:pt x="68683" y="12409"/>
                      <a:pt x="68716" y="12743"/>
                      <a:pt x="68716" y="13076"/>
                    </a:cubicBezTo>
                    <a:cubicBezTo>
                      <a:pt x="68816" y="19014"/>
                      <a:pt x="67115" y="45700"/>
                      <a:pt x="68015" y="47935"/>
                    </a:cubicBezTo>
                    <a:cubicBezTo>
                      <a:pt x="68949" y="50370"/>
                      <a:pt x="89231" y="69383"/>
                      <a:pt x="89231" y="69383"/>
                    </a:cubicBezTo>
                    <a:cubicBezTo>
                      <a:pt x="89431" y="73720"/>
                      <a:pt x="83160" y="75087"/>
                      <a:pt x="83160" y="7508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5;p34">
                <a:extLst>
                  <a:ext uri="{FF2B5EF4-FFF2-40B4-BE49-F238E27FC236}">
                    <a16:creationId xmlns:a16="http://schemas.microsoft.com/office/drawing/2014/main" id="{7235C438-A3F1-1DE0-ABEB-C5AEE48AD305}"/>
                  </a:ext>
                </a:extLst>
              </p:cNvPr>
              <p:cNvSpPr/>
              <p:nvPr/>
            </p:nvSpPr>
            <p:spPr>
              <a:xfrm>
                <a:off x="7769454" y="1559238"/>
                <a:ext cx="703692" cy="1305616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55641" extrusionOk="0">
                    <a:moveTo>
                      <a:pt x="10308" y="1"/>
                    </a:moveTo>
                    <a:cubicBezTo>
                      <a:pt x="834" y="13210"/>
                      <a:pt x="768" y="34058"/>
                      <a:pt x="1435" y="44199"/>
                    </a:cubicBezTo>
                    <a:cubicBezTo>
                      <a:pt x="1468" y="44532"/>
                      <a:pt x="1501" y="44866"/>
                      <a:pt x="1501" y="45166"/>
                    </a:cubicBezTo>
                    <a:lnTo>
                      <a:pt x="467" y="50637"/>
                    </a:lnTo>
                    <a:lnTo>
                      <a:pt x="0" y="53005"/>
                    </a:lnTo>
                    <a:lnTo>
                      <a:pt x="5604" y="55240"/>
                    </a:lnTo>
                    <a:lnTo>
                      <a:pt x="8340" y="50036"/>
                    </a:lnTo>
                    <a:lnTo>
                      <a:pt x="11342" y="55640"/>
                    </a:lnTo>
                    <a:lnTo>
                      <a:pt x="27787" y="50737"/>
                    </a:lnTo>
                    <a:lnTo>
                      <a:pt x="24751" y="41364"/>
                    </a:lnTo>
                    <a:lnTo>
                      <a:pt x="23617" y="37861"/>
                    </a:lnTo>
                    <a:cubicBezTo>
                      <a:pt x="23617" y="37861"/>
                      <a:pt x="28421" y="29688"/>
                      <a:pt x="29622" y="22984"/>
                    </a:cubicBezTo>
                    <a:cubicBezTo>
                      <a:pt x="29955" y="21016"/>
                      <a:pt x="29988" y="19148"/>
                      <a:pt x="29521" y="17680"/>
                    </a:cubicBezTo>
                    <a:cubicBezTo>
                      <a:pt x="24384" y="1969"/>
                      <a:pt x="10308" y="1"/>
                      <a:pt x="10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;p34">
                <a:extLst>
                  <a:ext uri="{FF2B5EF4-FFF2-40B4-BE49-F238E27FC236}">
                    <a16:creationId xmlns:a16="http://schemas.microsoft.com/office/drawing/2014/main" id="{FA45E75A-4624-3BF5-B757-5B8D510E5D9D}"/>
                  </a:ext>
                </a:extLst>
              </p:cNvPr>
              <p:cNvSpPr/>
              <p:nvPr/>
            </p:nvSpPr>
            <p:spPr>
              <a:xfrm>
                <a:off x="7769454" y="1559238"/>
                <a:ext cx="703692" cy="1305616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55641" fill="none" extrusionOk="0">
                    <a:moveTo>
                      <a:pt x="29622" y="22984"/>
                    </a:moveTo>
                    <a:cubicBezTo>
                      <a:pt x="28421" y="29688"/>
                      <a:pt x="23617" y="37861"/>
                      <a:pt x="23617" y="37861"/>
                    </a:cubicBezTo>
                    <a:lnTo>
                      <a:pt x="24751" y="41364"/>
                    </a:lnTo>
                    <a:lnTo>
                      <a:pt x="27787" y="50737"/>
                    </a:lnTo>
                    <a:lnTo>
                      <a:pt x="11342" y="55640"/>
                    </a:lnTo>
                    <a:lnTo>
                      <a:pt x="8340" y="50036"/>
                    </a:lnTo>
                    <a:lnTo>
                      <a:pt x="5604" y="55240"/>
                    </a:lnTo>
                    <a:lnTo>
                      <a:pt x="0" y="53005"/>
                    </a:lnTo>
                    <a:lnTo>
                      <a:pt x="467" y="50637"/>
                    </a:lnTo>
                    <a:lnTo>
                      <a:pt x="1501" y="45166"/>
                    </a:lnTo>
                    <a:cubicBezTo>
                      <a:pt x="1501" y="44866"/>
                      <a:pt x="1468" y="44532"/>
                      <a:pt x="1435" y="44199"/>
                    </a:cubicBezTo>
                    <a:cubicBezTo>
                      <a:pt x="768" y="34058"/>
                      <a:pt x="834" y="13210"/>
                      <a:pt x="10308" y="1"/>
                    </a:cubicBezTo>
                    <a:cubicBezTo>
                      <a:pt x="10308" y="1"/>
                      <a:pt x="24384" y="1969"/>
                      <a:pt x="29521" y="17680"/>
                    </a:cubicBezTo>
                    <a:cubicBezTo>
                      <a:pt x="29988" y="19148"/>
                      <a:pt x="29955" y="21016"/>
                      <a:pt x="29622" y="22984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7;p34">
                <a:extLst>
                  <a:ext uri="{FF2B5EF4-FFF2-40B4-BE49-F238E27FC236}">
                    <a16:creationId xmlns:a16="http://schemas.microsoft.com/office/drawing/2014/main" id="{36B981E1-2F09-A7D8-8AB7-A2B86AECEF2F}"/>
                  </a:ext>
                </a:extLst>
              </p:cNvPr>
              <p:cNvSpPr/>
              <p:nvPr/>
            </p:nvSpPr>
            <p:spPr>
              <a:xfrm>
                <a:off x="7880608" y="1667927"/>
                <a:ext cx="599578" cy="521439"/>
              </a:xfrm>
              <a:custGeom>
                <a:avLst/>
                <a:gdLst/>
                <a:ahLst/>
                <a:cxnLst/>
                <a:rect l="l" t="t" r="r" b="b"/>
                <a:pathLst>
                  <a:path w="25552" h="22222" extrusionOk="0">
                    <a:moveTo>
                      <a:pt x="13487" y="0"/>
                    </a:moveTo>
                    <a:cubicBezTo>
                      <a:pt x="6723" y="0"/>
                      <a:pt x="1" y="6648"/>
                      <a:pt x="2469" y="22221"/>
                    </a:cubicBezTo>
                    <a:cubicBezTo>
                      <a:pt x="2469" y="22221"/>
                      <a:pt x="25552" y="3541"/>
                      <a:pt x="17012" y="606"/>
                    </a:cubicBezTo>
                    <a:cubicBezTo>
                      <a:pt x="15869" y="206"/>
                      <a:pt x="14678" y="0"/>
                      <a:pt x="13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8;p34">
                <a:extLst>
                  <a:ext uri="{FF2B5EF4-FFF2-40B4-BE49-F238E27FC236}">
                    <a16:creationId xmlns:a16="http://schemas.microsoft.com/office/drawing/2014/main" id="{B3F8C26A-3179-DD27-A04A-B82F47589FA6}"/>
                  </a:ext>
                </a:extLst>
              </p:cNvPr>
              <p:cNvSpPr/>
              <p:nvPr/>
            </p:nvSpPr>
            <p:spPr>
              <a:xfrm>
                <a:off x="7912685" y="1730649"/>
                <a:ext cx="235636" cy="514282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21917" extrusionOk="0">
                    <a:moveTo>
                      <a:pt x="10041" y="1"/>
                    </a:moveTo>
                    <a:lnTo>
                      <a:pt x="6205" y="1969"/>
                    </a:lnTo>
                    <a:lnTo>
                      <a:pt x="5238" y="5672"/>
                    </a:lnTo>
                    <a:cubicBezTo>
                      <a:pt x="1168" y="9474"/>
                      <a:pt x="1" y="18848"/>
                      <a:pt x="1" y="18848"/>
                    </a:cubicBezTo>
                    <a:lnTo>
                      <a:pt x="668" y="21916"/>
                    </a:lnTo>
                    <a:lnTo>
                      <a:pt x="3103" y="18848"/>
                    </a:lnTo>
                    <a:cubicBezTo>
                      <a:pt x="3537" y="14411"/>
                      <a:pt x="4571" y="10075"/>
                      <a:pt x="6205" y="5972"/>
                    </a:cubicBezTo>
                    <a:lnTo>
                      <a:pt x="9374" y="4604"/>
                    </a:lnTo>
                    <a:lnTo>
                      <a:pt x="100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9;p34">
                <a:extLst>
                  <a:ext uri="{FF2B5EF4-FFF2-40B4-BE49-F238E27FC236}">
                    <a16:creationId xmlns:a16="http://schemas.microsoft.com/office/drawing/2014/main" id="{12B46287-4873-AD87-0A36-2233F6A0D9E5}"/>
                  </a:ext>
                </a:extLst>
              </p:cNvPr>
              <p:cNvSpPr/>
              <p:nvPr/>
            </p:nvSpPr>
            <p:spPr>
              <a:xfrm>
                <a:off x="7870424" y="1662554"/>
                <a:ext cx="517919" cy="582378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4819" extrusionOk="0">
                    <a:moveTo>
                      <a:pt x="17153" y="1"/>
                    </a:moveTo>
                    <a:cubicBezTo>
                      <a:pt x="17148" y="1"/>
                      <a:pt x="17146" y="1"/>
                      <a:pt x="17146" y="1"/>
                    </a:cubicBezTo>
                    <a:cubicBezTo>
                      <a:pt x="21349" y="8540"/>
                      <a:pt x="3136" y="21249"/>
                      <a:pt x="3136" y="21249"/>
                    </a:cubicBezTo>
                    <a:cubicBezTo>
                      <a:pt x="3136" y="21249"/>
                      <a:pt x="2135" y="14645"/>
                      <a:pt x="4003" y="8974"/>
                    </a:cubicBezTo>
                    <a:cubicBezTo>
                      <a:pt x="5871" y="3303"/>
                      <a:pt x="13043" y="301"/>
                      <a:pt x="13043" y="301"/>
                    </a:cubicBezTo>
                    <a:cubicBezTo>
                      <a:pt x="12808" y="279"/>
                      <a:pt x="12573" y="268"/>
                      <a:pt x="12338" y="268"/>
                    </a:cubicBezTo>
                    <a:cubicBezTo>
                      <a:pt x="6556" y="268"/>
                      <a:pt x="734" y="6706"/>
                      <a:pt x="734" y="6706"/>
                    </a:cubicBezTo>
                    <a:lnTo>
                      <a:pt x="1768" y="8940"/>
                    </a:lnTo>
                    <a:lnTo>
                      <a:pt x="0" y="10275"/>
                    </a:lnTo>
                    <a:lnTo>
                      <a:pt x="2469" y="24818"/>
                    </a:lnTo>
                    <a:cubicBezTo>
                      <a:pt x="8807" y="18647"/>
                      <a:pt x="15645" y="17246"/>
                      <a:pt x="15645" y="17246"/>
                    </a:cubicBezTo>
                    <a:lnTo>
                      <a:pt x="13944" y="13844"/>
                    </a:lnTo>
                    <a:lnTo>
                      <a:pt x="20015" y="12076"/>
                    </a:lnTo>
                    <a:cubicBezTo>
                      <a:pt x="22071" y="128"/>
                      <a:pt x="17355" y="1"/>
                      <a:pt x="17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00;p34">
                <a:extLst>
                  <a:ext uri="{FF2B5EF4-FFF2-40B4-BE49-F238E27FC236}">
                    <a16:creationId xmlns:a16="http://schemas.microsoft.com/office/drawing/2014/main" id="{37BB07CD-577B-B619-97BA-BBFECF7CD8AB}"/>
                  </a:ext>
                </a:extLst>
              </p:cNvPr>
              <p:cNvSpPr/>
              <p:nvPr/>
            </p:nvSpPr>
            <p:spPr>
              <a:xfrm>
                <a:off x="7999575" y="1645448"/>
                <a:ext cx="315463" cy="258209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11004" extrusionOk="0">
                    <a:moveTo>
                      <a:pt x="9395" y="0"/>
                    </a:moveTo>
                    <a:cubicBezTo>
                      <a:pt x="8979" y="0"/>
                      <a:pt x="8537" y="90"/>
                      <a:pt x="8073" y="296"/>
                    </a:cubicBezTo>
                    <a:cubicBezTo>
                      <a:pt x="8073" y="296"/>
                      <a:pt x="2469" y="1997"/>
                      <a:pt x="0" y="7501"/>
                    </a:cubicBezTo>
                    <a:lnTo>
                      <a:pt x="3003" y="6367"/>
                    </a:lnTo>
                    <a:lnTo>
                      <a:pt x="3303" y="7301"/>
                    </a:lnTo>
                    <a:lnTo>
                      <a:pt x="4804" y="7935"/>
                    </a:lnTo>
                    <a:lnTo>
                      <a:pt x="4804" y="11004"/>
                    </a:lnTo>
                    <a:cubicBezTo>
                      <a:pt x="4804" y="11004"/>
                      <a:pt x="13410" y="7101"/>
                      <a:pt x="13443" y="3965"/>
                    </a:cubicBezTo>
                    <a:cubicBezTo>
                      <a:pt x="13443" y="3194"/>
                      <a:pt x="11877" y="0"/>
                      <a:pt x="9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01;p34">
                <a:extLst>
                  <a:ext uri="{FF2B5EF4-FFF2-40B4-BE49-F238E27FC236}">
                    <a16:creationId xmlns:a16="http://schemas.microsoft.com/office/drawing/2014/main" id="{3BA870E7-25EF-DE4B-599A-74F6747C1A94}"/>
                  </a:ext>
                </a:extLst>
              </p:cNvPr>
              <p:cNvSpPr/>
              <p:nvPr/>
            </p:nvSpPr>
            <p:spPr>
              <a:xfrm>
                <a:off x="8084096" y="1518385"/>
                <a:ext cx="243473" cy="293688"/>
              </a:xfrm>
              <a:custGeom>
                <a:avLst/>
                <a:gdLst/>
                <a:ahLst/>
                <a:cxnLst/>
                <a:rect l="l" t="t" r="r" b="b"/>
                <a:pathLst>
                  <a:path w="10376" h="12516" extrusionOk="0">
                    <a:moveTo>
                      <a:pt x="9762" y="1"/>
                    </a:moveTo>
                    <a:cubicBezTo>
                      <a:pt x="8384" y="1"/>
                      <a:pt x="4129" y="2252"/>
                      <a:pt x="1736" y="3610"/>
                    </a:cubicBezTo>
                    <a:cubicBezTo>
                      <a:pt x="701" y="4143"/>
                      <a:pt x="1" y="4577"/>
                      <a:pt x="1" y="4577"/>
                    </a:cubicBezTo>
                    <a:cubicBezTo>
                      <a:pt x="268" y="5744"/>
                      <a:pt x="435" y="6912"/>
                      <a:pt x="535" y="8113"/>
                    </a:cubicBezTo>
                    <a:cubicBezTo>
                      <a:pt x="668" y="9480"/>
                      <a:pt x="701" y="10881"/>
                      <a:pt x="635" y="12282"/>
                    </a:cubicBezTo>
                    <a:cubicBezTo>
                      <a:pt x="885" y="12444"/>
                      <a:pt x="1201" y="12515"/>
                      <a:pt x="1563" y="12515"/>
                    </a:cubicBezTo>
                    <a:cubicBezTo>
                      <a:pt x="4184" y="12515"/>
                      <a:pt x="9208" y="8780"/>
                      <a:pt x="9208" y="8780"/>
                    </a:cubicBezTo>
                    <a:cubicBezTo>
                      <a:pt x="9208" y="8780"/>
                      <a:pt x="7773" y="4477"/>
                      <a:pt x="9941" y="974"/>
                    </a:cubicBezTo>
                    <a:cubicBezTo>
                      <a:pt x="10376" y="280"/>
                      <a:pt x="10247" y="1"/>
                      <a:pt x="97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02;p34">
                <a:extLst>
                  <a:ext uri="{FF2B5EF4-FFF2-40B4-BE49-F238E27FC236}">
                    <a16:creationId xmlns:a16="http://schemas.microsoft.com/office/drawing/2014/main" id="{2F150DFF-31D9-B147-C040-EEC0794FBA78}"/>
                  </a:ext>
                </a:extLst>
              </p:cNvPr>
              <p:cNvSpPr/>
              <p:nvPr/>
            </p:nvSpPr>
            <p:spPr>
              <a:xfrm>
                <a:off x="7174569" y="2660544"/>
                <a:ext cx="281040" cy="254478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0845" extrusionOk="0">
                    <a:moveTo>
                      <a:pt x="3003" y="0"/>
                    </a:moveTo>
                    <a:lnTo>
                      <a:pt x="3003" y="0"/>
                    </a:lnTo>
                    <a:cubicBezTo>
                      <a:pt x="2670" y="300"/>
                      <a:pt x="2736" y="834"/>
                      <a:pt x="3137" y="1034"/>
                    </a:cubicBezTo>
                    <a:cubicBezTo>
                      <a:pt x="3337" y="1134"/>
                      <a:pt x="3537" y="1234"/>
                      <a:pt x="3737" y="1268"/>
                    </a:cubicBezTo>
                    <a:cubicBezTo>
                      <a:pt x="4137" y="1368"/>
                      <a:pt x="4538" y="1401"/>
                      <a:pt x="4838" y="1435"/>
                    </a:cubicBezTo>
                    <a:cubicBezTo>
                      <a:pt x="5038" y="1435"/>
                      <a:pt x="5205" y="1501"/>
                      <a:pt x="5371" y="1635"/>
                    </a:cubicBezTo>
                    <a:cubicBezTo>
                      <a:pt x="5438" y="1668"/>
                      <a:pt x="5472" y="1735"/>
                      <a:pt x="5505" y="1801"/>
                    </a:cubicBezTo>
                    <a:lnTo>
                      <a:pt x="5538" y="1868"/>
                    </a:lnTo>
                    <a:cubicBezTo>
                      <a:pt x="5638" y="2002"/>
                      <a:pt x="5672" y="2168"/>
                      <a:pt x="5672" y="2335"/>
                    </a:cubicBezTo>
                    <a:cubicBezTo>
                      <a:pt x="5672" y="2402"/>
                      <a:pt x="5672" y="2469"/>
                      <a:pt x="5638" y="2535"/>
                    </a:cubicBezTo>
                    <a:cubicBezTo>
                      <a:pt x="5638" y="2569"/>
                      <a:pt x="5638" y="2569"/>
                      <a:pt x="5638" y="2602"/>
                    </a:cubicBezTo>
                    <a:cubicBezTo>
                      <a:pt x="5605" y="2635"/>
                      <a:pt x="5572" y="2702"/>
                      <a:pt x="5572" y="2735"/>
                    </a:cubicBezTo>
                    <a:cubicBezTo>
                      <a:pt x="5405" y="2969"/>
                      <a:pt x="5205" y="3169"/>
                      <a:pt x="5005" y="3336"/>
                    </a:cubicBezTo>
                    <a:cubicBezTo>
                      <a:pt x="4671" y="3603"/>
                      <a:pt x="4337" y="3836"/>
                      <a:pt x="3970" y="4036"/>
                    </a:cubicBezTo>
                    <a:lnTo>
                      <a:pt x="3570" y="4270"/>
                    </a:lnTo>
                    <a:cubicBezTo>
                      <a:pt x="3237" y="4470"/>
                      <a:pt x="2903" y="4637"/>
                      <a:pt x="2536" y="4770"/>
                    </a:cubicBezTo>
                    <a:cubicBezTo>
                      <a:pt x="2303" y="4870"/>
                      <a:pt x="2036" y="5004"/>
                      <a:pt x="1769" y="5104"/>
                    </a:cubicBezTo>
                    <a:cubicBezTo>
                      <a:pt x="1535" y="5237"/>
                      <a:pt x="1302" y="5337"/>
                      <a:pt x="1068" y="5504"/>
                    </a:cubicBezTo>
                    <a:cubicBezTo>
                      <a:pt x="435" y="5871"/>
                      <a:pt x="1" y="6271"/>
                      <a:pt x="368" y="6638"/>
                    </a:cubicBezTo>
                    <a:cubicBezTo>
                      <a:pt x="505" y="6776"/>
                      <a:pt x="626" y="6834"/>
                      <a:pt x="759" y="6834"/>
                    </a:cubicBezTo>
                    <a:cubicBezTo>
                      <a:pt x="950" y="6834"/>
                      <a:pt x="1168" y="6715"/>
                      <a:pt x="1502" y="6538"/>
                    </a:cubicBezTo>
                    <a:cubicBezTo>
                      <a:pt x="1736" y="6471"/>
                      <a:pt x="1969" y="6338"/>
                      <a:pt x="2269" y="6205"/>
                    </a:cubicBezTo>
                    <a:cubicBezTo>
                      <a:pt x="2803" y="6004"/>
                      <a:pt x="3370" y="5838"/>
                      <a:pt x="3904" y="5704"/>
                    </a:cubicBezTo>
                    <a:lnTo>
                      <a:pt x="4137" y="5671"/>
                    </a:lnTo>
                    <a:lnTo>
                      <a:pt x="4304" y="5904"/>
                    </a:lnTo>
                    <a:cubicBezTo>
                      <a:pt x="4337" y="5904"/>
                      <a:pt x="4304" y="6004"/>
                      <a:pt x="4104" y="6138"/>
                    </a:cubicBezTo>
                    <a:cubicBezTo>
                      <a:pt x="3670" y="6538"/>
                      <a:pt x="3237" y="6905"/>
                      <a:pt x="2770" y="7239"/>
                    </a:cubicBezTo>
                    <a:cubicBezTo>
                      <a:pt x="2536" y="7372"/>
                      <a:pt x="2303" y="7539"/>
                      <a:pt x="2069" y="7672"/>
                    </a:cubicBezTo>
                    <a:cubicBezTo>
                      <a:pt x="1836" y="7806"/>
                      <a:pt x="1635" y="7939"/>
                      <a:pt x="1402" y="8039"/>
                    </a:cubicBezTo>
                    <a:cubicBezTo>
                      <a:pt x="301" y="8640"/>
                      <a:pt x="1068" y="9207"/>
                      <a:pt x="1502" y="9207"/>
                    </a:cubicBezTo>
                    <a:cubicBezTo>
                      <a:pt x="1936" y="9107"/>
                      <a:pt x="2336" y="8907"/>
                      <a:pt x="2670" y="8640"/>
                    </a:cubicBezTo>
                    <a:lnTo>
                      <a:pt x="3403" y="8206"/>
                    </a:lnTo>
                    <a:lnTo>
                      <a:pt x="3737" y="8006"/>
                    </a:lnTo>
                    <a:cubicBezTo>
                      <a:pt x="4204" y="7772"/>
                      <a:pt x="4671" y="7506"/>
                      <a:pt x="4971" y="7339"/>
                    </a:cubicBezTo>
                    <a:lnTo>
                      <a:pt x="5105" y="7272"/>
                    </a:lnTo>
                    <a:lnTo>
                      <a:pt x="5438" y="7506"/>
                    </a:lnTo>
                    <a:lnTo>
                      <a:pt x="5305" y="7639"/>
                    </a:lnTo>
                    <a:cubicBezTo>
                      <a:pt x="5005" y="8073"/>
                      <a:pt x="4638" y="8473"/>
                      <a:pt x="4271" y="8840"/>
                    </a:cubicBezTo>
                    <a:cubicBezTo>
                      <a:pt x="4004" y="9107"/>
                      <a:pt x="3770" y="9273"/>
                      <a:pt x="3604" y="9407"/>
                    </a:cubicBezTo>
                    <a:cubicBezTo>
                      <a:pt x="3270" y="9707"/>
                      <a:pt x="3137" y="9874"/>
                      <a:pt x="3237" y="10174"/>
                    </a:cubicBezTo>
                    <a:cubicBezTo>
                      <a:pt x="3299" y="10315"/>
                      <a:pt x="3435" y="10375"/>
                      <a:pt x="3614" y="10375"/>
                    </a:cubicBezTo>
                    <a:cubicBezTo>
                      <a:pt x="3816" y="10375"/>
                      <a:pt x="4072" y="10298"/>
                      <a:pt x="4337" y="10174"/>
                    </a:cubicBezTo>
                    <a:cubicBezTo>
                      <a:pt x="4704" y="9974"/>
                      <a:pt x="5071" y="9707"/>
                      <a:pt x="5371" y="9407"/>
                    </a:cubicBezTo>
                    <a:cubicBezTo>
                      <a:pt x="5438" y="9340"/>
                      <a:pt x="5472" y="9273"/>
                      <a:pt x="5538" y="9207"/>
                    </a:cubicBezTo>
                    <a:cubicBezTo>
                      <a:pt x="5772" y="8907"/>
                      <a:pt x="6072" y="8640"/>
                      <a:pt x="6406" y="8406"/>
                    </a:cubicBezTo>
                    <a:lnTo>
                      <a:pt x="6572" y="8273"/>
                    </a:lnTo>
                    <a:lnTo>
                      <a:pt x="6906" y="8339"/>
                    </a:lnTo>
                    <a:cubicBezTo>
                      <a:pt x="6839" y="8440"/>
                      <a:pt x="6806" y="8540"/>
                      <a:pt x="6739" y="8640"/>
                    </a:cubicBezTo>
                    <a:cubicBezTo>
                      <a:pt x="6572" y="8940"/>
                      <a:pt x="6372" y="9240"/>
                      <a:pt x="6172" y="9507"/>
                    </a:cubicBezTo>
                    <a:cubicBezTo>
                      <a:pt x="6005" y="9740"/>
                      <a:pt x="5838" y="9974"/>
                      <a:pt x="5672" y="10241"/>
                    </a:cubicBezTo>
                    <a:cubicBezTo>
                      <a:pt x="5572" y="10374"/>
                      <a:pt x="5538" y="10574"/>
                      <a:pt x="5638" y="10708"/>
                    </a:cubicBezTo>
                    <a:cubicBezTo>
                      <a:pt x="5699" y="10805"/>
                      <a:pt x="5786" y="10845"/>
                      <a:pt x="5888" y="10845"/>
                    </a:cubicBezTo>
                    <a:cubicBezTo>
                      <a:pt x="6068" y="10845"/>
                      <a:pt x="6293" y="10723"/>
                      <a:pt x="6506" y="10574"/>
                    </a:cubicBezTo>
                    <a:cubicBezTo>
                      <a:pt x="6739" y="10374"/>
                      <a:pt x="6906" y="10207"/>
                      <a:pt x="7073" y="10007"/>
                    </a:cubicBezTo>
                    <a:cubicBezTo>
                      <a:pt x="7206" y="9841"/>
                      <a:pt x="7306" y="9674"/>
                      <a:pt x="7406" y="9507"/>
                    </a:cubicBezTo>
                    <a:cubicBezTo>
                      <a:pt x="7606" y="9173"/>
                      <a:pt x="7807" y="8873"/>
                      <a:pt x="8073" y="8573"/>
                    </a:cubicBezTo>
                    <a:lnTo>
                      <a:pt x="8374" y="8239"/>
                    </a:lnTo>
                    <a:cubicBezTo>
                      <a:pt x="8741" y="7839"/>
                      <a:pt x="9107" y="7472"/>
                      <a:pt x="9241" y="7339"/>
                    </a:cubicBezTo>
                    <a:lnTo>
                      <a:pt x="9274" y="7305"/>
                    </a:lnTo>
                    <a:cubicBezTo>
                      <a:pt x="9608" y="7072"/>
                      <a:pt x="9908" y="6872"/>
                      <a:pt x="10108" y="6672"/>
                    </a:cubicBezTo>
                    <a:cubicBezTo>
                      <a:pt x="10709" y="6238"/>
                      <a:pt x="11176" y="5671"/>
                      <a:pt x="11509" y="5037"/>
                    </a:cubicBezTo>
                    <a:cubicBezTo>
                      <a:pt x="11976" y="4203"/>
                      <a:pt x="10675" y="2035"/>
                      <a:pt x="9975" y="1201"/>
                    </a:cubicBezTo>
                    <a:cubicBezTo>
                      <a:pt x="9775" y="934"/>
                      <a:pt x="9508" y="734"/>
                      <a:pt x="9208" y="601"/>
                    </a:cubicBezTo>
                    <a:cubicBezTo>
                      <a:pt x="8807" y="400"/>
                      <a:pt x="8374" y="267"/>
                      <a:pt x="7940" y="200"/>
                    </a:cubicBezTo>
                    <a:cubicBezTo>
                      <a:pt x="7723" y="167"/>
                      <a:pt x="7498" y="150"/>
                      <a:pt x="7273" y="150"/>
                    </a:cubicBezTo>
                    <a:cubicBezTo>
                      <a:pt x="7048" y="150"/>
                      <a:pt x="6823" y="167"/>
                      <a:pt x="6606" y="200"/>
                    </a:cubicBezTo>
                    <a:cubicBezTo>
                      <a:pt x="6288" y="249"/>
                      <a:pt x="5989" y="280"/>
                      <a:pt x="5694" y="280"/>
                    </a:cubicBezTo>
                    <a:cubicBezTo>
                      <a:pt x="5586" y="280"/>
                      <a:pt x="5479" y="276"/>
                      <a:pt x="5371" y="267"/>
                    </a:cubicBezTo>
                    <a:cubicBezTo>
                      <a:pt x="5105" y="267"/>
                      <a:pt x="4838" y="267"/>
                      <a:pt x="4571" y="234"/>
                    </a:cubicBezTo>
                    <a:cubicBezTo>
                      <a:pt x="4037" y="167"/>
                      <a:pt x="3503" y="100"/>
                      <a:pt x="30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3;p34">
                <a:extLst>
                  <a:ext uri="{FF2B5EF4-FFF2-40B4-BE49-F238E27FC236}">
                    <a16:creationId xmlns:a16="http://schemas.microsoft.com/office/drawing/2014/main" id="{B037E3EB-E70B-9E8D-EB72-7CD587A2DF0B}"/>
                  </a:ext>
                </a:extLst>
              </p:cNvPr>
              <p:cNvSpPr/>
              <p:nvPr/>
            </p:nvSpPr>
            <p:spPr>
              <a:xfrm>
                <a:off x="7385919" y="2640176"/>
                <a:ext cx="17458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5472" extrusionOk="0">
                    <a:moveTo>
                      <a:pt x="5905" y="1"/>
                    </a:moveTo>
                    <a:lnTo>
                      <a:pt x="0" y="2002"/>
                    </a:lnTo>
                    <a:lnTo>
                      <a:pt x="2435" y="5471"/>
                    </a:lnTo>
                    <a:lnTo>
                      <a:pt x="7439" y="3804"/>
                    </a:lnTo>
                    <a:lnTo>
                      <a:pt x="59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04;p34">
                <a:extLst>
                  <a:ext uri="{FF2B5EF4-FFF2-40B4-BE49-F238E27FC236}">
                    <a16:creationId xmlns:a16="http://schemas.microsoft.com/office/drawing/2014/main" id="{A8238889-D361-5BFB-8533-33406E13EBC4}"/>
                  </a:ext>
                </a:extLst>
              </p:cNvPr>
              <p:cNvSpPr/>
              <p:nvPr/>
            </p:nvSpPr>
            <p:spPr>
              <a:xfrm>
                <a:off x="7385919" y="2640176"/>
                <a:ext cx="17458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5472" fill="none" extrusionOk="0">
                    <a:moveTo>
                      <a:pt x="0" y="2002"/>
                    </a:moveTo>
                    <a:lnTo>
                      <a:pt x="5905" y="1"/>
                    </a:lnTo>
                    <a:lnTo>
                      <a:pt x="7439" y="3804"/>
                    </a:lnTo>
                    <a:lnTo>
                      <a:pt x="2435" y="547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05;p34">
                <a:extLst>
                  <a:ext uri="{FF2B5EF4-FFF2-40B4-BE49-F238E27FC236}">
                    <a16:creationId xmlns:a16="http://schemas.microsoft.com/office/drawing/2014/main" id="{B8197949-730F-969D-3F7B-6DEF08BB6FA7}"/>
                  </a:ext>
                </a:extLst>
              </p:cNvPr>
              <p:cNvSpPr/>
              <p:nvPr/>
            </p:nvSpPr>
            <p:spPr>
              <a:xfrm>
                <a:off x="7435219" y="2619058"/>
                <a:ext cx="137786" cy="147172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6272" extrusionOk="0">
                    <a:moveTo>
                      <a:pt x="4271" y="0"/>
                    </a:moveTo>
                    <a:lnTo>
                      <a:pt x="1" y="1635"/>
                    </a:lnTo>
                    <a:lnTo>
                      <a:pt x="1802" y="6271"/>
                    </a:lnTo>
                    <a:lnTo>
                      <a:pt x="5872" y="5337"/>
                    </a:lnTo>
                    <a:lnTo>
                      <a:pt x="427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06;p34">
                <a:extLst>
                  <a:ext uri="{FF2B5EF4-FFF2-40B4-BE49-F238E27FC236}">
                    <a16:creationId xmlns:a16="http://schemas.microsoft.com/office/drawing/2014/main" id="{56500F09-78DA-0BB7-4970-60865A974627}"/>
                  </a:ext>
                </a:extLst>
              </p:cNvPr>
              <p:cNvSpPr/>
              <p:nvPr/>
            </p:nvSpPr>
            <p:spPr>
              <a:xfrm>
                <a:off x="7471237" y="1980669"/>
                <a:ext cx="987032" cy="798866"/>
              </a:xfrm>
              <a:custGeom>
                <a:avLst/>
                <a:gdLst/>
                <a:ahLst/>
                <a:cxnLst/>
                <a:rect l="l" t="t" r="r" b="b"/>
                <a:pathLst>
                  <a:path w="42064" h="34045" extrusionOk="0">
                    <a:moveTo>
                      <a:pt x="39611" y="0"/>
                    </a:moveTo>
                    <a:cubicBezTo>
                      <a:pt x="38477" y="0"/>
                      <a:pt x="36965" y="249"/>
                      <a:pt x="35292" y="1188"/>
                    </a:cubicBezTo>
                    <a:cubicBezTo>
                      <a:pt x="33139" y="2427"/>
                      <a:pt x="22561" y="18825"/>
                      <a:pt x="22504" y="18825"/>
                    </a:cubicBezTo>
                    <a:cubicBezTo>
                      <a:pt x="22503" y="18825"/>
                      <a:pt x="22507" y="18817"/>
                      <a:pt x="22516" y="18800"/>
                    </a:cubicBezTo>
                    <a:lnTo>
                      <a:pt x="22516" y="18800"/>
                    </a:lnTo>
                    <a:lnTo>
                      <a:pt x="0" y="27573"/>
                    </a:lnTo>
                    <a:lnTo>
                      <a:pt x="2302" y="34044"/>
                    </a:lnTo>
                    <a:cubicBezTo>
                      <a:pt x="2302" y="34044"/>
                      <a:pt x="25952" y="28040"/>
                      <a:pt x="27854" y="26606"/>
                    </a:cubicBezTo>
                    <a:cubicBezTo>
                      <a:pt x="29755" y="25138"/>
                      <a:pt x="39829" y="14497"/>
                      <a:pt x="42064" y="5591"/>
                    </a:cubicBezTo>
                    <a:lnTo>
                      <a:pt x="41697" y="320"/>
                    </a:lnTo>
                    <a:cubicBezTo>
                      <a:pt x="41697" y="320"/>
                      <a:pt x="40897" y="0"/>
                      <a:pt x="39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07;p34">
                <a:extLst>
                  <a:ext uri="{FF2B5EF4-FFF2-40B4-BE49-F238E27FC236}">
                    <a16:creationId xmlns:a16="http://schemas.microsoft.com/office/drawing/2014/main" id="{7F83D5FC-B581-37CE-55B8-57A6A484BFD7}"/>
                  </a:ext>
                </a:extLst>
              </p:cNvPr>
              <p:cNvSpPr/>
              <p:nvPr/>
            </p:nvSpPr>
            <p:spPr>
              <a:xfrm>
                <a:off x="7471237" y="1961568"/>
                <a:ext cx="987032" cy="817966"/>
              </a:xfrm>
              <a:custGeom>
                <a:avLst/>
                <a:gdLst/>
                <a:ahLst/>
                <a:cxnLst/>
                <a:rect l="l" t="t" r="r" b="b"/>
                <a:pathLst>
                  <a:path w="42064" h="34859" fill="none" extrusionOk="0">
                    <a:moveTo>
                      <a:pt x="41697" y="1134"/>
                    </a:moveTo>
                    <a:cubicBezTo>
                      <a:pt x="41697" y="1134"/>
                      <a:pt x="38861" y="0"/>
                      <a:pt x="35292" y="2002"/>
                    </a:cubicBezTo>
                    <a:cubicBezTo>
                      <a:pt x="33091" y="3269"/>
                      <a:pt x="22083" y="20381"/>
                      <a:pt x="22516" y="19614"/>
                    </a:cubicBezTo>
                    <a:lnTo>
                      <a:pt x="0" y="28387"/>
                    </a:lnTo>
                    <a:lnTo>
                      <a:pt x="2302" y="34858"/>
                    </a:lnTo>
                    <a:cubicBezTo>
                      <a:pt x="2302" y="34858"/>
                      <a:pt x="25952" y="28854"/>
                      <a:pt x="27854" y="27420"/>
                    </a:cubicBezTo>
                    <a:cubicBezTo>
                      <a:pt x="29755" y="25952"/>
                      <a:pt x="39829" y="15311"/>
                      <a:pt x="42064" y="640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08;p34">
                <a:extLst>
                  <a:ext uri="{FF2B5EF4-FFF2-40B4-BE49-F238E27FC236}">
                    <a16:creationId xmlns:a16="http://schemas.microsoft.com/office/drawing/2014/main" id="{E8AEB4A3-AAE0-F6EE-3F1D-C3AE9924989F}"/>
                  </a:ext>
                </a:extLst>
              </p:cNvPr>
              <p:cNvSpPr/>
              <p:nvPr/>
            </p:nvSpPr>
            <p:spPr>
              <a:xfrm>
                <a:off x="7882157" y="3009633"/>
                <a:ext cx="243449" cy="168314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7173" fill="none" extrusionOk="0">
                    <a:moveTo>
                      <a:pt x="1" y="0"/>
                    </a:moveTo>
                    <a:cubicBezTo>
                      <a:pt x="1" y="0"/>
                      <a:pt x="6772" y="3770"/>
                      <a:pt x="10375" y="7172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09;p34">
                <a:extLst>
                  <a:ext uri="{FF2B5EF4-FFF2-40B4-BE49-F238E27FC236}">
                    <a16:creationId xmlns:a16="http://schemas.microsoft.com/office/drawing/2014/main" id="{DC053468-6171-8575-05DB-636108AFA887}"/>
                  </a:ext>
                </a:extLst>
              </p:cNvPr>
              <p:cNvSpPr/>
              <p:nvPr/>
            </p:nvSpPr>
            <p:spPr>
              <a:xfrm>
                <a:off x="8318136" y="2791244"/>
                <a:ext cx="51693" cy="123707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272" fill="none" extrusionOk="0">
                    <a:moveTo>
                      <a:pt x="268" y="1"/>
                    </a:moveTo>
                    <a:cubicBezTo>
                      <a:pt x="201" y="68"/>
                      <a:pt x="1" y="3737"/>
                      <a:pt x="2202" y="527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10;p34">
                <a:extLst>
                  <a:ext uri="{FF2B5EF4-FFF2-40B4-BE49-F238E27FC236}">
                    <a16:creationId xmlns:a16="http://schemas.microsoft.com/office/drawing/2014/main" id="{A0ECA120-BAAB-F060-1A71-709814E87275}"/>
                  </a:ext>
                </a:extLst>
              </p:cNvPr>
              <p:cNvSpPr/>
              <p:nvPr/>
            </p:nvSpPr>
            <p:spPr>
              <a:xfrm>
                <a:off x="8352583" y="2768553"/>
                <a:ext cx="461040" cy="1356488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57809" fill="none" extrusionOk="0">
                    <a:moveTo>
                      <a:pt x="734" y="0"/>
                    </a:moveTo>
                    <a:cubicBezTo>
                      <a:pt x="734" y="0"/>
                      <a:pt x="1935" y="701"/>
                      <a:pt x="1135" y="11475"/>
                    </a:cubicBezTo>
                    <a:cubicBezTo>
                      <a:pt x="334" y="22250"/>
                      <a:pt x="0" y="37461"/>
                      <a:pt x="0" y="37461"/>
                    </a:cubicBezTo>
                    <a:cubicBezTo>
                      <a:pt x="267" y="38395"/>
                      <a:pt x="768" y="39262"/>
                      <a:pt x="1435" y="39962"/>
                    </a:cubicBezTo>
                    <a:cubicBezTo>
                      <a:pt x="2502" y="41063"/>
                      <a:pt x="19648" y="57809"/>
                      <a:pt x="19648" y="5780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11;p34">
                <a:extLst>
                  <a:ext uri="{FF2B5EF4-FFF2-40B4-BE49-F238E27FC236}">
                    <a16:creationId xmlns:a16="http://schemas.microsoft.com/office/drawing/2014/main" id="{D749A00C-BB25-3D1F-6707-D512F6460C57}"/>
                  </a:ext>
                </a:extLst>
              </p:cNvPr>
              <p:cNvSpPr/>
              <p:nvPr/>
            </p:nvSpPr>
            <p:spPr>
              <a:xfrm>
                <a:off x="7768680" y="3094177"/>
                <a:ext cx="234838" cy="24286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1035" fill="none" extrusionOk="0">
                    <a:moveTo>
                      <a:pt x="10007" y="0"/>
                    </a:moveTo>
                    <a:cubicBezTo>
                      <a:pt x="10007" y="0"/>
                      <a:pt x="4470" y="1034"/>
                      <a:pt x="0" y="40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12;p34">
                <a:extLst>
                  <a:ext uri="{FF2B5EF4-FFF2-40B4-BE49-F238E27FC236}">
                    <a16:creationId xmlns:a16="http://schemas.microsoft.com/office/drawing/2014/main" id="{C3FA995C-9DA2-A762-848F-EDF27D1000C3}"/>
                  </a:ext>
                </a:extLst>
              </p:cNvPr>
              <p:cNvSpPr/>
              <p:nvPr/>
            </p:nvSpPr>
            <p:spPr>
              <a:xfrm>
                <a:off x="7347553" y="3107482"/>
                <a:ext cx="617599" cy="462612"/>
              </a:xfrm>
              <a:custGeom>
                <a:avLst/>
                <a:gdLst/>
                <a:ahLst/>
                <a:cxnLst/>
                <a:rect l="l" t="t" r="r" b="b"/>
                <a:pathLst>
                  <a:path w="26320" h="19715" fill="none" extrusionOk="0">
                    <a:moveTo>
                      <a:pt x="26320" y="0"/>
                    </a:moveTo>
                    <a:cubicBezTo>
                      <a:pt x="26320" y="0"/>
                      <a:pt x="4404" y="18146"/>
                      <a:pt x="1" y="1971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13;p34">
                <a:extLst>
                  <a:ext uri="{FF2B5EF4-FFF2-40B4-BE49-F238E27FC236}">
                    <a16:creationId xmlns:a16="http://schemas.microsoft.com/office/drawing/2014/main" id="{469927A4-4B7F-6E9C-D7ED-D4089AD51EEF}"/>
                  </a:ext>
                </a:extLst>
              </p:cNvPr>
              <p:cNvSpPr/>
              <p:nvPr/>
            </p:nvSpPr>
            <p:spPr>
              <a:xfrm>
                <a:off x="7040725" y="3550501"/>
                <a:ext cx="345217" cy="587071"/>
              </a:xfrm>
              <a:custGeom>
                <a:avLst/>
                <a:gdLst/>
                <a:ahLst/>
                <a:cxnLst/>
                <a:rect l="l" t="t" r="r" b="b"/>
                <a:pathLst>
                  <a:path w="14712" h="25019" fill="none" extrusionOk="0">
                    <a:moveTo>
                      <a:pt x="14711" y="0"/>
                    </a:moveTo>
                    <a:lnTo>
                      <a:pt x="1" y="25018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14;p34">
                <a:extLst>
                  <a:ext uri="{FF2B5EF4-FFF2-40B4-BE49-F238E27FC236}">
                    <a16:creationId xmlns:a16="http://schemas.microsoft.com/office/drawing/2014/main" id="{999C9A9F-D68C-5093-25F0-60E7EA373B78}"/>
                  </a:ext>
                </a:extLst>
              </p:cNvPr>
              <p:cNvSpPr/>
              <p:nvPr/>
            </p:nvSpPr>
            <p:spPr>
              <a:xfrm>
                <a:off x="7951050" y="2799856"/>
                <a:ext cx="49323" cy="237982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0142" fill="none" extrusionOk="0">
                    <a:moveTo>
                      <a:pt x="2102" y="1"/>
                    </a:moveTo>
                    <a:cubicBezTo>
                      <a:pt x="2102" y="1"/>
                      <a:pt x="1168" y="5305"/>
                      <a:pt x="601" y="6205"/>
                    </a:cubicBezTo>
                    <a:cubicBezTo>
                      <a:pt x="0" y="7072"/>
                      <a:pt x="1335" y="10141"/>
                      <a:pt x="1335" y="1014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15;p34">
                <a:extLst>
                  <a:ext uri="{FF2B5EF4-FFF2-40B4-BE49-F238E27FC236}">
                    <a16:creationId xmlns:a16="http://schemas.microsoft.com/office/drawing/2014/main" id="{8AE3E2BA-DE38-313B-7471-8ED5DE60C4BB}"/>
                  </a:ext>
                </a:extLst>
              </p:cNvPr>
              <p:cNvSpPr/>
              <p:nvPr/>
            </p:nvSpPr>
            <p:spPr>
              <a:xfrm>
                <a:off x="7938519" y="2799856"/>
                <a:ext cx="26633" cy="119014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5072" fill="none" extrusionOk="0">
                    <a:moveTo>
                      <a:pt x="1135" y="1"/>
                    </a:moveTo>
                    <a:cubicBezTo>
                      <a:pt x="1135" y="1"/>
                      <a:pt x="434" y="3236"/>
                      <a:pt x="234" y="4004"/>
                    </a:cubicBezTo>
                    <a:cubicBezTo>
                      <a:pt x="1" y="4771"/>
                      <a:pt x="1135" y="5071"/>
                      <a:pt x="1135" y="507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16;p34">
                <a:extLst>
                  <a:ext uri="{FF2B5EF4-FFF2-40B4-BE49-F238E27FC236}">
                    <a16:creationId xmlns:a16="http://schemas.microsoft.com/office/drawing/2014/main" id="{84C3B894-10A8-A19F-B74A-22CAFA7AC347}"/>
                  </a:ext>
                </a:extLst>
              </p:cNvPr>
              <p:cNvSpPr/>
              <p:nvPr/>
            </p:nvSpPr>
            <p:spPr>
              <a:xfrm>
                <a:off x="7894687" y="2274662"/>
                <a:ext cx="18021" cy="15967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805" extrusionOk="0">
                    <a:moveTo>
                      <a:pt x="768" y="0"/>
                    </a:moveTo>
                    <a:cubicBezTo>
                      <a:pt x="768" y="1"/>
                      <a:pt x="1" y="4604"/>
                      <a:pt x="234" y="6805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17;p34">
                <a:extLst>
                  <a:ext uri="{FF2B5EF4-FFF2-40B4-BE49-F238E27FC236}">
                    <a16:creationId xmlns:a16="http://schemas.microsoft.com/office/drawing/2014/main" id="{49D3A15D-0F14-DF44-08A9-CFEF71AB08F8}"/>
                  </a:ext>
                </a:extLst>
              </p:cNvPr>
              <p:cNvSpPr/>
              <p:nvPr/>
            </p:nvSpPr>
            <p:spPr>
              <a:xfrm>
                <a:off x="7894687" y="2274662"/>
                <a:ext cx="18021" cy="15967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805" fill="none" extrusionOk="0">
                    <a:moveTo>
                      <a:pt x="768" y="0"/>
                    </a:moveTo>
                    <a:cubicBezTo>
                      <a:pt x="768" y="0"/>
                      <a:pt x="1" y="4603"/>
                      <a:pt x="234" y="680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18;p34">
                <a:extLst>
                  <a:ext uri="{FF2B5EF4-FFF2-40B4-BE49-F238E27FC236}">
                    <a16:creationId xmlns:a16="http://schemas.microsoft.com/office/drawing/2014/main" id="{8B29E34D-5C3D-FCED-B760-A6BE1326C7F7}"/>
                  </a:ext>
                </a:extLst>
              </p:cNvPr>
              <p:cNvSpPr/>
              <p:nvPr/>
            </p:nvSpPr>
            <p:spPr>
              <a:xfrm>
                <a:off x="8197597" y="2230829"/>
                <a:ext cx="172233" cy="66547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836" fill="none" extrusionOk="0">
                    <a:moveTo>
                      <a:pt x="7339" y="0"/>
                    </a:moveTo>
                    <a:cubicBezTo>
                      <a:pt x="7339" y="0"/>
                      <a:pt x="3470" y="2835"/>
                      <a:pt x="1" y="273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19;p34">
                <a:extLst>
                  <a:ext uri="{FF2B5EF4-FFF2-40B4-BE49-F238E27FC236}">
                    <a16:creationId xmlns:a16="http://schemas.microsoft.com/office/drawing/2014/main" id="{47FB3EA5-D3A6-651A-671B-248540B40BB2}"/>
                  </a:ext>
                </a:extLst>
              </p:cNvPr>
              <p:cNvSpPr/>
              <p:nvPr/>
            </p:nvSpPr>
            <p:spPr>
              <a:xfrm>
                <a:off x="7999575" y="2421811"/>
                <a:ext cx="58733" cy="2820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202" fill="none" extrusionOk="0">
                    <a:moveTo>
                      <a:pt x="0" y="0"/>
                    </a:moveTo>
                    <a:cubicBezTo>
                      <a:pt x="0" y="0"/>
                      <a:pt x="1568" y="1201"/>
                      <a:pt x="2502" y="5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20;p34">
                <a:extLst>
                  <a:ext uri="{FF2B5EF4-FFF2-40B4-BE49-F238E27FC236}">
                    <a16:creationId xmlns:a16="http://schemas.microsoft.com/office/drawing/2014/main" id="{7F18D6F0-0D43-44C0-20B5-A6B4E7B8D895}"/>
                  </a:ext>
                </a:extLst>
              </p:cNvPr>
              <p:cNvSpPr/>
              <p:nvPr/>
            </p:nvSpPr>
            <p:spPr>
              <a:xfrm>
                <a:off x="8263345" y="2447646"/>
                <a:ext cx="60305" cy="56363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402" fill="none" extrusionOk="0">
                    <a:moveTo>
                      <a:pt x="2569" y="0"/>
                    </a:moveTo>
                    <a:cubicBezTo>
                      <a:pt x="2569" y="0"/>
                      <a:pt x="468" y="1201"/>
                      <a:pt x="1" y="2402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21;p34">
                <a:extLst>
                  <a:ext uri="{FF2B5EF4-FFF2-40B4-BE49-F238E27FC236}">
                    <a16:creationId xmlns:a16="http://schemas.microsoft.com/office/drawing/2014/main" id="{60F25A24-241F-8518-6F96-2EFC868CAA8B}"/>
                  </a:ext>
                </a:extLst>
              </p:cNvPr>
              <p:cNvSpPr/>
              <p:nvPr/>
            </p:nvSpPr>
            <p:spPr>
              <a:xfrm>
                <a:off x="8022266" y="1210900"/>
                <a:ext cx="452452" cy="458835"/>
              </a:xfrm>
              <a:custGeom>
                <a:avLst/>
                <a:gdLst/>
                <a:ahLst/>
                <a:cxnLst/>
                <a:rect l="l" t="t" r="r" b="b"/>
                <a:pathLst>
                  <a:path w="19282" h="19554" extrusionOk="0">
                    <a:moveTo>
                      <a:pt x="8980" y="0"/>
                    </a:moveTo>
                    <a:cubicBezTo>
                      <a:pt x="5730" y="0"/>
                      <a:pt x="2865" y="2178"/>
                      <a:pt x="1502" y="7073"/>
                    </a:cubicBezTo>
                    <a:cubicBezTo>
                      <a:pt x="1" y="12377"/>
                      <a:pt x="501" y="18348"/>
                      <a:pt x="1502" y="18815"/>
                    </a:cubicBezTo>
                    <a:cubicBezTo>
                      <a:pt x="2601" y="19325"/>
                      <a:pt x="3736" y="19553"/>
                      <a:pt x="4873" y="19553"/>
                    </a:cubicBezTo>
                    <a:cubicBezTo>
                      <a:pt x="6634" y="19553"/>
                      <a:pt x="8399" y="19006"/>
                      <a:pt x="10041" y="18115"/>
                    </a:cubicBezTo>
                    <a:lnTo>
                      <a:pt x="13777" y="15179"/>
                    </a:lnTo>
                    <a:cubicBezTo>
                      <a:pt x="17480" y="11343"/>
                      <a:pt x="19281" y="6006"/>
                      <a:pt x="16346" y="3337"/>
                    </a:cubicBezTo>
                    <a:cubicBezTo>
                      <a:pt x="13981" y="1185"/>
                      <a:pt x="11376" y="0"/>
                      <a:pt x="8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22;p34">
                <a:extLst>
                  <a:ext uri="{FF2B5EF4-FFF2-40B4-BE49-F238E27FC236}">
                    <a16:creationId xmlns:a16="http://schemas.microsoft.com/office/drawing/2014/main" id="{7F813CC6-F7F6-AC54-BE12-D98E65A7A6E5}"/>
                  </a:ext>
                </a:extLst>
              </p:cNvPr>
              <p:cNvSpPr/>
              <p:nvPr/>
            </p:nvSpPr>
            <p:spPr>
              <a:xfrm>
                <a:off x="8022266" y="1170235"/>
                <a:ext cx="452452" cy="512687"/>
              </a:xfrm>
              <a:custGeom>
                <a:avLst/>
                <a:gdLst/>
                <a:ahLst/>
                <a:cxnLst/>
                <a:rect l="l" t="t" r="r" b="b"/>
                <a:pathLst>
                  <a:path w="19282" h="21849" fill="none" extrusionOk="0">
                    <a:moveTo>
                      <a:pt x="10041" y="19848"/>
                    </a:moveTo>
                    <a:cubicBezTo>
                      <a:pt x="7339" y="21315"/>
                      <a:pt x="4304" y="21849"/>
                      <a:pt x="1502" y="20548"/>
                    </a:cubicBezTo>
                    <a:cubicBezTo>
                      <a:pt x="501" y="20081"/>
                      <a:pt x="1" y="14110"/>
                      <a:pt x="1502" y="8806"/>
                    </a:cubicBezTo>
                    <a:cubicBezTo>
                      <a:pt x="3870" y="300"/>
                      <a:pt x="10775" y="0"/>
                      <a:pt x="16346" y="5070"/>
                    </a:cubicBezTo>
                    <a:cubicBezTo>
                      <a:pt x="19281" y="7739"/>
                      <a:pt x="17480" y="13076"/>
                      <a:pt x="13777" y="16912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23;p34">
                <a:extLst>
                  <a:ext uri="{FF2B5EF4-FFF2-40B4-BE49-F238E27FC236}">
                    <a16:creationId xmlns:a16="http://schemas.microsoft.com/office/drawing/2014/main" id="{26FF0E59-624F-ED75-DF9D-AE9F4B66C510}"/>
                  </a:ext>
                </a:extLst>
              </p:cNvPr>
              <p:cNvSpPr/>
              <p:nvPr/>
            </p:nvSpPr>
            <p:spPr>
              <a:xfrm>
                <a:off x="8157683" y="1387028"/>
                <a:ext cx="79851" cy="53266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270" fill="none" extrusionOk="0">
                    <a:moveTo>
                      <a:pt x="1" y="101"/>
                    </a:moveTo>
                    <a:cubicBezTo>
                      <a:pt x="1502" y="1"/>
                      <a:pt x="2869" y="868"/>
                      <a:pt x="3403" y="226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24;p34">
                <a:extLst>
                  <a:ext uri="{FF2B5EF4-FFF2-40B4-BE49-F238E27FC236}">
                    <a16:creationId xmlns:a16="http://schemas.microsoft.com/office/drawing/2014/main" id="{3EB49211-1855-CFEC-240F-08845503BC5C}"/>
                  </a:ext>
                </a:extLst>
              </p:cNvPr>
              <p:cNvSpPr/>
              <p:nvPr/>
            </p:nvSpPr>
            <p:spPr>
              <a:xfrm>
                <a:off x="8070017" y="1339300"/>
                <a:ext cx="28979" cy="2506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68" fill="none" extrusionOk="0">
                    <a:moveTo>
                      <a:pt x="1235" y="1068"/>
                    </a:moveTo>
                    <a:cubicBezTo>
                      <a:pt x="1235" y="1068"/>
                      <a:pt x="901" y="34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25;p34">
                <a:extLst>
                  <a:ext uri="{FF2B5EF4-FFF2-40B4-BE49-F238E27FC236}">
                    <a16:creationId xmlns:a16="http://schemas.microsoft.com/office/drawing/2014/main" id="{C2A0922B-F494-07B6-CD6D-F27A36376B72}"/>
                  </a:ext>
                </a:extLst>
              </p:cNvPr>
              <p:cNvSpPr/>
              <p:nvPr/>
            </p:nvSpPr>
            <p:spPr>
              <a:xfrm>
                <a:off x="8042634" y="1411314"/>
                <a:ext cx="62628" cy="9393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003" extrusionOk="0">
                    <a:moveTo>
                      <a:pt x="2669" y="0"/>
                    </a:moveTo>
                    <a:lnTo>
                      <a:pt x="2253" y="1018"/>
                    </a:lnTo>
                    <a:lnTo>
                      <a:pt x="2253" y="1018"/>
                    </a:lnTo>
                    <a:cubicBezTo>
                      <a:pt x="2480" y="727"/>
                      <a:pt x="2627" y="377"/>
                      <a:pt x="2669" y="0"/>
                    </a:cubicBezTo>
                    <a:close/>
                    <a:moveTo>
                      <a:pt x="2253" y="1018"/>
                    </a:moveTo>
                    <a:cubicBezTo>
                      <a:pt x="2118" y="1191"/>
                      <a:pt x="1955" y="1343"/>
                      <a:pt x="1768" y="1468"/>
                    </a:cubicBezTo>
                    <a:cubicBezTo>
                      <a:pt x="1001" y="2001"/>
                      <a:pt x="667" y="1635"/>
                      <a:pt x="334" y="2268"/>
                    </a:cubicBezTo>
                    <a:cubicBezTo>
                      <a:pt x="0" y="2902"/>
                      <a:pt x="1034" y="4003"/>
                      <a:pt x="1034" y="4003"/>
                    </a:cubicBezTo>
                    <a:lnTo>
                      <a:pt x="2253" y="10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26;p34">
                <a:extLst>
                  <a:ext uri="{FF2B5EF4-FFF2-40B4-BE49-F238E27FC236}">
                    <a16:creationId xmlns:a16="http://schemas.microsoft.com/office/drawing/2014/main" id="{44D4365B-8425-7228-8D46-B97BD71AB4DD}"/>
                  </a:ext>
                </a:extLst>
              </p:cNvPr>
              <p:cNvSpPr/>
              <p:nvPr/>
            </p:nvSpPr>
            <p:spPr>
              <a:xfrm>
                <a:off x="8042634" y="1411314"/>
                <a:ext cx="62628" cy="9393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003" fill="none" extrusionOk="0">
                    <a:moveTo>
                      <a:pt x="1034" y="4003"/>
                    </a:moveTo>
                    <a:cubicBezTo>
                      <a:pt x="1034" y="4003"/>
                      <a:pt x="0" y="2902"/>
                      <a:pt x="334" y="2268"/>
                    </a:cubicBezTo>
                    <a:cubicBezTo>
                      <a:pt x="667" y="1635"/>
                      <a:pt x="1001" y="2001"/>
                      <a:pt x="1768" y="1468"/>
                    </a:cubicBezTo>
                    <a:cubicBezTo>
                      <a:pt x="2268" y="1134"/>
                      <a:pt x="2602" y="600"/>
                      <a:pt x="2669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27;p34">
                <a:extLst>
                  <a:ext uri="{FF2B5EF4-FFF2-40B4-BE49-F238E27FC236}">
                    <a16:creationId xmlns:a16="http://schemas.microsoft.com/office/drawing/2014/main" id="{221DC7B3-7474-A7B5-E7A4-5619D82D9832}"/>
                  </a:ext>
                </a:extLst>
              </p:cNvPr>
              <p:cNvSpPr/>
              <p:nvPr/>
            </p:nvSpPr>
            <p:spPr>
              <a:xfrm>
                <a:off x="8167866" y="1448530"/>
                <a:ext cx="18795" cy="2414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029" extrusionOk="0">
                    <a:moveTo>
                      <a:pt x="502" y="0"/>
                    </a:moveTo>
                    <a:cubicBezTo>
                      <a:pt x="367" y="0"/>
                      <a:pt x="185" y="155"/>
                      <a:pt x="100" y="382"/>
                    </a:cubicBezTo>
                    <a:cubicBezTo>
                      <a:pt x="0" y="682"/>
                      <a:pt x="34" y="949"/>
                      <a:pt x="200" y="1016"/>
                    </a:cubicBezTo>
                    <a:cubicBezTo>
                      <a:pt x="218" y="1025"/>
                      <a:pt x="237" y="1029"/>
                      <a:pt x="258" y="1029"/>
                    </a:cubicBezTo>
                    <a:cubicBezTo>
                      <a:pt x="393" y="1029"/>
                      <a:pt x="580" y="847"/>
                      <a:pt x="667" y="616"/>
                    </a:cubicBezTo>
                    <a:cubicBezTo>
                      <a:pt x="801" y="349"/>
                      <a:pt x="734" y="82"/>
                      <a:pt x="567" y="15"/>
                    </a:cubicBezTo>
                    <a:cubicBezTo>
                      <a:pt x="547" y="5"/>
                      <a:pt x="525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28;p34">
                <a:extLst>
                  <a:ext uri="{FF2B5EF4-FFF2-40B4-BE49-F238E27FC236}">
                    <a16:creationId xmlns:a16="http://schemas.microsoft.com/office/drawing/2014/main" id="{F09A5CB4-D8DF-98A1-AC6B-B4CEC0999DDD}"/>
                  </a:ext>
                </a:extLst>
              </p:cNvPr>
              <p:cNvSpPr/>
              <p:nvPr/>
            </p:nvSpPr>
            <p:spPr>
              <a:xfrm>
                <a:off x="8075508" y="1402585"/>
                <a:ext cx="18021" cy="23958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21" extrusionOk="0">
                    <a:moveTo>
                      <a:pt x="531" y="1"/>
                    </a:moveTo>
                    <a:cubicBezTo>
                      <a:pt x="395" y="1"/>
                      <a:pt x="192" y="161"/>
                      <a:pt x="100" y="405"/>
                    </a:cubicBezTo>
                    <a:cubicBezTo>
                      <a:pt x="0" y="672"/>
                      <a:pt x="33" y="972"/>
                      <a:pt x="200" y="1006"/>
                    </a:cubicBezTo>
                    <a:cubicBezTo>
                      <a:pt x="220" y="1016"/>
                      <a:pt x="242" y="1021"/>
                      <a:pt x="266" y="1021"/>
                    </a:cubicBezTo>
                    <a:cubicBezTo>
                      <a:pt x="400" y="1021"/>
                      <a:pt x="582" y="866"/>
                      <a:pt x="667" y="639"/>
                    </a:cubicBezTo>
                    <a:cubicBezTo>
                      <a:pt x="767" y="372"/>
                      <a:pt x="734" y="72"/>
                      <a:pt x="567" y="5"/>
                    </a:cubicBezTo>
                    <a:cubicBezTo>
                      <a:pt x="556" y="2"/>
                      <a:pt x="544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29;p34">
                <a:extLst>
                  <a:ext uri="{FF2B5EF4-FFF2-40B4-BE49-F238E27FC236}">
                    <a16:creationId xmlns:a16="http://schemas.microsoft.com/office/drawing/2014/main" id="{E3E9B156-7499-4D9A-B700-6A70875EA11E}"/>
                  </a:ext>
                </a:extLst>
              </p:cNvPr>
              <p:cNvSpPr/>
              <p:nvPr/>
            </p:nvSpPr>
            <p:spPr>
              <a:xfrm>
                <a:off x="8058285" y="1535749"/>
                <a:ext cx="90035" cy="65772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2803" fill="none" extrusionOk="0">
                    <a:moveTo>
                      <a:pt x="0" y="1"/>
                    </a:moveTo>
                    <a:cubicBezTo>
                      <a:pt x="0" y="1"/>
                      <a:pt x="2202" y="1035"/>
                      <a:pt x="3836" y="1035"/>
                    </a:cubicBezTo>
                    <a:cubicBezTo>
                      <a:pt x="3836" y="1035"/>
                      <a:pt x="3002" y="2803"/>
                      <a:pt x="1568" y="2636"/>
                    </a:cubicBezTo>
                    <a:cubicBezTo>
                      <a:pt x="134" y="2503"/>
                      <a:pt x="467" y="535"/>
                      <a:pt x="467" y="53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30;p34">
                <a:extLst>
                  <a:ext uri="{FF2B5EF4-FFF2-40B4-BE49-F238E27FC236}">
                    <a16:creationId xmlns:a16="http://schemas.microsoft.com/office/drawing/2014/main" id="{6434EDCD-1AB2-EB92-5127-C867CCA09939}"/>
                  </a:ext>
                </a:extLst>
              </p:cNvPr>
              <p:cNvSpPr/>
              <p:nvPr/>
            </p:nvSpPr>
            <p:spPr>
              <a:xfrm>
                <a:off x="8120115" y="1150477"/>
                <a:ext cx="389824" cy="458882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19556" extrusionOk="0">
                    <a:moveTo>
                      <a:pt x="1850" y="1"/>
                    </a:moveTo>
                    <a:cubicBezTo>
                      <a:pt x="1645" y="1"/>
                      <a:pt x="1427" y="89"/>
                      <a:pt x="1201" y="308"/>
                    </a:cubicBezTo>
                    <a:cubicBezTo>
                      <a:pt x="34" y="1442"/>
                      <a:pt x="0" y="4611"/>
                      <a:pt x="0" y="4611"/>
                    </a:cubicBezTo>
                    <a:cubicBezTo>
                      <a:pt x="5171" y="5479"/>
                      <a:pt x="7506" y="7380"/>
                      <a:pt x="7506" y="7380"/>
                    </a:cubicBezTo>
                    <a:cubicBezTo>
                      <a:pt x="7506" y="7380"/>
                      <a:pt x="5571" y="9582"/>
                      <a:pt x="6472" y="11116"/>
                    </a:cubicBezTo>
                    <a:cubicBezTo>
                      <a:pt x="7339" y="12650"/>
                      <a:pt x="6538" y="14752"/>
                      <a:pt x="6538" y="14752"/>
                    </a:cubicBezTo>
                    <a:cubicBezTo>
                      <a:pt x="7606" y="15286"/>
                      <a:pt x="7539" y="18154"/>
                      <a:pt x="7539" y="18154"/>
                    </a:cubicBezTo>
                    <a:lnTo>
                      <a:pt x="7572" y="19555"/>
                    </a:lnTo>
                    <a:cubicBezTo>
                      <a:pt x="14110" y="16053"/>
                      <a:pt x="16612" y="7847"/>
                      <a:pt x="11409" y="4278"/>
                    </a:cubicBezTo>
                    <a:cubicBezTo>
                      <a:pt x="7885" y="1845"/>
                      <a:pt x="5415" y="1458"/>
                      <a:pt x="4199" y="1458"/>
                    </a:cubicBezTo>
                    <a:cubicBezTo>
                      <a:pt x="3630" y="1458"/>
                      <a:pt x="3336" y="1543"/>
                      <a:pt x="3336" y="1543"/>
                    </a:cubicBezTo>
                    <a:cubicBezTo>
                      <a:pt x="3336" y="1543"/>
                      <a:pt x="2706" y="1"/>
                      <a:pt x="1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31;p34">
                <a:extLst>
                  <a:ext uri="{FF2B5EF4-FFF2-40B4-BE49-F238E27FC236}">
                    <a16:creationId xmlns:a16="http://schemas.microsoft.com/office/drawing/2014/main" id="{7E65A468-19BF-802D-DF7E-F0B8E1626B95}"/>
                  </a:ext>
                </a:extLst>
              </p:cNvPr>
              <p:cNvSpPr/>
              <p:nvPr/>
            </p:nvSpPr>
            <p:spPr>
              <a:xfrm>
                <a:off x="8272755" y="1481639"/>
                <a:ext cx="113641" cy="119343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5086" extrusionOk="0">
                    <a:moveTo>
                      <a:pt x="2728" y="1"/>
                    </a:moveTo>
                    <a:cubicBezTo>
                      <a:pt x="1374" y="1"/>
                      <a:pt x="0" y="1640"/>
                      <a:pt x="0" y="1640"/>
                    </a:cubicBezTo>
                    <a:lnTo>
                      <a:pt x="0" y="4975"/>
                    </a:lnTo>
                    <a:cubicBezTo>
                      <a:pt x="128" y="5051"/>
                      <a:pt x="270" y="5085"/>
                      <a:pt x="420" y="5085"/>
                    </a:cubicBezTo>
                    <a:cubicBezTo>
                      <a:pt x="2074" y="5085"/>
                      <a:pt x="4842" y="906"/>
                      <a:pt x="3436" y="172"/>
                    </a:cubicBezTo>
                    <a:cubicBezTo>
                      <a:pt x="3206" y="52"/>
                      <a:pt x="2967" y="1"/>
                      <a:pt x="27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32;p34">
                <a:extLst>
                  <a:ext uri="{FF2B5EF4-FFF2-40B4-BE49-F238E27FC236}">
                    <a16:creationId xmlns:a16="http://schemas.microsoft.com/office/drawing/2014/main" id="{D87DF91E-3C43-5982-2094-87AF7995911E}"/>
                  </a:ext>
                </a:extLst>
              </p:cNvPr>
              <p:cNvSpPr/>
              <p:nvPr/>
            </p:nvSpPr>
            <p:spPr>
              <a:xfrm>
                <a:off x="8272755" y="1466879"/>
                <a:ext cx="116645" cy="152663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6506" fill="none" extrusionOk="0">
                    <a:moveTo>
                      <a:pt x="0" y="2269"/>
                    </a:moveTo>
                    <a:cubicBezTo>
                      <a:pt x="0" y="2269"/>
                      <a:pt x="1901" y="0"/>
                      <a:pt x="3436" y="801"/>
                    </a:cubicBezTo>
                    <a:cubicBezTo>
                      <a:pt x="4970" y="1602"/>
                      <a:pt x="1534" y="6505"/>
                      <a:pt x="0" y="560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333;p34">
              <a:extLst>
                <a:ext uri="{FF2B5EF4-FFF2-40B4-BE49-F238E27FC236}">
                  <a16:creationId xmlns:a16="http://schemas.microsoft.com/office/drawing/2014/main" id="{09EAF369-5D2F-E62C-14D5-714F25B68770}"/>
                </a:ext>
              </a:extLst>
            </p:cNvPr>
            <p:cNvSpPr txBox="1"/>
            <p:nvPr/>
          </p:nvSpPr>
          <p:spPr>
            <a:xfrm>
              <a:off x="5370301" y="753800"/>
              <a:ext cx="17433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Golos Text"/>
                  <a:ea typeface="Golos Text"/>
                  <a:cs typeface="Golos Text"/>
                  <a:sym typeface="Golos Text"/>
                </a:rPr>
                <a:t>PROFILE DATA</a:t>
              </a:r>
              <a:endParaRPr sz="1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Rectangle 684">
            <a:extLst>
              <a:ext uri="{FF2B5EF4-FFF2-40B4-BE49-F238E27FC236}">
                <a16:creationId xmlns:a16="http://schemas.microsoft.com/office/drawing/2014/main" id="{5A21C0C1-E9B1-A76D-331B-9FFBC8927FCD}"/>
              </a:ext>
            </a:extLst>
          </p:cNvPr>
          <p:cNvSpPr/>
          <p:nvPr/>
        </p:nvSpPr>
        <p:spPr>
          <a:xfrm>
            <a:off x="2289070" y="1139167"/>
            <a:ext cx="4768380" cy="305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6" name="Google Shape;676;p39"/>
          <p:cNvCxnSpPr/>
          <p:nvPr/>
        </p:nvCxnSpPr>
        <p:spPr>
          <a:xfrm>
            <a:off x="4867275" y="4456352"/>
            <a:ext cx="427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5" name="Google Shape;785;p39"/>
          <p:cNvGrpSpPr/>
          <p:nvPr/>
        </p:nvGrpSpPr>
        <p:grpSpPr>
          <a:xfrm>
            <a:off x="829774" y="0"/>
            <a:ext cx="0" cy="5143500"/>
            <a:chOff x="1256113" y="0"/>
            <a:chExt cx="0" cy="5143500"/>
          </a:xfrm>
        </p:grpSpPr>
        <p:cxnSp>
          <p:nvCxnSpPr>
            <p:cNvPr id="786" name="Google Shape;786;p39"/>
            <p:cNvCxnSpPr/>
            <p:nvPr/>
          </p:nvCxnSpPr>
          <p:spPr>
            <a:xfrm>
              <a:off x="1256113" y="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9"/>
            <p:cNvCxnSpPr/>
            <p:nvPr/>
          </p:nvCxnSpPr>
          <p:spPr>
            <a:xfrm>
              <a:off x="1256113" y="411480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84" name="Picture 683" descr="A screenshot of a computer&#10;&#10;Description automatically generated">
            <a:extLst>
              <a:ext uri="{FF2B5EF4-FFF2-40B4-BE49-F238E27FC236}">
                <a16:creationId xmlns:a16="http://schemas.microsoft.com/office/drawing/2014/main" id="{5D7C1DE5-DBF5-C808-6FE4-830B2EBD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90" y="1064224"/>
            <a:ext cx="4707219" cy="30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Rectangle 684">
            <a:extLst>
              <a:ext uri="{FF2B5EF4-FFF2-40B4-BE49-F238E27FC236}">
                <a16:creationId xmlns:a16="http://schemas.microsoft.com/office/drawing/2014/main" id="{5A21C0C1-E9B1-A76D-331B-9FFBC8927FCD}"/>
              </a:ext>
            </a:extLst>
          </p:cNvPr>
          <p:cNvSpPr/>
          <p:nvPr/>
        </p:nvSpPr>
        <p:spPr>
          <a:xfrm>
            <a:off x="2289070" y="1139167"/>
            <a:ext cx="4768380" cy="305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6" name="Google Shape;676;p39"/>
          <p:cNvCxnSpPr/>
          <p:nvPr/>
        </p:nvCxnSpPr>
        <p:spPr>
          <a:xfrm>
            <a:off x="4867275" y="4456352"/>
            <a:ext cx="427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5" name="Google Shape;785;p39"/>
          <p:cNvGrpSpPr/>
          <p:nvPr/>
        </p:nvGrpSpPr>
        <p:grpSpPr>
          <a:xfrm>
            <a:off x="829774" y="0"/>
            <a:ext cx="0" cy="5143500"/>
            <a:chOff x="1256113" y="0"/>
            <a:chExt cx="0" cy="5143500"/>
          </a:xfrm>
        </p:grpSpPr>
        <p:cxnSp>
          <p:nvCxnSpPr>
            <p:cNvPr id="786" name="Google Shape;786;p39"/>
            <p:cNvCxnSpPr/>
            <p:nvPr/>
          </p:nvCxnSpPr>
          <p:spPr>
            <a:xfrm>
              <a:off x="1256113" y="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9"/>
            <p:cNvCxnSpPr/>
            <p:nvPr/>
          </p:nvCxnSpPr>
          <p:spPr>
            <a:xfrm>
              <a:off x="1256113" y="411480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CE7FA38-556D-B407-63AA-F13996E4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636" y="1061820"/>
            <a:ext cx="4714727" cy="30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7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0F5496-A65A-6EDE-00E1-A68E1E6E7BB9}"/>
              </a:ext>
            </a:extLst>
          </p:cNvPr>
          <p:cNvSpPr/>
          <p:nvPr/>
        </p:nvSpPr>
        <p:spPr>
          <a:xfrm>
            <a:off x="4394023" y="337535"/>
            <a:ext cx="4497574" cy="3052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EC6F03-5E42-CA83-C86F-26B2DBFC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243" y="243175"/>
            <a:ext cx="4497574" cy="3058479"/>
          </a:xfrm>
          <a:prstGeom prst="rect">
            <a:avLst/>
          </a:prstGeom>
        </p:spPr>
      </p:pic>
      <p:sp>
        <p:nvSpPr>
          <p:cNvPr id="685" name="Rectangle 684">
            <a:extLst>
              <a:ext uri="{FF2B5EF4-FFF2-40B4-BE49-F238E27FC236}">
                <a16:creationId xmlns:a16="http://schemas.microsoft.com/office/drawing/2014/main" id="{5A21C0C1-E9B1-A76D-331B-9FFBC8927FCD}"/>
              </a:ext>
            </a:extLst>
          </p:cNvPr>
          <p:cNvSpPr/>
          <p:nvPr/>
        </p:nvSpPr>
        <p:spPr>
          <a:xfrm>
            <a:off x="304828" y="1416281"/>
            <a:ext cx="5199981" cy="305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6" name="Google Shape;676;p39"/>
          <p:cNvCxnSpPr/>
          <p:nvPr/>
        </p:nvCxnSpPr>
        <p:spPr>
          <a:xfrm>
            <a:off x="4867275" y="4554544"/>
            <a:ext cx="427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5" name="Google Shape;785;p39"/>
          <p:cNvGrpSpPr/>
          <p:nvPr/>
        </p:nvGrpSpPr>
        <p:grpSpPr>
          <a:xfrm>
            <a:off x="829774" y="0"/>
            <a:ext cx="0" cy="5143500"/>
            <a:chOff x="1256113" y="0"/>
            <a:chExt cx="0" cy="5143500"/>
          </a:xfrm>
        </p:grpSpPr>
        <p:cxnSp>
          <p:nvCxnSpPr>
            <p:cNvPr id="786" name="Google Shape;786;p39"/>
            <p:cNvCxnSpPr/>
            <p:nvPr/>
          </p:nvCxnSpPr>
          <p:spPr>
            <a:xfrm>
              <a:off x="1256113" y="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9"/>
            <p:cNvCxnSpPr/>
            <p:nvPr/>
          </p:nvCxnSpPr>
          <p:spPr>
            <a:xfrm>
              <a:off x="1256113" y="411480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84CDB2-97A1-2A20-D186-640A6096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7" y="1284915"/>
            <a:ext cx="5199981" cy="31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0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39"/>
          <p:cNvCxnSpPr/>
          <p:nvPr/>
        </p:nvCxnSpPr>
        <p:spPr>
          <a:xfrm>
            <a:off x="4867275" y="4456352"/>
            <a:ext cx="427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39"/>
          <p:cNvSpPr txBox="1">
            <a:spLocks noGrp="1"/>
          </p:cNvSpPr>
          <p:nvPr>
            <p:ph type="title"/>
          </p:nvPr>
        </p:nvSpPr>
        <p:spPr>
          <a:xfrm>
            <a:off x="320725" y="2605432"/>
            <a:ext cx="5853295" cy="1423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Advantages of using regular expressions</a:t>
            </a:r>
          </a:p>
        </p:txBody>
      </p:sp>
      <p:sp>
        <p:nvSpPr>
          <p:cNvPr id="678" name="Google Shape;678;p39"/>
          <p:cNvSpPr txBox="1">
            <a:spLocks noGrp="1"/>
          </p:cNvSpPr>
          <p:nvPr>
            <p:ph type="title" idx="2"/>
          </p:nvPr>
        </p:nvSpPr>
        <p:spPr>
          <a:xfrm>
            <a:off x="829775" y="1645306"/>
            <a:ext cx="10665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85" name="Google Shape;785;p39"/>
          <p:cNvGrpSpPr/>
          <p:nvPr/>
        </p:nvGrpSpPr>
        <p:grpSpPr>
          <a:xfrm>
            <a:off x="829774" y="0"/>
            <a:ext cx="0" cy="5143500"/>
            <a:chOff x="1256113" y="0"/>
            <a:chExt cx="0" cy="5143500"/>
          </a:xfrm>
        </p:grpSpPr>
        <p:cxnSp>
          <p:nvCxnSpPr>
            <p:cNvPr id="786" name="Google Shape;786;p39"/>
            <p:cNvCxnSpPr/>
            <p:nvPr/>
          </p:nvCxnSpPr>
          <p:spPr>
            <a:xfrm>
              <a:off x="1256113" y="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9"/>
            <p:cNvCxnSpPr/>
            <p:nvPr/>
          </p:nvCxnSpPr>
          <p:spPr>
            <a:xfrm>
              <a:off x="1256113" y="411480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3" name="Google Shape;677;p39">
            <a:extLst>
              <a:ext uri="{FF2B5EF4-FFF2-40B4-BE49-F238E27FC236}">
                <a16:creationId xmlns:a16="http://schemas.microsoft.com/office/drawing/2014/main" id="{222B239A-F615-6539-9D85-FCB1ED22B6B4}"/>
              </a:ext>
            </a:extLst>
          </p:cNvPr>
          <p:cNvSpPr txBox="1">
            <a:spLocks/>
          </p:cNvSpPr>
          <p:nvPr/>
        </p:nvSpPr>
        <p:spPr>
          <a:xfrm>
            <a:off x="3842292" y="1797807"/>
            <a:ext cx="5056234" cy="71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Golos Text Black"/>
              <a:buNone/>
              <a:defRPr sz="49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9pPr>
          </a:lstStyle>
          <a:p>
            <a:r>
              <a:rPr lang="en-US" sz="3800" dirty="0">
                <a:solidFill>
                  <a:schemeClr val="accent1"/>
                </a:solidFill>
              </a:rPr>
              <a:t>r"^07[789][0-9]{7}$"</a:t>
            </a:r>
          </a:p>
        </p:txBody>
      </p:sp>
      <p:sp>
        <p:nvSpPr>
          <p:cNvPr id="845" name="Google Shape;677;p39">
            <a:extLst>
              <a:ext uri="{FF2B5EF4-FFF2-40B4-BE49-F238E27FC236}">
                <a16:creationId xmlns:a16="http://schemas.microsoft.com/office/drawing/2014/main" id="{D29B3AFB-5CB7-6F33-750A-39543ED05048}"/>
              </a:ext>
            </a:extLst>
          </p:cNvPr>
          <p:cNvSpPr txBox="1">
            <a:spLocks/>
          </p:cNvSpPr>
          <p:nvPr/>
        </p:nvSpPr>
        <p:spPr>
          <a:xfrm>
            <a:off x="3859680" y="1795384"/>
            <a:ext cx="5056234" cy="71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Golos Text Black"/>
              <a:buNone/>
              <a:defRPr sz="49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9pPr>
          </a:lstStyle>
          <a:p>
            <a:r>
              <a:rPr lang="en-US" sz="3800" dirty="0">
                <a:solidFill>
                  <a:schemeClr val="accent2"/>
                </a:solidFill>
              </a:rPr>
              <a:t>r"^07[789][0-9]{7}$"</a:t>
            </a:r>
          </a:p>
        </p:txBody>
      </p:sp>
      <p:sp>
        <p:nvSpPr>
          <p:cNvPr id="846" name="Google Shape;677;p39">
            <a:extLst>
              <a:ext uri="{FF2B5EF4-FFF2-40B4-BE49-F238E27FC236}">
                <a16:creationId xmlns:a16="http://schemas.microsoft.com/office/drawing/2014/main" id="{F4D87F98-DE48-2177-993F-81D1A6F00A9D}"/>
              </a:ext>
            </a:extLst>
          </p:cNvPr>
          <p:cNvSpPr txBox="1">
            <a:spLocks/>
          </p:cNvSpPr>
          <p:nvPr/>
        </p:nvSpPr>
        <p:spPr>
          <a:xfrm>
            <a:off x="5372430" y="1062209"/>
            <a:ext cx="1856854" cy="7118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Golos Text Black"/>
              <a:buNone/>
              <a:defRPr sz="49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Black"/>
              <a:buNone/>
              <a:defRPr sz="5000" b="0" i="0" u="none" strike="noStrike" cap="none">
                <a:solidFill>
                  <a:schemeClr val="dk1"/>
                </a:solidFill>
                <a:latin typeface="Golos Text Black"/>
                <a:ea typeface="Golos Text Black"/>
                <a:cs typeface="Golos Text Black"/>
                <a:sym typeface="Golos Text Black"/>
              </a:defRPr>
            </a:lvl9pPr>
          </a:lstStyle>
          <a:p>
            <a:r>
              <a:rPr lang="en-US" sz="3800" dirty="0">
                <a:solidFill>
                  <a:schemeClr val="accent2"/>
                </a:solidFill>
              </a:rPr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305527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39"/>
          <p:cNvCxnSpPr/>
          <p:nvPr/>
        </p:nvCxnSpPr>
        <p:spPr>
          <a:xfrm>
            <a:off x="4867275" y="4456352"/>
            <a:ext cx="427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39"/>
          <p:cNvSpPr txBox="1">
            <a:spLocks noGrp="1"/>
          </p:cNvSpPr>
          <p:nvPr>
            <p:ph type="title"/>
          </p:nvPr>
        </p:nvSpPr>
        <p:spPr>
          <a:xfrm>
            <a:off x="468013" y="2605432"/>
            <a:ext cx="5853295" cy="1423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How regex helped us achieve our goals?</a:t>
            </a:r>
          </a:p>
        </p:txBody>
      </p:sp>
      <p:sp>
        <p:nvSpPr>
          <p:cNvPr id="678" name="Google Shape;678;p39"/>
          <p:cNvSpPr txBox="1">
            <a:spLocks noGrp="1"/>
          </p:cNvSpPr>
          <p:nvPr>
            <p:ph type="title" idx="2"/>
          </p:nvPr>
        </p:nvSpPr>
        <p:spPr>
          <a:xfrm>
            <a:off x="829775" y="1645306"/>
            <a:ext cx="10665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85" name="Google Shape;785;p39"/>
          <p:cNvGrpSpPr/>
          <p:nvPr/>
        </p:nvGrpSpPr>
        <p:grpSpPr>
          <a:xfrm>
            <a:off x="829774" y="0"/>
            <a:ext cx="0" cy="5143500"/>
            <a:chOff x="1256113" y="0"/>
            <a:chExt cx="0" cy="5143500"/>
          </a:xfrm>
        </p:grpSpPr>
        <p:cxnSp>
          <p:nvCxnSpPr>
            <p:cNvPr id="786" name="Google Shape;786;p39"/>
            <p:cNvCxnSpPr/>
            <p:nvPr/>
          </p:nvCxnSpPr>
          <p:spPr>
            <a:xfrm>
              <a:off x="1256113" y="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9"/>
            <p:cNvCxnSpPr/>
            <p:nvPr/>
          </p:nvCxnSpPr>
          <p:spPr>
            <a:xfrm>
              <a:off x="1256113" y="411480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6473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39"/>
          <p:cNvCxnSpPr/>
          <p:nvPr/>
        </p:nvCxnSpPr>
        <p:spPr>
          <a:xfrm>
            <a:off x="4867275" y="4456352"/>
            <a:ext cx="427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39"/>
          <p:cNvSpPr txBox="1">
            <a:spLocks noGrp="1"/>
          </p:cNvSpPr>
          <p:nvPr>
            <p:ph type="title"/>
          </p:nvPr>
        </p:nvSpPr>
        <p:spPr>
          <a:xfrm>
            <a:off x="664394" y="2980444"/>
            <a:ext cx="2072669" cy="868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SAAS</a:t>
            </a:r>
          </a:p>
        </p:txBody>
      </p:sp>
      <p:sp>
        <p:nvSpPr>
          <p:cNvPr id="678" name="Google Shape;678;p39"/>
          <p:cNvSpPr txBox="1">
            <a:spLocks noGrp="1"/>
          </p:cNvSpPr>
          <p:nvPr>
            <p:ph type="title" idx="2"/>
          </p:nvPr>
        </p:nvSpPr>
        <p:spPr>
          <a:xfrm>
            <a:off x="829775" y="1645306"/>
            <a:ext cx="10665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85" name="Google Shape;785;p39"/>
          <p:cNvGrpSpPr/>
          <p:nvPr/>
        </p:nvGrpSpPr>
        <p:grpSpPr>
          <a:xfrm>
            <a:off x="829774" y="0"/>
            <a:ext cx="0" cy="5143500"/>
            <a:chOff x="1256113" y="0"/>
            <a:chExt cx="0" cy="5143500"/>
          </a:xfrm>
        </p:grpSpPr>
        <p:cxnSp>
          <p:nvCxnSpPr>
            <p:cNvPr id="786" name="Google Shape;786;p39"/>
            <p:cNvCxnSpPr/>
            <p:nvPr/>
          </p:nvCxnSpPr>
          <p:spPr>
            <a:xfrm>
              <a:off x="1256113" y="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9"/>
            <p:cNvCxnSpPr/>
            <p:nvPr/>
          </p:nvCxnSpPr>
          <p:spPr>
            <a:xfrm>
              <a:off x="1256113" y="4114800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 descr="What is Software as a Service (SaaS)? | Ongoing WMS">
            <a:extLst>
              <a:ext uri="{FF2B5EF4-FFF2-40B4-BE49-F238E27FC236}">
                <a16:creationId xmlns:a16="http://schemas.microsoft.com/office/drawing/2014/main" id="{588D638D-29F0-50AF-F741-167BFD52F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06" y="560276"/>
            <a:ext cx="3718968" cy="35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34467"/>
      </p:ext>
    </p:extLst>
  </p:cSld>
  <p:clrMapOvr>
    <a:masterClrMapping/>
  </p:clrMapOvr>
</p:sld>
</file>

<file path=ppt/theme/theme1.xml><?xml version="1.0" encoding="utf-8"?>
<a:theme xmlns:a="http://schemas.openxmlformats.org/drawingml/2006/main" name="Tips for Making a Great Job Application by Slidesgo">
  <a:themeElements>
    <a:clrScheme name="Simple Light">
      <a:dk1>
        <a:srgbClr val="1B1B1B"/>
      </a:dk1>
      <a:lt1>
        <a:srgbClr val="FFFFFF"/>
      </a:lt1>
      <a:dk2>
        <a:srgbClr val="2F2F2F"/>
      </a:dk2>
      <a:lt2>
        <a:srgbClr val="686565"/>
      </a:lt2>
      <a:accent1>
        <a:srgbClr val="F54703"/>
      </a:accent1>
      <a:accent2>
        <a:srgbClr val="FF7518"/>
      </a:accent2>
      <a:accent3>
        <a:srgbClr val="B2B2B2"/>
      </a:accent3>
      <a:accent4>
        <a:srgbClr val="E4E4E4"/>
      </a:accent4>
      <a:accent5>
        <a:srgbClr val="FFFFFF"/>
      </a:accent5>
      <a:accent6>
        <a:srgbClr val="FFFFFF"/>
      </a:accent6>
      <a:hlink>
        <a:srgbClr val="1B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114</Words>
  <Application>Microsoft Office PowerPoint</Application>
  <PresentationFormat>On-screen Show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Golos Text</vt:lpstr>
      <vt:lpstr>Golos Text Medium</vt:lpstr>
      <vt:lpstr>Golos Text Black</vt:lpstr>
      <vt:lpstr>Lato</vt:lpstr>
      <vt:lpstr>Fredoka One</vt:lpstr>
      <vt:lpstr>Arial</vt:lpstr>
      <vt:lpstr>Palanquin Dark</vt:lpstr>
      <vt:lpstr>Golos Text SemiBold</vt:lpstr>
      <vt:lpstr>Tips for Making a Great Job Application by Slidesgo</vt:lpstr>
      <vt:lpstr>Job Application</vt:lpstr>
      <vt:lpstr>03</vt:lpstr>
      <vt:lpstr>What the project aims to achieve?</vt:lpstr>
      <vt:lpstr>PowerPoint Presentation</vt:lpstr>
      <vt:lpstr>PowerPoint Presentation</vt:lpstr>
      <vt:lpstr>PowerPoint Presentation</vt:lpstr>
      <vt:lpstr>Advantages of using regular expressions</vt:lpstr>
      <vt:lpstr>How regex helped us achieve our goals?</vt:lpstr>
      <vt:lpstr>SAAS</vt:lpstr>
      <vt:lpstr>Thanks..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Application</dc:title>
  <cp:lastModifiedBy>amr alali</cp:lastModifiedBy>
  <cp:revision>3</cp:revision>
  <dcterms:modified xsi:type="dcterms:W3CDTF">2024-06-01T21:20:50Z</dcterms:modified>
</cp:coreProperties>
</file>