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22520" y="2729880"/>
            <a:ext cx="4022640" cy="46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722520" y="2729880"/>
            <a:ext cx="4022640" cy="46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2520" y="2729880"/>
            <a:ext cx="4022640" cy="46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27600" y="1490400"/>
            <a:ext cx="3593520" cy="773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edit the title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5120" y="1765080"/>
            <a:ext cx="804240" cy="804240"/>
          </a:xfrm>
          <a:prstGeom prst="rect">
            <a:avLst/>
          </a:prstGeom>
          <a:noFill/>
          <a:ln w="9360">
            <a:solidFill>
              <a:srgbClr val="1b1b1b"/>
            </a:solidFill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1b1b1b"/>
                </a:solidFill>
                <a:latin typeface="Golos Text Medium"/>
                <a:ea typeface="Golos Text Medium"/>
              </a:rPr>
              <a:t>xx</a:t>
            </a:r>
            <a:r>
              <a:rPr b="0" lang="en-US" sz="3000" spc="-1" strike="noStrike">
                <a:solidFill>
                  <a:srgbClr val="1b1b1b"/>
                </a:solidFill>
                <a:latin typeface="Golos Text Medium"/>
                <a:ea typeface="Golos Text Medium"/>
              </a:rPr>
              <a:t>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825120" y="3292200"/>
            <a:ext cx="804240" cy="804240"/>
          </a:xfrm>
          <a:prstGeom prst="rect">
            <a:avLst/>
          </a:prstGeom>
          <a:noFill/>
          <a:ln w="9360">
            <a:solidFill>
              <a:srgbClr val="1b1b1b"/>
            </a:solidFill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1b1b1b"/>
                </a:solidFill>
                <a:latin typeface="Golos Text Medium"/>
                <a:ea typeface="Golos Text Medium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765320" y="1765080"/>
            <a:ext cx="804240" cy="804240"/>
          </a:xfrm>
          <a:prstGeom prst="rect">
            <a:avLst/>
          </a:prstGeom>
          <a:noFill/>
          <a:ln w="9360">
            <a:solidFill>
              <a:srgbClr val="1b1b1b"/>
            </a:solidFill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1b1b1b"/>
                </a:solidFill>
                <a:latin typeface="Golos Text Medium"/>
                <a:ea typeface="Golos Text Medium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720000" y="387720"/>
            <a:ext cx="7703640" cy="59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4765320" y="3292200"/>
            <a:ext cx="804240" cy="804240"/>
          </a:xfrm>
          <a:prstGeom prst="rect">
            <a:avLst/>
          </a:prstGeom>
          <a:noFill/>
          <a:ln w="9360">
            <a:solidFill>
              <a:srgbClr val="1b1b1b"/>
            </a:solidFill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1b1b1b"/>
                </a:solidFill>
                <a:latin typeface="Golos Text Medium"/>
                <a:ea typeface="Golos Text Medium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" name="Google Shape;64;p13"/>
          <p:cNvGrpSpPr/>
          <p:nvPr/>
        </p:nvGrpSpPr>
        <p:grpSpPr>
          <a:xfrm>
            <a:off x="829800" y="0"/>
            <a:ext cx="360" cy="5143320"/>
            <a:chOff x="829800" y="0"/>
            <a:chExt cx="360" cy="5143320"/>
          </a:xfrm>
        </p:grpSpPr>
        <p:sp>
          <p:nvSpPr>
            <p:cNvPr id="44" name="Google Shape;65;p13"/>
            <p:cNvSpPr/>
            <p:nvPr/>
          </p:nvSpPr>
          <p:spPr>
            <a:xfrm>
              <a:off x="829800" y="0"/>
              <a:ext cx="360" cy="41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66;p13"/>
            <p:cNvSpPr/>
            <p:nvPr/>
          </p:nvSpPr>
          <p:spPr>
            <a:xfrm>
              <a:off x="829800" y="4727880"/>
              <a:ext cx="360" cy="41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520" y="2729880"/>
            <a:ext cx="4022640" cy="100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4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829800" y="1645200"/>
            <a:ext cx="1066320" cy="1069200"/>
          </a:xfrm>
          <a:prstGeom prst="rect">
            <a:avLst/>
          </a:prstGeom>
          <a:noFill/>
          <a:ln w="9360">
            <a:solidFill>
              <a:srgbClr val="1b1b1b"/>
            </a:solidFill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900" spc="-1" strike="noStrike">
                <a:solidFill>
                  <a:srgbClr val="1b1b1b"/>
                </a:solidFill>
                <a:latin typeface="Golos Text SemiBold"/>
                <a:ea typeface="Golos Text SemiBold"/>
              </a:rPr>
              <a:t>xx%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971240" y="2223000"/>
            <a:ext cx="3593520" cy="155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1b1b1b"/>
                </a:solidFill>
                <a:latin typeface="Lato"/>
                <a:ea typeface="Lato"/>
              </a:rPr>
              <a:t>Data is often collected directly from users, but it may contain errors. This user-generated data needs cleaning to ensure accuracy. Cleaning helps remove mistakes, making the data usable for analysis and better decision-making.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827600" y="1490400"/>
            <a:ext cx="3880080" cy="773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800" spc="-1" strike="noStrike">
                <a:solidFill>
                  <a:srgbClr val="1b1b1b"/>
                </a:solidFill>
                <a:latin typeface="Golos Text Black"/>
                <a:ea typeface="Golos Text Black"/>
              </a:rPr>
              <a:t>Job Application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349;p36"/>
          <p:cNvSpPr/>
          <p:nvPr/>
        </p:nvSpPr>
        <p:spPr>
          <a:xfrm>
            <a:off x="0" y="4456440"/>
            <a:ext cx="457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b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5" name="Google Shape;350;p36"/>
          <p:cNvGrpSpPr/>
          <p:nvPr/>
        </p:nvGrpSpPr>
        <p:grpSpPr>
          <a:xfrm>
            <a:off x="722520" y="686880"/>
            <a:ext cx="3268800" cy="3769200"/>
            <a:chOff x="722520" y="686880"/>
            <a:chExt cx="3268800" cy="3769200"/>
          </a:xfrm>
        </p:grpSpPr>
        <p:sp>
          <p:nvSpPr>
            <p:cNvPr id="126" name="Google Shape;351;p36"/>
            <p:cNvSpPr/>
            <p:nvPr/>
          </p:nvSpPr>
          <p:spPr>
            <a:xfrm>
              <a:off x="3754440" y="3242880"/>
              <a:ext cx="92160" cy="109080"/>
            </a:xfrm>
            <a:custGeom>
              <a:avLst/>
              <a:gdLst/>
              <a:ahLst/>
              <a:rect l="l" t="t" r="r" b="b"/>
              <a:pathLst>
                <a:path w="3835" h="4532">
                  <a:moveTo>
                    <a:pt x="2063" y="0"/>
                  </a:moveTo>
                  <a:cubicBezTo>
                    <a:pt x="1747" y="0"/>
                    <a:pt x="1424" y="139"/>
                    <a:pt x="1135" y="462"/>
                  </a:cubicBezTo>
                  <a:cubicBezTo>
                    <a:pt x="0" y="1730"/>
                    <a:pt x="301" y="4532"/>
                    <a:pt x="301" y="4532"/>
                  </a:cubicBezTo>
                  <a:cubicBezTo>
                    <a:pt x="301" y="4532"/>
                    <a:pt x="3103" y="4131"/>
                    <a:pt x="3536" y="2430"/>
                  </a:cubicBezTo>
                  <a:cubicBezTo>
                    <a:pt x="3835" y="1187"/>
                    <a:pt x="2985" y="0"/>
                    <a:pt x="2063" y="0"/>
                  </a:cubicBezTo>
                  <a:close/>
                </a:path>
              </a:pathLst>
            </a:custGeom>
            <a:solidFill>
              <a:srgbClr val="f547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352;p36"/>
            <p:cNvSpPr/>
            <p:nvPr/>
          </p:nvSpPr>
          <p:spPr>
            <a:xfrm>
              <a:off x="3829320" y="3483360"/>
              <a:ext cx="142920" cy="169920"/>
            </a:xfrm>
            <a:custGeom>
              <a:avLst/>
              <a:gdLst/>
              <a:ahLst/>
              <a:rect l="l" t="t" r="r" b="b"/>
              <a:pathLst>
                <a:path w="5943" h="7061">
                  <a:moveTo>
                    <a:pt x="3190" y="1"/>
                  </a:moveTo>
                  <a:cubicBezTo>
                    <a:pt x="2696" y="1"/>
                    <a:pt x="2188" y="218"/>
                    <a:pt x="1735" y="723"/>
                  </a:cubicBezTo>
                  <a:cubicBezTo>
                    <a:pt x="1" y="2691"/>
                    <a:pt x="434" y="7061"/>
                    <a:pt x="434" y="7061"/>
                  </a:cubicBezTo>
                  <a:cubicBezTo>
                    <a:pt x="434" y="7061"/>
                    <a:pt x="4804" y="6427"/>
                    <a:pt x="5471" y="3792"/>
                  </a:cubicBezTo>
                  <a:cubicBezTo>
                    <a:pt x="5943" y="1832"/>
                    <a:pt x="4624" y="1"/>
                    <a:pt x="3190" y="1"/>
                  </a:cubicBezTo>
                  <a:close/>
                </a:path>
              </a:pathLst>
            </a:custGeom>
            <a:solidFill>
              <a:srgbClr val="f547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Google Shape;353;p36"/>
            <p:cNvSpPr/>
            <p:nvPr/>
          </p:nvSpPr>
          <p:spPr>
            <a:xfrm>
              <a:off x="1870200" y="1890720"/>
              <a:ext cx="974520" cy="2564280"/>
            </a:xfrm>
            <a:custGeom>
              <a:avLst/>
              <a:gdLst/>
              <a:ahLst/>
              <a:rect l="l" t="t" r="r" b="b"/>
              <a:pathLst>
                <a:path w="40430" h="106377">
                  <a:moveTo>
                    <a:pt x="1" y="0"/>
                  </a:moveTo>
                  <a:lnTo>
                    <a:pt x="1" y="106376"/>
                  </a:lnTo>
                  <a:lnTo>
                    <a:pt x="40430" y="106376"/>
                  </a:lnTo>
                  <a:lnTo>
                    <a:pt x="40430" y="0"/>
                  </a:lnTo>
                  <a:close/>
                </a:path>
              </a:pathLst>
            </a:custGeom>
            <a:solidFill>
              <a:schemeClr val="accent3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354;p36"/>
            <p:cNvSpPr/>
            <p:nvPr/>
          </p:nvSpPr>
          <p:spPr>
            <a:xfrm>
              <a:off x="1599120" y="4357440"/>
              <a:ext cx="1515600" cy="98640"/>
            </a:xfrm>
            <a:custGeom>
              <a:avLst/>
              <a:gdLst/>
              <a:ahLst/>
              <a:rect l="l" t="t" r="r" b="b"/>
              <a:pathLst>
                <a:path w="62879" h="4104">
                  <a:moveTo>
                    <a:pt x="0" y="1"/>
                  </a:moveTo>
                  <a:lnTo>
                    <a:pt x="0" y="4104"/>
                  </a:lnTo>
                  <a:lnTo>
                    <a:pt x="62879" y="4104"/>
                  </a:lnTo>
                  <a:lnTo>
                    <a:pt x="62879" y="1"/>
                  </a:lnTo>
                  <a:close/>
                </a:path>
              </a:pathLst>
            </a:custGeom>
            <a:solidFill>
              <a:schemeClr val="accent3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Google Shape;355;p36"/>
            <p:cNvSpPr/>
            <p:nvPr/>
          </p:nvSpPr>
          <p:spPr>
            <a:xfrm>
              <a:off x="722520" y="1437120"/>
              <a:ext cx="3268800" cy="2605320"/>
            </a:xfrm>
            <a:custGeom>
              <a:avLst/>
              <a:gdLst/>
              <a:ahLst/>
              <a:rect l="l" t="t" r="r" b="b"/>
              <a:pathLst>
                <a:path w="135597" h="108078">
                  <a:moveTo>
                    <a:pt x="3970" y="0"/>
                  </a:moveTo>
                  <a:cubicBezTo>
                    <a:pt x="1768" y="0"/>
                    <a:pt x="0" y="1768"/>
                    <a:pt x="0" y="3970"/>
                  </a:cubicBezTo>
                  <a:lnTo>
                    <a:pt x="0" y="104141"/>
                  </a:lnTo>
                  <a:cubicBezTo>
                    <a:pt x="0" y="106309"/>
                    <a:pt x="1768" y="108077"/>
                    <a:pt x="3970" y="108077"/>
                  </a:cubicBezTo>
                  <a:lnTo>
                    <a:pt x="131661" y="108077"/>
                  </a:lnTo>
                  <a:cubicBezTo>
                    <a:pt x="133862" y="108077"/>
                    <a:pt x="135597" y="106309"/>
                    <a:pt x="135597" y="104141"/>
                  </a:cubicBezTo>
                  <a:lnTo>
                    <a:pt x="135597" y="3970"/>
                  </a:lnTo>
                  <a:cubicBezTo>
                    <a:pt x="135597" y="1768"/>
                    <a:pt x="133862" y="0"/>
                    <a:pt x="131661" y="0"/>
                  </a:cubicBezTo>
                  <a:close/>
                </a:path>
              </a:pathLst>
            </a:custGeom>
            <a:solidFill>
              <a:schemeClr val="accent3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356;p36"/>
            <p:cNvSpPr/>
            <p:nvPr/>
          </p:nvSpPr>
          <p:spPr>
            <a:xfrm>
              <a:off x="833400" y="1525680"/>
              <a:ext cx="3047760" cy="2429280"/>
            </a:xfrm>
            <a:custGeom>
              <a:avLst/>
              <a:gdLst/>
              <a:ahLst/>
              <a:rect l="l" t="t" r="r" b="b"/>
              <a:pathLst>
                <a:path w="126424" h="100773">
                  <a:moveTo>
                    <a:pt x="0" y="0"/>
                  </a:moveTo>
                  <a:lnTo>
                    <a:pt x="0" y="100772"/>
                  </a:lnTo>
                  <a:lnTo>
                    <a:pt x="126424" y="100772"/>
                  </a:lnTo>
                  <a:lnTo>
                    <a:pt x="126424" y="0"/>
                  </a:lnTo>
                  <a:close/>
                </a:path>
              </a:pathLst>
            </a:custGeom>
            <a:solidFill>
              <a:schemeClr val="lt1"/>
            </a:solidFill>
            <a:ln w="10850">
              <a:solidFill>
                <a:srgbClr val="1b1b1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357;p36"/>
            <p:cNvSpPr/>
            <p:nvPr/>
          </p:nvSpPr>
          <p:spPr>
            <a:xfrm>
              <a:off x="833400" y="3838680"/>
              <a:ext cx="3047760" cy="116280"/>
            </a:xfrm>
            <a:custGeom>
              <a:avLst/>
              <a:gdLst/>
              <a:ahLst/>
              <a:rect l="l" t="t" r="r" b="b"/>
              <a:pathLst>
                <a:path w="126424" h="4838">
                  <a:moveTo>
                    <a:pt x="0" y="1"/>
                  </a:moveTo>
                  <a:lnTo>
                    <a:pt x="0" y="4837"/>
                  </a:lnTo>
                  <a:lnTo>
                    <a:pt x="126424" y="4837"/>
                  </a:lnTo>
                  <a:lnTo>
                    <a:pt x="126424" y="1"/>
                  </a:lnTo>
                  <a:close/>
                </a:path>
              </a:pathLst>
            </a:custGeom>
            <a:solidFill>
              <a:schemeClr val="lt2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358;p36"/>
            <p:cNvSpPr/>
            <p:nvPr/>
          </p:nvSpPr>
          <p:spPr>
            <a:xfrm>
              <a:off x="833040" y="1525680"/>
              <a:ext cx="3047760" cy="169200"/>
            </a:xfrm>
            <a:custGeom>
              <a:avLst/>
              <a:gdLst/>
              <a:ahLst/>
              <a:rect l="l" t="t" r="r" b="b"/>
              <a:pathLst>
                <a:path w="126424" h="7039">
                  <a:moveTo>
                    <a:pt x="0" y="0"/>
                  </a:moveTo>
                  <a:lnTo>
                    <a:pt x="0" y="7039"/>
                  </a:lnTo>
                  <a:lnTo>
                    <a:pt x="126424" y="7039"/>
                  </a:lnTo>
                  <a:lnTo>
                    <a:pt x="126424" y="0"/>
                  </a:lnTo>
                  <a:close/>
                </a:path>
              </a:pathLst>
            </a:custGeom>
            <a:solidFill>
              <a:schemeClr val="accent2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359;p36"/>
            <p:cNvSpPr/>
            <p:nvPr/>
          </p:nvSpPr>
          <p:spPr>
            <a:xfrm>
              <a:off x="2480400" y="2314440"/>
              <a:ext cx="1269720" cy="1428120"/>
            </a:xfrm>
            <a:custGeom>
              <a:avLst/>
              <a:gdLst/>
              <a:ahLst/>
              <a:rect l="l" t="t" r="r" b="b"/>
              <a:pathLst>
                <a:path w="52672" h="59244">
                  <a:moveTo>
                    <a:pt x="1" y="1"/>
                  </a:moveTo>
                  <a:lnTo>
                    <a:pt x="1" y="59243"/>
                  </a:lnTo>
                  <a:lnTo>
                    <a:pt x="52672" y="59243"/>
                  </a:lnTo>
                  <a:lnTo>
                    <a:pt x="52672" y="1"/>
                  </a:lnTo>
                  <a:close/>
                </a:path>
              </a:pathLst>
            </a:custGeom>
            <a:solidFill>
              <a:srgbClr val="ffffff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360;p36"/>
            <p:cNvSpPr/>
            <p:nvPr/>
          </p:nvSpPr>
          <p:spPr>
            <a:xfrm>
              <a:off x="2765880" y="2314440"/>
              <a:ext cx="983880" cy="1428120"/>
            </a:xfrm>
            <a:custGeom>
              <a:avLst/>
              <a:gdLst/>
              <a:ahLst/>
              <a:rect l="l" t="t" r="r" b="b"/>
              <a:pathLst>
                <a:path w="40830" h="59244">
                  <a:moveTo>
                    <a:pt x="1" y="1"/>
                  </a:moveTo>
                  <a:lnTo>
                    <a:pt x="1" y="59243"/>
                  </a:lnTo>
                  <a:lnTo>
                    <a:pt x="40830" y="59243"/>
                  </a:lnTo>
                  <a:lnTo>
                    <a:pt x="40830" y="1"/>
                  </a:lnTo>
                  <a:close/>
                </a:path>
              </a:pathLst>
            </a:custGeom>
            <a:solidFill>
              <a:srgbClr val="ffffff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361;p36"/>
            <p:cNvSpPr/>
            <p:nvPr/>
          </p:nvSpPr>
          <p:spPr>
            <a:xfrm>
              <a:off x="2480400" y="2314440"/>
              <a:ext cx="1269720" cy="96120"/>
            </a:xfrm>
            <a:custGeom>
              <a:avLst/>
              <a:gdLst/>
              <a:ahLst/>
              <a:rect l="l" t="t" r="r" b="b"/>
              <a:pathLst>
                <a:path w="52672" h="4004">
                  <a:moveTo>
                    <a:pt x="1" y="1"/>
                  </a:moveTo>
                  <a:lnTo>
                    <a:pt x="1" y="4004"/>
                  </a:lnTo>
                  <a:lnTo>
                    <a:pt x="52672" y="4004"/>
                  </a:lnTo>
                  <a:lnTo>
                    <a:pt x="52672" y="1"/>
                  </a:lnTo>
                  <a:close/>
                </a:path>
              </a:pathLst>
            </a:custGeom>
            <a:solidFill>
              <a:schemeClr val="dk2"/>
            </a:solidFill>
            <a:ln w="10850">
              <a:solidFill>
                <a:srgbClr val="1b1b1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362;p36"/>
            <p:cNvSpPr/>
            <p:nvPr/>
          </p:nvSpPr>
          <p:spPr>
            <a:xfrm>
              <a:off x="2820600" y="2460240"/>
              <a:ext cx="249840" cy="303840"/>
            </a:xfrm>
            <a:custGeom>
              <a:avLst/>
              <a:gdLst/>
              <a:ahLst/>
              <a:rect l="l" t="t" r="r" b="b"/>
              <a:pathLst>
                <a:path w="10375" h="12610">
                  <a:moveTo>
                    <a:pt x="1" y="0"/>
                  </a:moveTo>
                  <a:lnTo>
                    <a:pt x="1" y="12609"/>
                  </a:lnTo>
                  <a:lnTo>
                    <a:pt x="10375" y="12609"/>
                  </a:lnTo>
                  <a:lnTo>
                    <a:pt x="10375" y="0"/>
                  </a:lnTo>
                  <a:close/>
                </a:path>
              </a:pathLst>
            </a:custGeom>
            <a:solidFill>
              <a:schemeClr val="accent1"/>
            </a:solidFill>
            <a:ln w="10850">
              <a:solidFill>
                <a:srgbClr val="1b1b1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363;p36"/>
            <p:cNvSpPr/>
            <p:nvPr/>
          </p:nvSpPr>
          <p:spPr>
            <a:xfrm>
              <a:off x="2844720" y="2547720"/>
              <a:ext cx="82440" cy="130680"/>
            </a:xfrm>
            <a:custGeom>
              <a:avLst/>
              <a:gdLst/>
              <a:ahLst/>
              <a:rect l="l" t="t" r="r" b="b"/>
              <a:pathLst>
                <a:path w="3437" h="5432">
                  <a:moveTo>
                    <a:pt x="2302" y="0"/>
                  </a:moveTo>
                  <a:lnTo>
                    <a:pt x="1068" y="167"/>
                  </a:lnTo>
                  <a:cubicBezTo>
                    <a:pt x="1068" y="167"/>
                    <a:pt x="1301" y="3603"/>
                    <a:pt x="834" y="3836"/>
                  </a:cubicBezTo>
                  <a:cubicBezTo>
                    <a:pt x="656" y="3938"/>
                    <a:pt x="439" y="3982"/>
                    <a:pt x="212" y="3982"/>
                  </a:cubicBezTo>
                  <a:cubicBezTo>
                    <a:pt x="142" y="3982"/>
                    <a:pt x="71" y="3978"/>
                    <a:pt x="1" y="3970"/>
                  </a:cubicBezTo>
                  <a:lnTo>
                    <a:pt x="1" y="3970"/>
                  </a:lnTo>
                  <a:cubicBezTo>
                    <a:pt x="334" y="4604"/>
                    <a:pt x="868" y="5104"/>
                    <a:pt x="1535" y="5337"/>
                  </a:cubicBezTo>
                  <a:cubicBezTo>
                    <a:pt x="1713" y="5404"/>
                    <a:pt x="1884" y="5432"/>
                    <a:pt x="2046" y="5432"/>
                  </a:cubicBezTo>
                  <a:cubicBezTo>
                    <a:pt x="2857" y="5432"/>
                    <a:pt x="3436" y="4737"/>
                    <a:pt x="3436" y="4737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chemeClr val="dk1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364;p36"/>
            <p:cNvSpPr/>
            <p:nvPr/>
          </p:nvSpPr>
          <p:spPr>
            <a:xfrm>
              <a:off x="2820600" y="2668320"/>
              <a:ext cx="249840" cy="95400"/>
            </a:xfrm>
            <a:custGeom>
              <a:avLst/>
              <a:gdLst/>
              <a:ahLst/>
              <a:rect l="l" t="t" r="r" b="b"/>
              <a:pathLst>
                <a:path w="10375" h="3971">
                  <a:moveTo>
                    <a:pt x="6072" y="1"/>
                  </a:moveTo>
                  <a:lnTo>
                    <a:pt x="1569" y="668"/>
                  </a:lnTo>
                  <a:lnTo>
                    <a:pt x="1" y="3970"/>
                  </a:lnTo>
                  <a:lnTo>
                    <a:pt x="10375" y="3970"/>
                  </a:lnTo>
                  <a:lnTo>
                    <a:pt x="9241" y="1602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chemeClr val="lt1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Google Shape;365;p36"/>
            <p:cNvSpPr/>
            <p:nvPr/>
          </p:nvSpPr>
          <p:spPr>
            <a:xfrm>
              <a:off x="2878560" y="2657880"/>
              <a:ext cx="101880" cy="83160"/>
            </a:xfrm>
            <a:custGeom>
              <a:avLst/>
              <a:gdLst/>
              <a:ahLst/>
              <a:rect l="l" t="t" r="r" b="b"/>
              <a:pathLst>
                <a:path w="4237" h="3470">
                  <a:moveTo>
                    <a:pt x="2969" y="0"/>
                  </a:moveTo>
                  <a:lnTo>
                    <a:pt x="1" y="1101"/>
                  </a:lnTo>
                  <a:lnTo>
                    <a:pt x="668" y="3469"/>
                  </a:lnTo>
                  <a:lnTo>
                    <a:pt x="4237" y="1034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lt1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366;p36"/>
            <p:cNvSpPr/>
            <p:nvPr/>
          </p:nvSpPr>
          <p:spPr>
            <a:xfrm>
              <a:off x="2892960" y="2631240"/>
              <a:ext cx="79920" cy="84240"/>
            </a:xfrm>
            <a:custGeom>
              <a:avLst/>
              <a:gdLst/>
              <a:ahLst/>
              <a:rect l="l" t="t" r="r" b="b"/>
              <a:pathLst>
                <a:path w="3337" h="3503">
                  <a:moveTo>
                    <a:pt x="3337" y="0"/>
                  </a:moveTo>
                  <a:lnTo>
                    <a:pt x="1" y="1602"/>
                  </a:lnTo>
                  <a:lnTo>
                    <a:pt x="368" y="3503"/>
                  </a:lnTo>
                  <a:lnTo>
                    <a:pt x="3070" y="1535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1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367;p36"/>
            <p:cNvSpPr/>
            <p:nvPr/>
          </p:nvSpPr>
          <p:spPr>
            <a:xfrm>
              <a:off x="2862360" y="2500920"/>
              <a:ext cx="166320" cy="175680"/>
            </a:xfrm>
            <a:custGeom>
              <a:avLst/>
              <a:gdLst/>
              <a:ahLst/>
              <a:rect l="l" t="t" r="r" b="b"/>
              <a:pathLst>
                <a:path w="6906" h="7298">
                  <a:moveTo>
                    <a:pt x="3665" y="1"/>
                  </a:moveTo>
                  <a:cubicBezTo>
                    <a:pt x="2681" y="1"/>
                    <a:pt x="1680" y="135"/>
                    <a:pt x="1168" y="442"/>
                  </a:cubicBezTo>
                  <a:cubicBezTo>
                    <a:pt x="0" y="1143"/>
                    <a:pt x="401" y="3011"/>
                    <a:pt x="401" y="3011"/>
                  </a:cubicBezTo>
                  <a:cubicBezTo>
                    <a:pt x="401" y="3011"/>
                    <a:pt x="234" y="6547"/>
                    <a:pt x="1401" y="7180"/>
                  </a:cubicBezTo>
                  <a:cubicBezTo>
                    <a:pt x="1551" y="7262"/>
                    <a:pt x="1721" y="7297"/>
                    <a:pt x="1903" y="7297"/>
                  </a:cubicBezTo>
                  <a:cubicBezTo>
                    <a:pt x="3142" y="7297"/>
                    <a:pt x="4971" y="5645"/>
                    <a:pt x="5204" y="5412"/>
                  </a:cubicBezTo>
                  <a:cubicBezTo>
                    <a:pt x="5471" y="5146"/>
                    <a:pt x="6905" y="4779"/>
                    <a:pt x="6905" y="3611"/>
                  </a:cubicBezTo>
                  <a:cubicBezTo>
                    <a:pt x="6905" y="2840"/>
                    <a:pt x="6527" y="2709"/>
                    <a:pt x="6270" y="2709"/>
                  </a:cubicBezTo>
                  <a:cubicBezTo>
                    <a:pt x="6138" y="2709"/>
                    <a:pt x="6038" y="2744"/>
                    <a:pt x="6038" y="2744"/>
                  </a:cubicBezTo>
                  <a:cubicBezTo>
                    <a:pt x="6038" y="2744"/>
                    <a:pt x="6538" y="1209"/>
                    <a:pt x="6305" y="576"/>
                  </a:cubicBezTo>
                  <a:cubicBezTo>
                    <a:pt x="6155" y="220"/>
                    <a:pt x="4923" y="1"/>
                    <a:pt x="3665" y="1"/>
                  </a:cubicBezTo>
                  <a:close/>
                </a:path>
              </a:pathLst>
            </a:custGeom>
            <a:solidFill>
              <a:schemeClr val="lt1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oogle Shape;368;p36"/>
            <p:cNvSpPr/>
            <p:nvPr/>
          </p:nvSpPr>
          <p:spPr>
            <a:xfrm>
              <a:off x="2848680" y="2478960"/>
              <a:ext cx="217440" cy="200160"/>
            </a:xfrm>
            <a:custGeom>
              <a:avLst/>
              <a:gdLst/>
              <a:ahLst/>
              <a:rect l="l" t="t" r="r" b="b"/>
              <a:pathLst>
                <a:path w="9041" h="8313">
                  <a:moveTo>
                    <a:pt x="3575" y="0"/>
                  </a:moveTo>
                  <a:cubicBezTo>
                    <a:pt x="3176" y="0"/>
                    <a:pt x="2788" y="36"/>
                    <a:pt x="2435" y="116"/>
                  </a:cubicBezTo>
                  <a:cubicBezTo>
                    <a:pt x="667" y="483"/>
                    <a:pt x="0" y="1550"/>
                    <a:pt x="134" y="2251"/>
                  </a:cubicBezTo>
                  <a:cubicBezTo>
                    <a:pt x="301" y="2918"/>
                    <a:pt x="734" y="3318"/>
                    <a:pt x="1902" y="3318"/>
                  </a:cubicBezTo>
                  <a:cubicBezTo>
                    <a:pt x="2802" y="3285"/>
                    <a:pt x="3703" y="3185"/>
                    <a:pt x="4570" y="3018"/>
                  </a:cubicBezTo>
                  <a:lnTo>
                    <a:pt x="4570" y="3018"/>
                  </a:lnTo>
                  <a:cubicBezTo>
                    <a:pt x="4203" y="3385"/>
                    <a:pt x="4203" y="3985"/>
                    <a:pt x="4570" y="4386"/>
                  </a:cubicBezTo>
                  <a:cubicBezTo>
                    <a:pt x="5037" y="5053"/>
                    <a:pt x="5237" y="5920"/>
                    <a:pt x="5104" y="6754"/>
                  </a:cubicBezTo>
                  <a:cubicBezTo>
                    <a:pt x="5037" y="7288"/>
                    <a:pt x="4203" y="7421"/>
                    <a:pt x="4203" y="7421"/>
                  </a:cubicBezTo>
                  <a:cubicBezTo>
                    <a:pt x="4203" y="7421"/>
                    <a:pt x="4437" y="7888"/>
                    <a:pt x="5404" y="8188"/>
                  </a:cubicBezTo>
                  <a:cubicBezTo>
                    <a:pt x="5662" y="8266"/>
                    <a:pt x="5957" y="8312"/>
                    <a:pt x="6263" y="8312"/>
                  </a:cubicBezTo>
                  <a:cubicBezTo>
                    <a:pt x="7144" y="8312"/>
                    <a:pt x="8110" y="7927"/>
                    <a:pt x="8506" y="6787"/>
                  </a:cubicBezTo>
                  <a:cubicBezTo>
                    <a:pt x="9040" y="5253"/>
                    <a:pt x="7773" y="2084"/>
                    <a:pt x="7339" y="1250"/>
                  </a:cubicBezTo>
                  <a:cubicBezTo>
                    <a:pt x="6965" y="582"/>
                    <a:pt x="5179" y="0"/>
                    <a:pt x="3575" y="0"/>
                  </a:cubicBezTo>
                  <a:close/>
                </a:path>
              </a:pathLst>
            </a:custGeom>
            <a:solidFill>
              <a:schemeClr val="dk1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oogle Shape;369;p36"/>
            <p:cNvSpPr/>
            <p:nvPr/>
          </p:nvSpPr>
          <p:spPr>
            <a:xfrm>
              <a:off x="2881800" y="2571120"/>
              <a:ext cx="18360" cy="5400"/>
            </a:xfrm>
            <a:custGeom>
              <a:avLst/>
              <a:gdLst/>
              <a:ahLst/>
              <a:rect l="l" t="t" r="r" b="b"/>
              <a:pathLst>
                <a:path fill="none" w="769" h="235">
                  <a:moveTo>
                    <a:pt x="1" y="101"/>
                  </a:moveTo>
                  <a:cubicBezTo>
                    <a:pt x="268" y="1"/>
                    <a:pt x="568" y="67"/>
                    <a:pt x="768" y="234"/>
                  </a:cubicBez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370;p36"/>
            <p:cNvSpPr/>
            <p:nvPr/>
          </p:nvSpPr>
          <p:spPr>
            <a:xfrm>
              <a:off x="2895480" y="2592000"/>
              <a:ext cx="18000" cy="28800"/>
            </a:xfrm>
            <a:custGeom>
              <a:avLst/>
              <a:gdLst/>
              <a:ahLst/>
              <a:rect l="l" t="t" r="r" b="b"/>
              <a:pathLst>
                <a:path fill="none" w="768" h="1202">
                  <a:moveTo>
                    <a:pt x="267" y="1"/>
                  </a:moveTo>
                  <a:lnTo>
                    <a:pt x="0" y="1202"/>
                  </a:lnTo>
                  <a:lnTo>
                    <a:pt x="767" y="1135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Google Shape;371;p36"/>
            <p:cNvSpPr/>
            <p:nvPr/>
          </p:nvSpPr>
          <p:spPr>
            <a:xfrm>
              <a:off x="2924280" y="2588040"/>
              <a:ext cx="8640" cy="14760"/>
            </a:xfrm>
            <a:custGeom>
              <a:avLst/>
              <a:gdLst/>
              <a:ahLst/>
              <a:rect l="l" t="t" r="r" b="b"/>
              <a:pathLst>
                <a:path w="368" h="634">
                  <a:moveTo>
                    <a:pt x="168" y="0"/>
                  </a:moveTo>
                  <a:cubicBezTo>
                    <a:pt x="68" y="0"/>
                    <a:pt x="1" y="134"/>
                    <a:pt x="1" y="300"/>
                  </a:cubicBezTo>
                  <a:cubicBezTo>
                    <a:pt x="1" y="501"/>
                    <a:pt x="68" y="634"/>
                    <a:pt x="168" y="634"/>
                  </a:cubicBezTo>
                  <a:cubicBezTo>
                    <a:pt x="268" y="634"/>
                    <a:pt x="368" y="501"/>
                    <a:pt x="368" y="300"/>
                  </a:cubicBezTo>
                  <a:cubicBezTo>
                    <a:pt x="368" y="134"/>
                    <a:pt x="268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Google Shape;372;p36"/>
            <p:cNvSpPr/>
            <p:nvPr/>
          </p:nvSpPr>
          <p:spPr>
            <a:xfrm>
              <a:off x="2885760" y="2584800"/>
              <a:ext cx="8640" cy="14040"/>
            </a:xfrm>
            <a:custGeom>
              <a:avLst/>
              <a:gdLst/>
              <a:ahLst/>
              <a:rect l="l" t="t" r="r" b="b"/>
              <a:pathLst>
                <a:path w="368" h="602">
                  <a:moveTo>
                    <a:pt x="168" y="1"/>
                  </a:moveTo>
                  <a:cubicBezTo>
                    <a:pt x="67" y="1"/>
                    <a:pt x="1" y="134"/>
                    <a:pt x="1" y="301"/>
                  </a:cubicBezTo>
                  <a:cubicBezTo>
                    <a:pt x="1" y="468"/>
                    <a:pt x="67" y="601"/>
                    <a:pt x="168" y="601"/>
                  </a:cubicBezTo>
                  <a:cubicBezTo>
                    <a:pt x="268" y="601"/>
                    <a:pt x="368" y="468"/>
                    <a:pt x="368" y="301"/>
                  </a:cubicBezTo>
                  <a:cubicBezTo>
                    <a:pt x="368" y="134"/>
                    <a:pt x="268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373;p36"/>
            <p:cNvSpPr/>
            <p:nvPr/>
          </p:nvSpPr>
          <p:spPr>
            <a:xfrm>
              <a:off x="2919600" y="2575800"/>
              <a:ext cx="23760" cy="5400"/>
            </a:xfrm>
            <a:custGeom>
              <a:avLst/>
              <a:gdLst/>
              <a:ahLst/>
              <a:rect l="l" t="t" r="r" b="b"/>
              <a:pathLst>
                <a:path fill="none" w="1002" h="235">
                  <a:moveTo>
                    <a:pt x="1" y="68"/>
                  </a:moveTo>
                  <a:cubicBezTo>
                    <a:pt x="334" y="1"/>
                    <a:pt x="701" y="68"/>
                    <a:pt x="1001" y="234"/>
                  </a:cubicBez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Google Shape;374;p36"/>
            <p:cNvSpPr/>
            <p:nvPr/>
          </p:nvSpPr>
          <p:spPr>
            <a:xfrm>
              <a:off x="2895480" y="2637000"/>
              <a:ext cx="36720" cy="10080"/>
            </a:xfrm>
            <a:custGeom>
              <a:avLst/>
              <a:gdLst/>
              <a:ahLst/>
              <a:rect l="l" t="t" r="r" b="b"/>
              <a:pathLst>
                <a:path fill="none" w="1535" h="435">
                  <a:moveTo>
                    <a:pt x="0" y="301"/>
                  </a:moveTo>
                  <a:cubicBezTo>
                    <a:pt x="534" y="435"/>
                    <a:pt x="1101" y="301"/>
                    <a:pt x="1534" y="1"/>
                  </a:cubicBez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375;p36"/>
            <p:cNvSpPr/>
            <p:nvPr/>
          </p:nvSpPr>
          <p:spPr>
            <a:xfrm>
              <a:off x="3131280" y="2457720"/>
              <a:ext cx="563400" cy="110520"/>
            </a:xfrm>
            <a:custGeom>
              <a:avLst/>
              <a:gdLst/>
              <a:ahLst/>
              <a:rect l="l" t="t" r="r" b="b"/>
              <a:pathLst>
                <a:path w="23385" h="4604">
                  <a:moveTo>
                    <a:pt x="1" y="0"/>
                  </a:moveTo>
                  <a:lnTo>
                    <a:pt x="1" y="4604"/>
                  </a:lnTo>
                  <a:lnTo>
                    <a:pt x="23384" y="4604"/>
                  </a:lnTo>
                  <a:lnTo>
                    <a:pt x="23384" y="0"/>
                  </a:lnTo>
                  <a:close/>
                </a:path>
              </a:pathLst>
            </a:custGeom>
            <a:solidFill>
              <a:srgbClr val="ffffff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376;p36"/>
            <p:cNvSpPr/>
            <p:nvPr/>
          </p:nvSpPr>
          <p:spPr>
            <a:xfrm>
              <a:off x="3188880" y="2468880"/>
              <a:ext cx="75960" cy="72000"/>
            </a:xfrm>
            <a:custGeom>
              <a:avLst/>
              <a:gdLst/>
              <a:ahLst/>
              <a:rect l="l" t="t" r="r" b="b"/>
              <a:pathLst>
                <a:path w="3170" h="3003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8" y="1835"/>
                  </a:lnTo>
                  <a:lnTo>
                    <a:pt x="601" y="3002"/>
                  </a:lnTo>
                  <a:lnTo>
                    <a:pt x="1568" y="2302"/>
                  </a:lnTo>
                  <a:lnTo>
                    <a:pt x="2569" y="3002"/>
                  </a:lnTo>
                  <a:lnTo>
                    <a:pt x="2169" y="1835"/>
                  </a:lnTo>
                  <a:lnTo>
                    <a:pt x="3169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377;p36"/>
            <p:cNvSpPr/>
            <p:nvPr/>
          </p:nvSpPr>
          <p:spPr>
            <a:xfrm>
              <a:off x="3290400" y="2468880"/>
              <a:ext cx="75240" cy="72000"/>
            </a:xfrm>
            <a:custGeom>
              <a:avLst/>
              <a:gdLst/>
              <a:ahLst/>
              <a:rect l="l" t="t" r="r" b="b"/>
              <a:pathLst>
                <a:path w="3136" h="3003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8" y="1835"/>
                  </a:lnTo>
                  <a:lnTo>
                    <a:pt x="601" y="3002"/>
                  </a:lnTo>
                  <a:lnTo>
                    <a:pt x="1568" y="2302"/>
                  </a:lnTo>
                  <a:lnTo>
                    <a:pt x="2536" y="3002"/>
                  </a:lnTo>
                  <a:lnTo>
                    <a:pt x="2169" y="1835"/>
                  </a:lnTo>
                  <a:lnTo>
                    <a:pt x="3136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378;p36"/>
            <p:cNvSpPr/>
            <p:nvPr/>
          </p:nvSpPr>
          <p:spPr>
            <a:xfrm>
              <a:off x="3390840" y="2468880"/>
              <a:ext cx="75960" cy="72000"/>
            </a:xfrm>
            <a:custGeom>
              <a:avLst/>
              <a:gdLst/>
              <a:ahLst/>
              <a:rect l="l" t="t" r="r" b="b"/>
              <a:pathLst>
                <a:path w="3169" h="3003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7" y="1835"/>
                  </a:lnTo>
                  <a:lnTo>
                    <a:pt x="600" y="3002"/>
                  </a:lnTo>
                  <a:lnTo>
                    <a:pt x="1568" y="2302"/>
                  </a:lnTo>
                  <a:lnTo>
                    <a:pt x="2569" y="3002"/>
                  </a:lnTo>
                  <a:lnTo>
                    <a:pt x="2168" y="1835"/>
                  </a:lnTo>
                  <a:lnTo>
                    <a:pt x="3169" y="1134"/>
                  </a:lnTo>
                  <a:lnTo>
                    <a:pt x="1968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379;p36"/>
            <p:cNvSpPr/>
            <p:nvPr/>
          </p:nvSpPr>
          <p:spPr>
            <a:xfrm>
              <a:off x="3492360" y="2468880"/>
              <a:ext cx="75240" cy="72000"/>
            </a:xfrm>
            <a:custGeom>
              <a:avLst/>
              <a:gdLst/>
              <a:ahLst/>
              <a:rect l="l" t="t" r="r" b="b"/>
              <a:pathLst>
                <a:path w="3136" h="3003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7" y="1835"/>
                  </a:lnTo>
                  <a:lnTo>
                    <a:pt x="600" y="3002"/>
                  </a:lnTo>
                  <a:lnTo>
                    <a:pt x="1568" y="2302"/>
                  </a:lnTo>
                  <a:lnTo>
                    <a:pt x="2535" y="3002"/>
                  </a:lnTo>
                  <a:lnTo>
                    <a:pt x="2168" y="1835"/>
                  </a:lnTo>
                  <a:lnTo>
                    <a:pt x="3136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380;p36"/>
            <p:cNvSpPr/>
            <p:nvPr/>
          </p:nvSpPr>
          <p:spPr>
            <a:xfrm>
              <a:off x="3592800" y="2468880"/>
              <a:ext cx="75960" cy="72000"/>
            </a:xfrm>
            <a:custGeom>
              <a:avLst/>
              <a:gdLst/>
              <a:ahLst/>
              <a:rect l="l" t="t" r="r" b="b"/>
              <a:pathLst>
                <a:path w="3170" h="3003">
                  <a:moveTo>
                    <a:pt x="1568" y="0"/>
                  </a:moveTo>
                  <a:lnTo>
                    <a:pt x="1202" y="1134"/>
                  </a:lnTo>
                  <a:lnTo>
                    <a:pt x="1" y="1134"/>
                  </a:lnTo>
                  <a:lnTo>
                    <a:pt x="968" y="1835"/>
                  </a:lnTo>
                  <a:lnTo>
                    <a:pt x="601" y="3002"/>
                  </a:lnTo>
                  <a:lnTo>
                    <a:pt x="1568" y="2302"/>
                  </a:lnTo>
                  <a:lnTo>
                    <a:pt x="2569" y="3002"/>
                  </a:lnTo>
                  <a:lnTo>
                    <a:pt x="2169" y="1835"/>
                  </a:lnTo>
                  <a:lnTo>
                    <a:pt x="3170" y="1134"/>
                  </a:lnTo>
                  <a:lnTo>
                    <a:pt x="1969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381;p36"/>
            <p:cNvSpPr/>
            <p:nvPr/>
          </p:nvSpPr>
          <p:spPr>
            <a:xfrm>
              <a:off x="3131280" y="2624040"/>
              <a:ext cx="563400" cy="618840"/>
            </a:xfrm>
            <a:custGeom>
              <a:avLst/>
              <a:gdLst/>
              <a:ahLst/>
              <a:rect l="l" t="t" r="r" b="b"/>
              <a:pathLst>
                <a:path w="23385" h="25686">
                  <a:moveTo>
                    <a:pt x="1" y="0"/>
                  </a:moveTo>
                  <a:lnTo>
                    <a:pt x="1" y="25685"/>
                  </a:lnTo>
                  <a:lnTo>
                    <a:pt x="23384" y="25685"/>
                  </a:lnTo>
                  <a:lnTo>
                    <a:pt x="23384" y="0"/>
                  </a:lnTo>
                  <a:close/>
                </a:path>
              </a:pathLst>
            </a:custGeom>
            <a:solidFill>
              <a:srgbClr val="ffffff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382;p36"/>
            <p:cNvSpPr/>
            <p:nvPr/>
          </p:nvSpPr>
          <p:spPr>
            <a:xfrm>
              <a:off x="3131280" y="3290760"/>
              <a:ext cx="563400" cy="412200"/>
            </a:xfrm>
            <a:custGeom>
              <a:avLst/>
              <a:gdLst/>
              <a:ahLst/>
              <a:rect l="l" t="t" r="r" b="b"/>
              <a:pathLst>
                <a:path w="23385" h="17113">
                  <a:moveTo>
                    <a:pt x="1" y="0"/>
                  </a:moveTo>
                  <a:lnTo>
                    <a:pt x="1" y="17113"/>
                  </a:lnTo>
                  <a:lnTo>
                    <a:pt x="23384" y="17113"/>
                  </a:lnTo>
                  <a:lnTo>
                    <a:pt x="23384" y="0"/>
                  </a:lnTo>
                  <a:close/>
                </a:path>
              </a:pathLst>
            </a:custGeom>
            <a:solidFill>
              <a:srgbClr val="ffffff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383;p36"/>
            <p:cNvSpPr/>
            <p:nvPr/>
          </p:nvSpPr>
          <p:spPr>
            <a:xfrm>
              <a:off x="2831040" y="284112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0" y="1"/>
                  </a:moveTo>
                  <a:lnTo>
                    <a:pt x="9074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Google Shape;384;p36"/>
            <p:cNvSpPr/>
            <p:nvPr/>
          </p:nvSpPr>
          <p:spPr>
            <a:xfrm>
              <a:off x="2831040" y="309456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0" y="0"/>
                  </a:moveTo>
                  <a:lnTo>
                    <a:pt x="9074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Google Shape;385;p36"/>
            <p:cNvSpPr/>
            <p:nvPr/>
          </p:nvSpPr>
          <p:spPr>
            <a:xfrm>
              <a:off x="2504520" y="282996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0" y="1"/>
                  </a:moveTo>
                  <a:lnTo>
                    <a:pt x="9074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386;p36"/>
            <p:cNvSpPr/>
            <p:nvPr/>
          </p:nvSpPr>
          <p:spPr>
            <a:xfrm>
              <a:off x="2504520" y="257976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0" y="1"/>
                  </a:moveTo>
                  <a:lnTo>
                    <a:pt x="9074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387;p36"/>
            <p:cNvSpPr/>
            <p:nvPr/>
          </p:nvSpPr>
          <p:spPr>
            <a:xfrm>
              <a:off x="2504520" y="249300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0" y="0"/>
                  </a:moveTo>
                  <a:lnTo>
                    <a:pt x="9074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388;p36"/>
            <p:cNvSpPr/>
            <p:nvPr/>
          </p:nvSpPr>
          <p:spPr>
            <a:xfrm>
              <a:off x="2831040" y="316872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0" y="0"/>
                  </a:moveTo>
                  <a:lnTo>
                    <a:pt x="9074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389;p36"/>
            <p:cNvSpPr/>
            <p:nvPr/>
          </p:nvSpPr>
          <p:spPr>
            <a:xfrm>
              <a:off x="2831040" y="324360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0" y="0"/>
                  </a:moveTo>
                  <a:lnTo>
                    <a:pt x="9074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390;p36"/>
            <p:cNvSpPr/>
            <p:nvPr/>
          </p:nvSpPr>
          <p:spPr>
            <a:xfrm>
              <a:off x="2831040" y="331740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0" y="0"/>
                  </a:moveTo>
                  <a:lnTo>
                    <a:pt x="9074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391;p36"/>
            <p:cNvSpPr/>
            <p:nvPr/>
          </p:nvSpPr>
          <p:spPr>
            <a:xfrm>
              <a:off x="2831040" y="339156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0" y="0"/>
                  </a:moveTo>
                  <a:lnTo>
                    <a:pt x="9074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392;p36"/>
            <p:cNvSpPr/>
            <p:nvPr/>
          </p:nvSpPr>
          <p:spPr>
            <a:xfrm>
              <a:off x="2831040" y="346536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0" y="1"/>
                  </a:moveTo>
                  <a:lnTo>
                    <a:pt x="9074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393;p36"/>
            <p:cNvSpPr/>
            <p:nvPr/>
          </p:nvSpPr>
          <p:spPr>
            <a:xfrm>
              <a:off x="2831040" y="353952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0" y="1"/>
                  </a:moveTo>
                  <a:lnTo>
                    <a:pt x="9074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394;p36"/>
            <p:cNvSpPr/>
            <p:nvPr/>
          </p:nvSpPr>
          <p:spPr>
            <a:xfrm>
              <a:off x="2831040" y="361332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0" y="1"/>
                  </a:moveTo>
                  <a:lnTo>
                    <a:pt x="9074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395;p36"/>
            <p:cNvSpPr/>
            <p:nvPr/>
          </p:nvSpPr>
          <p:spPr>
            <a:xfrm>
              <a:off x="2831040" y="2871000"/>
              <a:ext cx="144360" cy="360"/>
            </a:xfrm>
            <a:custGeom>
              <a:avLst/>
              <a:gdLst/>
              <a:ahLst/>
              <a:rect l="l" t="t" r="r" b="b"/>
              <a:pathLst>
                <a:path fill="none" w="6005" h="1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396;p36"/>
            <p:cNvSpPr/>
            <p:nvPr/>
          </p:nvSpPr>
          <p:spPr>
            <a:xfrm>
              <a:off x="2765880" y="2946600"/>
              <a:ext cx="365760" cy="95400"/>
            </a:xfrm>
            <a:custGeom>
              <a:avLst/>
              <a:gdLst/>
              <a:ahLst/>
              <a:rect l="l" t="t" r="r" b="b"/>
              <a:pathLst>
                <a:path w="14911" h="3971">
                  <a:moveTo>
                    <a:pt x="0" y="1"/>
                  </a:moveTo>
                  <a:lnTo>
                    <a:pt x="0" y="3970"/>
                  </a:lnTo>
                  <a:lnTo>
                    <a:pt x="14911" y="3970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chemeClr val="accent1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oogle Shape;397;p36"/>
            <p:cNvSpPr/>
            <p:nvPr/>
          </p:nvSpPr>
          <p:spPr>
            <a:xfrm>
              <a:off x="2480400" y="2650680"/>
              <a:ext cx="281160" cy="94680"/>
            </a:xfrm>
            <a:custGeom>
              <a:avLst/>
              <a:gdLst/>
              <a:ahLst/>
              <a:rect l="l" t="t" r="r" b="b"/>
              <a:pathLst>
                <a:path w="11676" h="3937">
                  <a:moveTo>
                    <a:pt x="0" y="0"/>
                  </a:moveTo>
                  <a:lnTo>
                    <a:pt x="0" y="3936"/>
                  </a:lnTo>
                  <a:lnTo>
                    <a:pt x="11675" y="3936"/>
                  </a:lnTo>
                  <a:lnTo>
                    <a:pt x="11675" y="0"/>
                  </a:lnTo>
                  <a:close/>
                </a:path>
              </a:pathLst>
            </a:custGeom>
            <a:solidFill>
              <a:schemeClr val="accent1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398;p36"/>
            <p:cNvSpPr/>
            <p:nvPr/>
          </p:nvSpPr>
          <p:spPr>
            <a:xfrm>
              <a:off x="3168000" y="2677320"/>
              <a:ext cx="274680" cy="360"/>
            </a:xfrm>
            <a:custGeom>
              <a:avLst/>
              <a:gdLst/>
              <a:ahLst/>
              <a:rect l="l" t="t" r="r" b="b"/>
              <a:pathLst>
                <a:path fill="none" w="11409" h="1">
                  <a:moveTo>
                    <a:pt x="0" y="1"/>
                  </a:moveTo>
                  <a:lnTo>
                    <a:pt x="11408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399;p36"/>
            <p:cNvSpPr/>
            <p:nvPr/>
          </p:nvSpPr>
          <p:spPr>
            <a:xfrm>
              <a:off x="3168000" y="3375360"/>
              <a:ext cx="274680" cy="360"/>
            </a:xfrm>
            <a:custGeom>
              <a:avLst/>
              <a:gdLst/>
              <a:ahLst/>
              <a:rect l="l" t="t" r="r" b="b"/>
              <a:pathLst>
                <a:path fill="none" w="11409" h="1">
                  <a:moveTo>
                    <a:pt x="0" y="1"/>
                  </a:moveTo>
                  <a:lnTo>
                    <a:pt x="11408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400;p36"/>
            <p:cNvSpPr/>
            <p:nvPr/>
          </p:nvSpPr>
          <p:spPr>
            <a:xfrm>
              <a:off x="3168000" y="278244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0" y="1"/>
                  </a:moveTo>
                  <a:lnTo>
                    <a:pt x="6371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401;p36"/>
            <p:cNvSpPr/>
            <p:nvPr/>
          </p:nvSpPr>
          <p:spPr>
            <a:xfrm>
              <a:off x="3168000" y="285732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0" y="1"/>
                  </a:moveTo>
                  <a:lnTo>
                    <a:pt x="6371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402;p36"/>
            <p:cNvSpPr/>
            <p:nvPr/>
          </p:nvSpPr>
          <p:spPr>
            <a:xfrm>
              <a:off x="3168000" y="293148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0" y="1"/>
                  </a:moveTo>
                  <a:lnTo>
                    <a:pt x="6371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403;p36"/>
            <p:cNvSpPr/>
            <p:nvPr/>
          </p:nvSpPr>
          <p:spPr>
            <a:xfrm>
              <a:off x="3168000" y="300528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0" y="1"/>
                  </a:moveTo>
                  <a:lnTo>
                    <a:pt x="6371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404;p36"/>
            <p:cNvSpPr/>
            <p:nvPr/>
          </p:nvSpPr>
          <p:spPr>
            <a:xfrm>
              <a:off x="3168000" y="307944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0" y="0"/>
                  </a:moveTo>
                  <a:lnTo>
                    <a:pt x="6371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405;p36"/>
            <p:cNvSpPr/>
            <p:nvPr/>
          </p:nvSpPr>
          <p:spPr>
            <a:xfrm>
              <a:off x="3168000" y="315324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0" y="0"/>
                  </a:moveTo>
                  <a:lnTo>
                    <a:pt x="6371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406;p36"/>
            <p:cNvSpPr/>
            <p:nvPr/>
          </p:nvSpPr>
          <p:spPr>
            <a:xfrm>
              <a:off x="3390120" y="278244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1" y="1"/>
                  </a:moveTo>
                  <a:lnTo>
                    <a:pt x="6372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Google Shape;407;p36"/>
            <p:cNvSpPr/>
            <p:nvPr/>
          </p:nvSpPr>
          <p:spPr>
            <a:xfrm>
              <a:off x="3390120" y="285732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1" y="1"/>
                  </a:moveTo>
                  <a:lnTo>
                    <a:pt x="6372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408;p36"/>
            <p:cNvSpPr/>
            <p:nvPr/>
          </p:nvSpPr>
          <p:spPr>
            <a:xfrm>
              <a:off x="3390120" y="293148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1" y="1"/>
                  </a:moveTo>
                  <a:lnTo>
                    <a:pt x="6372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409;p36"/>
            <p:cNvSpPr/>
            <p:nvPr/>
          </p:nvSpPr>
          <p:spPr>
            <a:xfrm>
              <a:off x="3390120" y="300528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1" y="1"/>
                  </a:moveTo>
                  <a:lnTo>
                    <a:pt x="6372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410;p36"/>
            <p:cNvSpPr/>
            <p:nvPr/>
          </p:nvSpPr>
          <p:spPr>
            <a:xfrm>
              <a:off x="3390120" y="307944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1" y="0"/>
                  </a:moveTo>
                  <a:lnTo>
                    <a:pt x="6372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Google Shape;411;p36"/>
            <p:cNvSpPr/>
            <p:nvPr/>
          </p:nvSpPr>
          <p:spPr>
            <a:xfrm>
              <a:off x="3390120" y="315324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1" y="0"/>
                  </a:moveTo>
                  <a:lnTo>
                    <a:pt x="6372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Google Shape;412;p36"/>
            <p:cNvSpPr/>
            <p:nvPr/>
          </p:nvSpPr>
          <p:spPr>
            <a:xfrm>
              <a:off x="3168000" y="2708640"/>
              <a:ext cx="391320" cy="360"/>
            </a:xfrm>
            <a:custGeom>
              <a:avLst/>
              <a:gdLst/>
              <a:ahLst/>
              <a:rect l="l" t="t" r="r" b="b"/>
              <a:pathLst>
                <a:path fill="none" w="16246" h="1">
                  <a:moveTo>
                    <a:pt x="0" y="1"/>
                  </a:moveTo>
                  <a:lnTo>
                    <a:pt x="16245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Google Shape;413;p36"/>
            <p:cNvSpPr/>
            <p:nvPr/>
          </p:nvSpPr>
          <p:spPr>
            <a:xfrm>
              <a:off x="3131280" y="3428280"/>
              <a:ext cx="560160" cy="30960"/>
            </a:xfrm>
            <a:custGeom>
              <a:avLst/>
              <a:gdLst/>
              <a:ahLst/>
              <a:rect l="l" t="t" r="r" b="b"/>
              <a:pathLst>
                <a:path w="23251" h="1302">
                  <a:moveTo>
                    <a:pt x="1" y="0"/>
                  </a:moveTo>
                  <a:lnTo>
                    <a:pt x="1" y="1301"/>
                  </a:lnTo>
                  <a:lnTo>
                    <a:pt x="23251" y="1301"/>
                  </a:lnTo>
                  <a:lnTo>
                    <a:pt x="23251" y="0"/>
                  </a:lnTo>
                  <a:close/>
                </a:path>
              </a:pathLst>
            </a:custGeom>
            <a:solidFill>
              <a:schemeClr val="lt2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Google Shape;414;p36"/>
            <p:cNvSpPr/>
            <p:nvPr/>
          </p:nvSpPr>
          <p:spPr>
            <a:xfrm>
              <a:off x="2681640" y="2338560"/>
              <a:ext cx="360" cy="47160"/>
            </a:xfrm>
            <a:custGeom>
              <a:avLst/>
              <a:gdLst/>
              <a:ahLst/>
              <a:rect l="l" t="t" r="r" b="b"/>
              <a:pathLst>
                <a:path fill="none" w="1" h="1969">
                  <a:moveTo>
                    <a:pt x="0" y="0"/>
                  </a:moveTo>
                  <a:lnTo>
                    <a:pt x="0" y="1969"/>
                  </a:lnTo>
                </a:path>
              </a:pathLst>
            </a:custGeom>
            <a:noFill/>
            <a:ln cap="rnd" w="108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Google Shape;415;p36"/>
            <p:cNvSpPr/>
            <p:nvPr/>
          </p:nvSpPr>
          <p:spPr>
            <a:xfrm>
              <a:off x="2980080" y="2338560"/>
              <a:ext cx="360" cy="47160"/>
            </a:xfrm>
            <a:custGeom>
              <a:avLst/>
              <a:gdLst/>
              <a:ahLst/>
              <a:rect l="l" t="t" r="r" b="b"/>
              <a:pathLst>
                <a:path fill="none" w="1" h="1969">
                  <a:moveTo>
                    <a:pt x="1" y="0"/>
                  </a:moveTo>
                  <a:lnTo>
                    <a:pt x="1" y="1969"/>
                  </a:lnTo>
                </a:path>
              </a:pathLst>
            </a:custGeom>
            <a:noFill/>
            <a:ln cap="rnd" w="108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Google Shape;416;p36"/>
            <p:cNvSpPr/>
            <p:nvPr/>
          </p:nvSpPr>
          <p:spPr>
            <a:xfrm>
              <a:off x="3277440" y="2338560"/>
              <a:ext cx="360" cy="47160"/>
            </a:xfrm>
            <a:custGeom>
              <a:avLst/>
              <a:gdLst/>
              <a:ahLst/>
              <a:rect l="l" t="t" r="r" b="b"/>
              <a:pathLst>
                <a:path fill="none" w="1" h="1969">
                  <a:moveTo>
                    <a:pt x="1" y="0"/>
                  </a:moveTo>
                  <a:lnTo>
                    <a:pt x="1" y="1969"/>
                  </a:lnTo>
                </a:path>
              </a:pathLst>
            </a:custGeom>
            <a:noFill/>
            <a:ln cap="rnd" w="108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Google Shape;417;p36"/>
            <p:cNvSpPr/>
            <p:nvPr/>
          </p:nvSpPr>
          <p:spPr>
            <a:xfrm>
              <a:off x="3575880" y="2338560"/>
              <a:ext cx="360" cy="47160"/>
            </a:xfrm>
            <a:custGeom>
              <a:avLst/>
              <a:gdLst/>
              <a:ahLst/>
              <a:rect l="l" t="t" r="r" b="b"/>
              <a:pathLst>
                <a:path fill="none" w="1" h="1969">
                  <a:moveTo>
                    <a:pt x="0" y="0"/>
                  </a:moveTo>
                  <a:lnTo>
                    <a:pt x="0" y="1969"/>
                  </a:lnTo>
                </a:path>
              </a:pathLst>
            </a:custGeom>
            <a:noFill/>
            <a:ln cap="rnd" w="108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Google Shape;418;p36"/>
            <p:cNvSpPr/>
            <p:nvPr/>
          </p:nvSpPr>
          <p:spPr>
            <a:xfrm>
              <a:off x="959760" y="1881000"/>
              <a:ext cx="1268640" cy="1428120"/>
            </a:xfrm>
            <a:custGeom>
              <a:avLst/>
              <a:gdLst/>
              <a:ahLst/>
              <a:rect l="l" t="t" r="r" b="b"/>
              <a:pathLst>
                <a:path w="52638" h="59243">
                  <a:moveTo>
                    <a:pt x="0" y="0"/>
                  </a:moveTo>
                  <a:lnTo>
                    <a:pt x="0" y="59243"/>
                  </a:lnTo>
                  <a:lnTo>
                    <a:pt x="52638" y="59243"/>
                  </a:lnTo>
                  <a:lnTo>
                    <a:pt x="52638" y="0"/>
                  </a:lnTo>
                  <a:close/>
                </a:path>
              </a:pathLst>
            </a:custGeom>
            <a:solidFill>
              <a:srgbClr val="ffffff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Google Shape;419;p36"/>
            <p:cNvSpPr/>
            <p:nvPr/>
          </p:nvSpPr>
          <p:spPr>
            <a:xfrm>
              <a:off x="1244160" y="1881000"/>
              <a:ext cx="983880" cy="1428120"/>
            </a:xfrm>
            <a:custGeom>
              <a:avLst/>
              <a:gdLst/>
              <a:ahLst/>
              <a:rect l="l" t="t" r="r" b="b"/>
              <a:pathLst>
                <a:path w="40830" h="59243">
                  <a:moveTo>
                    <a:pt x="1" y="0"/>
                  </a:moveTo>
                  <a:lnTo>
                    <a:pt x="1" y="59243"/>
                  </a:lnTo>
                  <a:lnTo>
                    <a:pt x="40830" y="59243"/>
                  </a:lnTo>
                  <a:lnTo>
                    <a:pt x="40830" y="0"/>
                  </a:lnTo>
                  <a:close/>
                </a:path>
              </a:pathLst>
            </a:custGeom>
            <a:solidFill>
              <a:srgbClr val="ffffff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420;p36"/>
            <p:cNvSpPr/>
            <p:nvPr/>
          </p:nvSpPr>
          <p:spPr>
            <a:xfrm>
              <a:off x="959760" y="1881000"/>
              <a:ext cx="1268640" cy="95400"/>
            </a:xfrm>
            <a:custGeom>
              <a:avLst/>
              <a:gdLst/>
              <a:ahLst/>
              <a:rect l="l" t="t" r="r" b="b"/>
              <a:pathLst>
                <a:path w="52638" h="3970">
                  <a:moveTo>
                    <a:pt x="0" y="0"/>
                  </a:moveTo>
                  <a:lnTo>
                    <a:pt x="0" y="3970"/>
                  </a:lnTo>
                  <a:lnTo>
                    <a:pt x="52638" y="3970"/>
                  </a:lnTo>
                  <a:lnTo>
                    <a:pt x="52638" y="0"/>
                  </a:lnTo>
                  <a:close/>
                </a:path>
              </a:pathLst>
            </a:custGeom>
            <a:solidFill>
              <a:schemeClr val="dk2"/>
            </a:solidFill>
            <a:ln w="10850">
              <a:solidFill>
                <a:srgbClr val="1b1b1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Google Shape;421;p36"/>
            <p:cNvSpPr/>
            <p:nvPr/>
          </p:nvSpPr>
          <p:spPr>
            <a:xfrm>
              <a:off x="1299960" y="2025720"/>
              <a:ext cx="249120" cy="304560"/>
            </a:xfrm>
            <a:custGeom>
              <a:avLst/>
              <a:gdLst/>
              <a:ahLst/>
              <a:rect l="l" t="t" r="r" b="b"/>
              <a:pathLst>
                <a:path w="10342" h="12643">
                  <a:moveTo>
                    <a:pt x="0" y="1"/>
                  </a:moveTo>
                  <a:lnTo>
                    <a:pt x="0" y="12643"/>
                  </a:lnTo>
                  <a:lnTo>
                    <a:pt x="10341" y="12643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accent1"/>
            </a:solidFill>
            <a:ln w="10850">
              <a:solidFill>
                <a:srgbClr val="1b1b1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Google Shape;422;p36"/>
            <p:cNvSpPr/>
            <p:nvPr/>
          </p:nvSpPr>
          <p:spPr>
            <a:xfrm>
              <a:off x="1299960" y="2234160"/>
              <a:ext cx="249120" cy="96120"/>
            </a:xfrm>
            <a:custGeom>
              <a:avLst/>
              <a:gdLst/>
              <a:ahLst/>
              <a:rect l="l" t="t" r="r" b="b"/>
              <a:pathLst>
                <a:path w="10342" h="4003">
                  <a:moveTo>
                    <a:pt x="6071" y="0"/>
                  </a:moveTo>
                  <a:lnTo>
                    <a:pt x="1535" y="701"/>
                  </a:lnTo>
                  <a:lnTo>
                    <a:pt x="0" y="4003"/>
                  </a:lnTo>
                  <a:lnTo>
                    <a:pt x="10341" y="4003"/>
                  </a:lnTo>
                  <a:lnTo>
                    <a:pt x="9207" y="1635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lt1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423;p36"/>
            <p:cNvSpPr/>
            <p:nvPr/>
          </p:nvSpPr>
          <p:spPr>
            <a:xfrm>
              <a:off x="1357560" y="2224440"/>
              <a:ext cx="101160" cy="82440"/>
            </a:xfrm>
            <a:custGeom>
              <a:avLst/>
              <a:gdLst/>
              <a:ahLst/>
              <a:rect l="l" t="t" r="r" b="b"/>
              <a:pathLst>
                <a:path w="4204" h="3437">
                  <a:moveTo>
                    <a:pt x="2936" y="1"/>
                  </a:moveTo>
                  <a:lnTo>
                    <a:pt x="0" y="1068"/>
                  </a:lnTo>
                  <a:lnTo>
                    <a:pt x="667" y="3437"/>
                  </a:lnTo>
                  <a:lnTo>
                    <a:pt x="4203" y="1001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Google Shape;424;p36"/>
            <p:cNvSpPr/>
            <p:nvPr/>
          </p:nvSpPr>
          <p:spPr>
            <a:xfrm>
              <a:off x="1372320" y="2197080"/>
              <a:ext cx="79200" cy="84240"/>
            </a:xfrm>
            <a:custGeom>
              <a:avLst/>
              <a:gdLst/>
              <a:ahLst/>
              <a:rect l="l" t="t" r="r" b="b"/>
              <a:pathLst>
                <a:path w="3303" h="3504">
                  <a:moveTo>
                    <a:pt x="3303" y="1"/>
                  </a:moveTo>
                  <a:lnTo>
                    <a:pt x="1" y="1635"/>
                  </a:lnTo>
                  <a:lnTo>
                    <a:pt x="334" y="3503"/>
                  </a:lnTo>
                  <a:lnTo>
                    <a:pt x="3069" y="1535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chemeClr val="accent3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Google Shape;425;p36"/>
            <p:cNvSpPr/>
            <p:nvPr/>
          </p:nvSpPr>
          <p:spPr>
            <a:xfrm>
              <a:off x="1338480" y="2041560"/>
              <a:ext cx="178920" cy="142560"/>
            </a:xfrm>
            <a:custGeom>
              <a:avLst/>
              <a:gdLst/>
              <a:ahLst/>
              <a:rect l="l" t="t" r="r" b="b"/>
              <a:pathLst>
                <a:path w="7440" h="5930">
                  <a:moveTo>
                    <a:pt x="4097" y="0"/>
                  </a:moveTo>
                  <a:cubicBezTo>
                    <a:pt x="4033" y="0"/>
                    <a:pt x="3968" y="2"/>
                    <a:pt x="3903" y="7"/>
                  </a:cubicBezTo>
                  <a:cubicBezTo>
                    <a:pt x="1935" y="7"/>
                    <a:pt x="468" y="841"/>
                    <a:pt x="167" y="1875"/>
                  </a:cubicBezTo>
                  <a:cubicBezTo>
                    <a:pt x="1" y="2508"/>
                    <a:pt x="134" y="3176"/>
                    <a:pt x="534" y="3709"/>
                  </a:cubicBezTo>
                  <a:lnTo>
                    <a:pt x="1235" y="2809"/>
                  </a:lnTo>
                  <a:cubicBezTo>
                    <a:pt x="1235" y="2809"/>
                    <a:pt x="2473" y="2638"/>
                    <a:pt x="3327" y="2638"/>
                  </a:cubicBezTo>
                  <a:cubicBezTo>
                    <a:pt x="3540" y="2638"/>
                    <a:pt x="3730" y="2649"/>
                    <a:pt x="3870" y="2675"/>
                  </a:cubicBezTo>
                  <a:cubicBezTo>
                    <a:pt x="4604" y="2842"/>
                    <a:pt x="4704" y="5644"/>
                    <a:pt x="5004" y="5844"/>
                  </a:cubicBezTo>
                  <a:cubicBezTo>
                    <a:pt x="5108" y="5906"/>
                    <a:pt x="5195" y="5930"/>
                    <a:pt x="5276" y="5930"/>
                  </a:cubicBezTo>
                  <a:cubicBezTo>
                    <a:pt x="5457" y="5930"/>
                    <a:pt x="5608" y="5813"/>
                    <a:pt x="5838" y="5744"/>
                  </a:cubicBezTo>
                  <a:cubicBezTo>
                    <a:pt x="6205" y="5644"/>
                    <a:pt x="7439" y="3843"/>
                    <a:pt x="7139" y="2542"/>
                  </a:cubicBezTo>
                  <a:cubicBezTo>
                    <a:pt x="6851" y="1072"/>
                    <a:pt x="5554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426;p36"/>
            <p:cNvSpPr/>
            <p:nvPr/>
          </p:nvSpPr>
          <p:spPr>
            <a:xfrm>
              <a:off x="1347120" y="2078640"/>
              <a:ext cx="145080" cy="163440"/>
            </a:xfrm>
            <a:custGeom>
              <a:avLst/>
              <a:gdLst/>
              <a:ahLst/>
              <a:rect l="l" t="t" r="r" b="b"/>
              <a:pathLst>
                <a:path w="6039" h="6796">
                  <a:moveTo>
                    <a:pt x="2101" y="1"/>
                  </a:moveTo>
                  <a:cubicBezTo>
                    <a:pt x="1763" y="1"/>
                    <a:pt x="1430" y="74"/>
                    <a:pt x="1135" y="251"/>
                  </a:cubicBezTo>
                  <a:cubicBezTo>
                    <a:pt x="1" y="984"/>
                    <a:pt x="134" y="2519"/>
                    <a:pt x="134" y="2519"/>
                  </a:cubicBezTo>
                  <a:cubicBezTo>
                    <a:pt x="134" y="2519"/>
                    <a:pt x="1" y="6088"/>
                    <a:pt x="1135" y="6689"/>
                  </a:cubicBezTo>
                  <a:cubicBezTo>
                    <a:pt x="1279" y="6763"/>
                    <a:pt x="1443" y="6796"/>
                    <a:pt x="1620" y="6796"/>
                  </a:cubicBezTo>
                  <a:cubicBezTo>
                    <a:pt x="2865" y="6796"/>
                    <a:pt x="4737" y="5154"/>
                    <a:pt x="4971" y="4921"/>
                  </a:cubicBezTo>
                  <a:cubicBezTo>
                    <a:pt x="5238" y="4654"/>
                    <a:pt x="6038" y="4687"/>
                    <a:pt x="6038" y="3520"/>
                  </a:cubicBezTo>
                  <a:cubicBezTo>
                    <a:pt x="6038" y="2927"/>
                    <a:pt x="5738" y="2781"/>
                    <a:pt x="5442" y="2781"/>
                  </a:cubicBezTo>
                  <a:cubicBezTo>
                    <a:pt x="5154" y="2781"/>
                    <a:pt x="4871" y="2919"/>
                    <a:pt x="4871" y="2919"/>
                  </a:cubicBezTo>
                  <a:cubicBezTo>
                    <a:pt x="4871" y="2919"/>
                    <a:pt x="4070" y="2652"/>
                    <a:pt x="3970" y="2285"/>
                  </a:cubicBezTo>
                  <a:cubicBezTo>
                    <a:pt x="3903" y="1918"/>
                    <a:pt x="4470" y="1418"/>
                    <a:pt x="4337" y="1085"/>
                  </a:cubicBezTo>
                  <a:cubicBezTo>
                    <a:pt x="4138" y="636"/>
                    <a:pt x="3100" y="1"/>
                    <a:pt x="2101" y="1"/>
                  </a:cubicBezTo>
                  <a:close/>
                </a:path>
              </a:pathLst>
            </a:custGeom>
            <a:solidFill>
              <a:schemeClr val="accent3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427;p36"/>
            <p:cNvSpPr/>
            <p:nvPr/>
          </p:nvSpPr>
          <p:spPr>
            <a:xfrm>
              <a:off x="1360800" y="2137680"/>
              <a:ext cx="18000" cy="5400"/>
            </a:xfrm>
            <a:custGeom>
              <a:avLst/>
              <a:gdLst/>
              <a:ahLst/>
              <a:rect l="l" t="t" r="r" b="b"/>
              <a:pathLst>
                <a:path fill="none" w="768" h="234">
                  <a:moveTo>
                    <a:pt x="1" y="100"/>
                  </a:moveTo>
                  <a:cubicBezTo>
                    <a:pt x="234" y="0"/>
                    <a:pt x="534" y="34"/>
                    <a:pt x="768" y="234"/>
                  </a:cubicBez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428;p36"/>
            <p:cNvSpPr/>
            <p:nvPr/>
          </p:nvSpPr>
          <p:spPr>
            <a:xfrm>
              <a:off x="1373760" y="2158560"/>
              <a:ext cx="19080" cy="28800"/>
            </a:xfrm>
            <a:custGeom>
              <a:avLst/>
              <a:gdLst/>
              <a:ahLst/>
              <a:rect l="l" t="t" r="r" b="b"/>
              <a:pathLst>
                <a:path fill="none" w="801" h="1202">
                  <a:moveTo>
                    <a:pt x="267" y="0"/>
                  </a:moveTo>
                  <a:lnTo>
                    <a:pt x="0" y="1201"/>
                  </a:lnTo>
                  <a:lnTo>
                    <a:pt x="801" y="110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429;p36"/>
            <p:cNvSpPr/>
            <p:nvPr/>
          </p:nvSpPr>
          <p:spPr>
            <a:xfrm>
              <a:off x="1402920" y="2154600"/>
              <a:ext cx="8640" cy="14040"/>
            </a:xfrm>
            <a:custGeom>
              <a:avLst/>
              <a:gdLst/>
              <a:ahLst/>
              <a:rect l="l" t="t" r="r" b="b"/>
              <a:pathLst>
                <a:path w="368" h="602">
                  <a:moveTo>
                    <a:pt x="167" y="1"/>
                  </a:moveTo>
                  <a:cubicBezTo>
                    <a:pt x="67" y="1"/>
                    <a:pt x="0" y="134"/>
                    <a:pt x="0" y="301"/>
                  </a:cubicBezTo>
                  <a:cubicBezTo>
                    <a:pt x="0" y="468"/>
                    <a:pt x="67" y="601"/>
                    <a:pt x="167" y="601"/>
                  </a:cubicBezTo>
                  <a:cubicBezTo>
                    <a:pt x="267" y="601"/>
                    <a:pt x="367" y="468"/>
                    <a:pt x="367" y="301"/>
                  </a:cubicBezTo>
                  <a:cubicBezTo>
                    <a:pt x="367" y="134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430;p36"/>
            <p:cNvSpPr/>
            <p:nvPr/>
          </p:nvSpPr>
          <p:spPr>
            <a:xfrm>
              <a:off x="1364040" y="2150280"/>
              <a:ext cx="8640" cy="15120"/>
            </a:xfrm>
            <a:custGeom>
              <a:avLst/>
              <a:gdLst/>
              <a:ahLst/>
              <a:rect l="l" t="t" r="r" b="b"/>
              <a:pathLst>
                <a:path w="367" h="635">
                  <a:moveTo>
                    <a:pt x="200" y="1"/>
                  </a:moveTo>
                  <a:cubicBezTo>
                    <a:pt x="67" y="1"/>
                    <a:pt x="0" y="134"/>
                    <a:pt x="0" y="334"/>
                  </a:cubicBezTo>
                  <a:cubicBezTo>
                    <a:pt x="0" y="501"/>
                    <a:pt x="67" y="635"/>
                    <a:pt x="200" y="635"/>
                  </a:cubicBezTo>
                  <a:cubicBezTo>
                    <a:pt x="300" y="635"/>
                    <a:pt x="367" y="501"/>
                    <a:pt x="367" y="334"/>
                  </a:cubicBezTo>
                  <a:cubicBezTo>
                    <a:pt x="367" y="134"/>
                    <a:pt x="300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431;p36"/>
            <p:cNvSpPr/>
            <p:nvPr/>
          </p:nvSpPr>
          <p:spPr>
            <a:xfrm>
              <a:off x="1397880" y="2141640"/>
              <a:ext cx="23760" cy="6120"/>
            </a:xfrm>
            <a:custGeom>
              <a:avLst/>
              <a:gdLst/>
              <a:ahLst/>
              <a:rect l="l" t="t" r="r" b="b"/>
              <a:pathLst>
                <a:path fill="none" w="1001" h="268">
                  <a:moveTo>
                    <a:pt x="0" y="68"/>
                  </a:moveTo>
                  <a:cubicBezTo>
                    <a:pt x="334" y="1"/>
                    <a:pt x="701" y="68"/>
                    <a:pt x="1001" y="268"/>
                  </a:cubicBez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oogle Shape;432;p36"/>
            <p:cNvSpPr/>
            <p:nvPr/>
          </p:nvSpPr>
          <p:spPr>
            <a:xfrm>
              <a:off x="1373760" y="2203560"/>
              <a:ext cx="37440" cy="11880"/>
            </a:xfrm>
            <a:custGeom>
              <a:avLst/>
              <a:gdLst/>
              <a:ahLst/>
              <a:rect l="l" t="t" r="r" b="b"/>
              <a:pathLst>
                <a:path fill="none" w="1569" h="501">
                  <a:moveTo>
                    <a:pt x="0" y="301"/>
                  </a:moveTo>
                  <a:cubicBezTo>
                    <a:pt x="0" y="301"/>
                    <a:pt x="968" y="501"/>
                    <a:pt x="1568" y="0"/>
                  </a:cubicBez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433;p36"/>
            <p:cNvSpPr/>
            <p:nvPr/>
          </p:nvSpPr>
          <p:spPr>
            <a:xfrm>
              <a:off x="1610280" y="2024280"/>
              <a:ext cx="562680" cy="110520"/>
            </a:xfrm>
            <a:custGeom>
              <a:avLst/>
              <a:gdLst/>
              <a:ahLst/>
              <a:rect l="l" t="t" r="r" b="b"/>
              <a:pathLst>
                <a:path w="23351" h="4605">
                  <a:moveTo>
                    <a:pt x="0" y="1"/>
                  </a:moveTo>
                  <a:lnTo>
                    <a:pt x="0" y="4604"/>
                  </a:lnTo>
                  <a:lnTo>
                    <a:pt x="23350" y="4604"/>
                  </a:lnTo>
                  <a:lnTo>
                    <a:pt x="23350" y="1"/>
                  </a:lnTo>
                  <a:close/>
                </a:path>
              </a:pathLst>
            </a:custGeom>
            <a:solidFill>
              <a:srgbClr val="ffffff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434;p36"/>
            <p:cNvSpPr/>
            <p:nvPr/>
          </p:nvSpPr>
          <p:spPr>
            <a:xfrm>
              <a:off x="1638360" y="2041200"/>
              <a:ext cx="75240" cy="71280"/>
            </a:xfrm>
            <a:custGeom>
              <a:avLst/>
              <a:gdLst/>
              <a:ahLst/>
              <a:rect l="l" t="t" r="r" b="b"/>
              <a:pathLst>
                <a:path w="3137" h="2970">
                  <a:moveTo>
                    <a:pt x="1569" y="0"/>
                  </a:moveTo>
                  <a:lnTo>
                    <a:pt x="1202" y="1134"/>
                  </a:lnTo>
                  <a:lnTo>
                    <a:pt x="1" y="1134"/>
                  </a:lnTo>
                  <a:lnTo>
                    <a:pt x="968" y="1835"/>
                  </a:lnTo>
                  <a:lnTo>
                    <a:pt x="601" y="2969"/>
                  </a:lnTo>
                  <a:lnTo>
                    <a:pt x="1569" y="2269"/>
                  </a:lnTo>
                  <a:lnTo>
                    <a:pt x="2536" y="2969"/>
                  </a:lnTo>
                  <a:lnTo>
                    <a:pt x="2169" y="1835"/>
                  </a:lnTo>
                  <a:lnTo>
                    <a:pt x="3136" y="1134"/>
                  </a:lnTo>
                  <a:lnTo>
                    <a:pt x="1936" y="1134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435;p36"/>
            <p:cNvSpPr/>
            <p:nvPr/>
          </p:nvSpPr>
          <p:spPr>
            <a:xfrm>
              <a:off x="1738800" y="2041200"/>
              <a:ext cx="75240" cy="71280"/>
            </a:xfrm>
            <a:custGeom>
              <a:avLst/>
              <a:gdLst/>
              <a:ahLst/>
              <a:rect l="l" t="t" r="r" b="b"/>
              <a:pathLst>
                <a:path w="3137" h="2970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8" y="1835"/>
                  </a:lnTo>
                  <a:lnTo>
                    <a:pt x="601" y="2969"/>
                  </a:lnTo>
                  <a:lnTo>
                    <a:pt x="1568" y="2269"/>
                  </a:lnTo>
                  <a:lnTo>
                    <a:pt x="2536" y="2969"/>
                  </a:lnTo>
                  <a:lnTo>
                    <a:pt x="2169" y="1835"/>
                  </a:lnTo>
                  <a:lnTo>
                    <a:pt x="3136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436;p36"/>
            <p:cNvSpPr/>
            <p:nvPr/>
          </p:nvSpPr>
          <p:spPr>
            <a:xfrm>
              <a:off x="1840320" y="2041200"/>
              <a:ext cx="75240" cy="71280"/>
            </a:xfrm>
            <a:custGeom>
              <a:avLst/>
              <a:gdLst/>
              <a:ahLst/>
              <a:rect l="l" t="t" r="r" b="b"/>
              <a:pathLst>
                <a:path w="3137" h="2970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8" y="1835"/>
                  </a:lnTo>
                  <a:lnTo>
                    <a:pt x="601" y="2969"/>
                  </a:lnTo>
                  <a:lnTo>
                    <a:pt x="1568" y="2269"/>
                  </a:lnTo>
                  <a:lnTo>
                    <a:pt x="2536" y="2969"/>
                  </a:lnTo>
                  <a:lnTo>
                    <a:pt x="2169" y="1835"/>
                  </a:lnTo>
                  <a:lnTo>
                    <a:pt x="3136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437;p36"/>
            <p:cNvSpPr/>
            <p:nvPr/>
          </p:nvSpPr>
          <p:spPr>
            <a:xfrm>
              <a:off x="1940760" y="2041200"/>
              <a:ext cx="75240" cy="71280"/>
            </a:xfrm>
            <a:custGeom>
              <a:avLst/>
              <a:gdLst/>
              <a:ahLst/>
              <a:rect l="l" t="t" r="r" b="b"/>
              <a:pathLst>
                <a:path w="3136" h="2970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7" y="1835"/>
                  </a:lnTo>
                  <a:lnTo>
                    <a:pt x="601" y="2969"/>
                  </a:lnTo>
                  <a:lnTo>
                    <a:pt x="1568" y="2269"/>
                  </a:lnTo>
                  <a:lnTo>
                    <a:pt x="2535" y="2969"/>
                  </a:lnTo>
                  <a:lnTo>
                    <a:pt x="2535" y="2969"/>
                  </a:lnTo>
                  <a:lnTo>
                    <a:pt x="2168" y="1835"/>
                  </a:lnTo>
                  <a:lnTo>
                    <a:pt x="3136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91919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Google Shape;438;p36"/>
            <p:cNvSpPr/>
            <p:nvPr/>
          </p:nvSpPr>
          <p:spPr>
            <a:xfrm>
              <a:off x="2042280" y="2041200"/>
              <a:ext cx="75240" cy="71280"/>
            </a:xfrm>
            <a:custGeom>
              <a:avLst/>
              <a:gdLst/>
              <a:ahLst/>
              <a:rect l="l" t="t" r="r" b="b"/>
              <a:pathLst>
                <a:path w="3136" h="2970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7" y="1835"/>
                  </a:lnTo>
                  <a:lnTo>
                    <a:pt x="601" y="2969"/>
                  </a:lnTo>
                  <a:lnTo>
                    <a:pt x="1568" y="2269"/>
                  </a:lnTo>
                  <a:lnTo>
                    <a:pt x="2535" y="2969"/>
                  </a:lnTo>
                  <a:lnTo>
                    <a:pt x="2168" y="1835"/>
                  </a:lnTo>
                  <a:lnTo>
                    <a:pt x="3136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91919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Google Shape;439;p36"/>
            <p:cNvSpPr/>
            <p:nvPr/>
          </p:nvSpPr>
          <p:spPr>
            <a:xfrm>
              <a:off x="1610280" y="2190600"/>
              <a:ext cx="562680" cy="618120"/>
            </a:xfrm>
            <a:custGeom>
              <a:avLst/>
              <a:gdLst/>
              <a:ahLst/>
              <a:rect l="l" t="t" r="r" b="b"/>
              <a:pathLst>
                <a:path w="23351" h="25653">
                  <a:moveTo>
                    <a:pt x="0" y="1"/>
                  </a:moveTo>
                  <a:lnTo>
                    <a:pt x="0" y="25652"/>
                  </a:lnTo>
                  <a:lnTo>
                    <a:pt x="23350" y="25652"/>
                  </a:lnTo>
                  <a:lnTo>
                    <a:pt x="23350" y="1"/>
                  </a:lnTo>
                  <a:close/>
                </a:path>
              </a:pathLst>
            </a:custGeom>
            <a:solidFill>
              <a:srgbClr val="ffffff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Google Shape;440;p36"/>
            <p:cNvSpPr/>
            <p:nvPr/>
          </p:nvSpPr>
          <p:spPr>
            <a:xfrm>
              <a:off x="1610280" y="2856600"/>
              <a:ext cx="562680" cy="412200"/>
            </a:xfrm>
            <a:custGeom>
              <a:avLst/>
              <a:gdLst/>
              <a:ahLst/>
              <a:rect l="l" t="t" r="r" b="b"/>
              <a:pathLst>
                <a:path w="23351" h="17113">
                  <a:moveTo>
                    <a:pt x="0" y="1"/>
                  </a:moveTo>
                  <a:lnTo>
                    <a:pt x="0" y="17113"/>
                  </a:lnTo>
                  <a:lnTo>
                    <a:pt x="23350" y="17113"/>
                  </a:lnTo>
                  <a:lnTo>
                    <a:pt x="23350" y="1"/>
                  </a:lnTo>
                  <a:close/>
                </a:path>
              </a:pathLst>
            </a:custGeom>
            <a:solidFill>
              <a:srgbClr val="ffffff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441;p36"/>
            <p:cNvSpPr/>
            <p:nvPr/>
          </p:nvSpPr>
          <p:spPr>
            <a:xfrm>
              <a:off x="1309320" y="240696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1" y="1"/>
                  </a:moveTo>
                  <a:lnTo>
                    <a:pt x="9074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442;p36"/>
            <p:cNvSpPr/>
            <p:nvPr/>
          </p:nvSpPr>
          <p:spPr>
            <a:xfrm>
              <a:off x="1309320" y="266112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1" y="1"/>
                  </a:moveTo>
                  <a:lnTo>
                    <a:pt x="9074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Google Shape;443;p36"/>
            <p:cNvSpPr/>
            <p:nvPr/>
          </p:nvSpPr>
          <p:spPr>
            <a:xfrm>
              <a:off x="982800" y="2396520"/>
              <a:ext cx="219240" cy="360"/>
            </a:xfrm>
            <a:custGeom>
              <a:avLst/>
              <a:gdLst/>
              <a:ahLst/>
              <a:rect l="l" t="t" r="r" b="b"/>
              <a:pathLst>
                <a:path fill="none" w="9108" h="1">
                  <a:moveTo>
                    <a:pt x="1" y="0"/>
                  </a:moveTo>
                  <a:lnTo>
                    <a:pt x="9107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Google Shape;444;p36"/>
            <p:cNvSpPr/>
            <p:nvPr/>
          </p:nvSpPr>
          <p:spPr>
            <a:xfrm>
              <a:off x="982800" y="2146320"/>
              <a:ext cx="219240" cy="360"/>
            </a:xfrm>
            <a:custGeom>
              <a:avLst/>
              <a:gdLst/>
              <a:ahLst/>
              <a:rect l="l" t="t" r="r" b="b"/>
              <a:pathLst>
                <a:path fill="none" w="9108" h="1">
                  <a:moveTo>
                    <a:pt x="1" y="0"/>
                  </a:moveTo>
                  <a:lnTo>
                    <a:pt x="9107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445;p36"/>
            <p:cNvSpPr/>
            <p:nvPr/>
          </p:nvSpPr>
          <p:spPr>
            <a:xfrm>
              <a:off x="982800" y="2059560"/>
              <a:ext cx="219240" cy="360"/>
            </a:xfrm>
            <a:custGeom>
              <a:avLst/>
              <a:gdLst/>
              <a:ahLst/>
              <a:rect l="l" t="t" r="r" b="b"/>
              <a:pathLst>
                <a:path fill="none" w="9108" h="1">
                  <a:moveTo>
                    <a:pt x="1" y="1"/>
                  </a:moveTo>
                  <a:lnTo>
                    <a:pt x="9107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Google Shape;446;p36"/>
            <p:cNvSpPr/>
            <p:nvPr/>
          </p:nvSpPr>
          <p:spPr>
            <a:xfrm>
              <a:off x="1309320" y="273528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1" y="1"/>
                  </a:moveTo>
                  <a:lnTo>
                    <a:pt x="9074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447;p36"/>
            <p:cNvSpPr/>
            <p:nvPr/>
          </p:nvSpPr>
          <p:spPr>
            <a:xfrm>
              <a:off x="1309320" y="280908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1" y="0"/>
                  </a:moveTo>
                  <a:lnTo>
                    <a:pt x="9074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448;p36"/>
            <p:cNvSpPr/>
            <p:nvPr/>
          </p:nvSpPr>
          <p:spPr>
            <a:xfrm>
              <a:off x="1309320" y="288324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1" y="0"/>
                  </a:moveTo>
                  <a:lnTo>
                    <a:pt x="9074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449;p36"/>
            <p:cNvSpPr/>
            <p:nvPr/>
          </p:nvSpPr>
          <p:spPr>
            <a:xfrm>
              <a:off x="1309320" y="295704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1" y="0"/>
                  </a:moveTo>
                  <a:lnTo>
                    <a:pt x="9074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450;p36"/>
            <p:cNvSpPr/>
            <p:nvPr/>
          </p:nvSpPr>
          <p:spPr>
            <a:xfrm>
              <a:off x="1309320" y="303120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1" y="0"/>
                  </a:moveTo>
                  <a:lnTo>
                    <a:pt x="9074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451;p36"/>
            <p:cNvSpPr/>
            <p:nvPr/>
          </p:nvSpPr>
          <p:spPr>
            <a:xfrm>
              <a:off x="1309320" y="310500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1" y="1"/>
                  </a:moveTo>
                  <a:lnTo>
                    <a:pt x="9074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452;p36"/>
            <p:cNvSpPr/>
            <p:nvPr/>
          </p:nvSpPr>
          <p:spPr>
            <a:xfrm>
              <a:off x="1309320" y="3179880"/>
              <a:ext cx="218520" cy="360"/>
            </a:xfrm>
            <a:custGeom>
              <a:avLst/>
              <a:gdLst/>
              <a:ahLst/>
              <a:rect l="l" t="t" r="r" b="b"/>
              <a:pathLst>
                <a:path fill="none" w="9074" h="1">
                  <a:moveTo>
                    <a:pt x="1" y="0"/>
                  </a:moveTo>
                  <a:lnTo>
                    <a:pt x="9074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453;p36"/>
            <p:cNvSpPr/>
            <p:nvPr/>
          </p:nvSpPr>
          <p:spPr>
            <a:xfrm>
              <a:off x="1309320" y="2436840"/>
              <a:ext cx="144360" cy="360"/>
            </a:xfrm>
            <a:custGeom>
              <a:avLst/>
              <a:gdLst/>
              <a:ahLst/>
              <a:rect l="l" t="t" r="r" b="b"/>
              <a:pathLst>
                <a:path fill="none" w="6006" h="1">
                  <a:moveTo>
                    <a:pt x="1" y="0"/>
                  </a:moveTo>
                  <a:lnTo>
                    <a:pt x="6005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454;p36"/>
            <p:cNvSpPr/>
            <p:nvPr/>
          </p:nvSpPr>
          <p:spPr>
            <a:xfrm>
              <a:off x="1244160" y="2513160"/>
              <a:ext cx="365760" cy="94680"/>
            </a:xfrm>
            <a:custGeom>
              <a:avLst/>
              <a:gdLst/>
              <a:ahLst/>
              <a:rect l="l" t="t" r="r" b="b"/>
              <a:pathLst>
                <a:path w="14945" h="3938">
                  <a:moveTo>
                    <a:pt x="0" y="1"/>
                  </a:moveTo>
                  <a:lnTo>
                    <a:pt x="0" y="3937"/>
                  </a:lnTo>
                  <a:lnTo>
                    <a:pt x="14944" y="3937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1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455;p36"/>
            <p:cNvSpPr/>
            <p:nvPr/>
          </p:nvSpPr>
          <p:spPr>
            <a:xfrm>
              <a:off x="959760" y="2216520"/>
              <a:ext cx="281880" cy="95400"/>
            </a:xfrm>
            <a:custGeom>
              <a:avLst/>
              <a:gdLst/>
              <a:ahLst/>
              <a:rect l="l" t="t" r="r" b="b"/>
              <a:pathLst>
                <a:path w="11709" h="3970">
                  <a:moveTo>
                    <a:pt x="1" y="0"/>
                  </a:moveTo>
                  <a:lnTo>
                    <a:pt x="1" y="3970"/>
                  </a:lnTo>
                  <a:lnTo>
                    <a:pt x="11709" y="3970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chemeClr val="accent1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456;p36"/>
            <p:cNvSpPr/>
            <p:nvPr/>
          </p:nvSpPr>
          <p:spPr>
            <a:xfrm>
              <a:off x="1646280" y="2242800"/>
              <a:ext cx="274680" cy="360"/>
            </a:xfrm>
            <a:custGeom>
              <a:avLst/>
              <a:gdLst/>
              <a:ahLst/>
              <a:rect l="l" t="t" r="r" b="b"/>
              <a:pathLst>
                <a:path fill="none" w="11409" h="1">
                  <a:moveTo>
                    <a:pt x="0" y="1"/>
                  </a:moveTo>
                  <a:lnTo>
                    <a:pt x="11409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457;p36"/>
            <p:cNvSpPr/>
            <p:nvPr/>
          </p:nvSpPr>
          <p:spPr>
            <a:xfrm>
              <a:off x="1646280" y="2941920"/>
              <a:ext cx="274680" cy="360"/>
            </a:xfrm>
            <a:custGeom>
              <a:avLst/>
              <a:gdLst/>
              <a:ahLst/>
              <a:rect l="l" t="t" r="r" b="b"/>
              <a:pathLst>
                <a:path fill="none" w="11409" h="1">
                  <a:moveTo>
                    <a:pt x="0" y="0"/>
                  </a:moveTo>
                  <a:lnTo>
                    <a:pt x="11409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458;p36"/>
            <p:cNvSpPr/>
            <p:nvPr/>
          </p:nvSpPr>
          <p:spPr>
            <a:xfrm>
              <a:off x="1646280" y="234900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0" y="0"/>
                  </a:moveTo>
                  <a:lnTo>
                    <a:pt x="6372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459;p36"/>
            <p:cNvSpPr/>
            <p:nvPr/>
          </p:nvSpPr>
          <p:spPr>
            <a:xfrm>
              <a:off x="1646280" y="242316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0" y="1"/>
                  </a:moveTo>
                  <a:lnTo>
                    <a:pt x="6372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460;p36"/>
            <p:cNvSpPr/>
            <p:nvPr/>
          </p:nvSpPr>
          <p:spPr>
            <a:xfrm>
              <a:off x="1646280" y="249696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0" y="1"/>
                  </a:moveTo>
                  <a:lnTo>
                    <a:pt x="6372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461;p36"/>
            <p:cNvSpPr/>
            <p:nvPr/>
          </p:nvSpPr>
          <p:spPr>
            <a:xfrm>
              <a:off x="1646280" y="257112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0" y="1"/>
                  </a:moveTo>
                  <a:lnTo>
                    <a:pt x="6372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462;p36"/>
            <p:cNvSpPr/>
            <p:nvPr/>
          </p:nvSpPr>
          <p:spPr>
            <a:xfrm>
              <a:off x="1646280" y="264492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0" y="1"/>
                  </a:moveTo>
                  <a:lnTo>
                    <a:pt x="6372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463;p36"/>
            <p:cNvSpPr/>
            <p:nvPr/>
          </p:nvSpPr>
          <p:spPr>
            <a:xfrm>
              <a:off x="1646280" y="2719080"/>
              <a:ext cx="153360" cy="360"/>
            </a:xfrm>
            <a:custGeom>
              <a:avLst/>
              <a:gdLst/>
              <a:ahLst/>
              <a:rect l="l" t="t" r="r" b="b"/>
              <a:pathLst>
                <a:path fill="none" w="6372" h="1">
                  <a:moveTo>
                    <a:pt x="0" y="0"/>
                  </a:moveTo>
                  <a:lnTo>
                    <a:pt x="6372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464;p36"/>
            <p:cNvSpPr/>
            <p:nvPr/>
          </p:nvSpPr>
          <p:spPr>
            <a:xfrm>
              <a:off x="1869120" y="2349000"/>
              <a:ext cx="152640" cy="360"/>
            </a:xfrm>
            <a:custGeom>
              <a:avLst/>
              <a:gdLst/>
              <a:ahLst/>
              <a:rect l="l" t="t" r="r" b="b"/>
              <a:pathLst>
                <a:path fill="none" w="6339" h="1">
                  <a:moveTo>
                    <a:pt x="0" y="0"/>
                  </a:moveTo>
                  <a:lnTo>
                    <a:pt x="6338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465;p36"/>
            <p:cNvSpPr/>
            <p:nvPr/>
          </p:nvSpPr>
          <p:spPr>
            <a:xfrm>
              <a:off x="1869120" y="2423160"/>
              <a:ext cx="152640" cy="360"/>
            </a:xfrm>
            <a:custGeom>
              <a:avLst/>
              <a:gdLst/>
              <a:ahLst/>
              <a:rect l="l" t="t" r="r" b="b"/>
              <a:pathLst>
                <a:path fill="none" w="6339" h="1">
                  <a:moveTo>
                    <a:pt x="0" y="1"/>
                  </a:moveTo>
                  <a:lnTo>
                    <a:pt x="6338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466;p36"/>
            <p:cNvSpPr/>
            <p:nvPr/>
          </p:nvSpPr>
          <p:spPr>
            <a:xfrm>
              <a:off x="1869120" y="2496960"/>
              <a:ext cx="152640" cy="360"/>
            </a:xfrm>
            <a:custGeom>
              <a:avLst/>
              <a:gdLst/>
              <a:ahLst/>
              <a:rect l="l" t="t" r="r" b="b"/>
              <a:pathLst>
                <a:path fill="none" w="6339" h="1">
                  <a:moveTo>
                    <a:pt x="0" y="1"/>
                  </a:moveTo>
                  <a:lnTo>
                    <a:pt x="6338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467;p36"/>
            <p:cNvSpPr/>
            <p:nvPr/>
          </p:nvSpPr>
          <p:spPr>
            <a:xfrm>
              <a:off x="1869120" y="2571120"/>
              <a:ext cx="152640" cy="360"/>
            </a:xfrm>
            <a:custGeom>
              <a:avLst/>
              <a:gdLst/>
              <a:ahLst/>
              <a:rect l="l" t="t" r="r" b="b"/>
              <a:pathLst>
                <a:path fill="none" w="6339" h="1">
                  <a:moveTo>
                    <a:pt x="0" y="1"/>
                  </a:moveTo>
                  <a:lnTo>
                    <a:pt x="6338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Google Shape;468;p36"/>
            <p:cNvSpPr/>
            <p:nvPr/>
          </p:nvSpPr>
          <p:spPr>
            <a:xfrm>
              <a:off x="1869120" y="2644920"/>
              <a:ext cx="152640" cy="360"/>
            </a:xfrm>
            <a:custGeom>
              <a:avLst/>
              <a:gdLst/>
              <a:ahLst/>
              <a:rect l="l" t="t" r="r" b="b"/>
              <a:pathLst>
                <a:path fill="none" w="6339" h="1">
                  <a:moveTo>
                    <a:pt x="0" y="1"/>
                  </a:moveTo>
                  <a:lnTo>
                    <a:pt x="6338" y="1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469;p36"/>
            <p:cNvSpPr/>
            <p:nvPr/>
          </p:nvSpPr>
          <p:spPr>
            <a:xfrm>
              <a:off x="1869120" y="2719080"/>
              <a:ext cx="152640" cy="360"/>
            </a:xfrm>
            <a:custGeom>
              <a:avLst/>
              <a:gdLst/>
              <a:ahLst/>
              <a:rect l="l" t="t" r="r" b="b"/>
              <a:pathLst>
                <a:path fill="none" w="6339" h="1">
                  <a:moveTo>
                    <a:pt x="0" y="0"/>
                  </a:moveTo>
                  <a:lnTo>
                    <a:pt x="6338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470;p36"/>
            <p:cNvSpPr/>
            <p:nvPr/>
          </p:nvSpPr>
          <p:spPr>
            <a:xfrm>
              <a:off x="1646280" y="2275200"/>
              <a:ext cx="391320" cy="360"/>
            </a:xfrm>
            <a:custGeom>
              <a:avLst/>
              <a:gdLst/>
              <a:ahLst/>
              <a:rect l="l" t="t" r="r" b="b"/>
              <a:pathLst>
                <a:path fill="none" w="16246" h="1">
                  <a:moveTo>
                    <a:pt x="0" y="0"/>
                  </a:moveTo>
                  <a:lnTo>
                    <a:pt x="16245" y="0"/>
                  </a:lnTo>
                </a:path>
              </a:pathLst>
            </a:custGeom>
            <a:noFill/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471;p36"/>
            <p:cNvSpPr/>
            <p:nvPr/>
          </p:nvSpPr>
          <p:spPr>
            <a:xfrm>
              <a:off x="1610280" y="2994120"/>
              <a:ext cx="560160" cy="31680"/>
            </a:xfrm>
            <a:custGeom>
              <a:avLst/>
              <a:gdLst/>
              <a:ahLst/>
              <a:rect l="l" t="t" r="r" b="b"/>
              <a:pathLst>
                <a:path w="23251" h="1335">
                  <a:moveTo>
                    <a:pt x="0" y="1"/>
                  </a:moveTo>
                  <a:lnTo>
                    <a:pt x="0" y="1335"/>
                  </a:lnTo>
                  <a:lnTo>
                    <a:pt x="23250" y="1335"/>
                  </a:lnTo>
                  <a:lnTo>
                    <a:pt x="23250" y="1"/>
                  </a:lnTo>
                  <a:close/>
                </a:path>
              </a:pathLst>
            </a:custGeom>
            <a:solidFill>
              <a:schemeClr val="lt2"/>
            </a:solidFill>
            <a:ln cap="rnd" w="10850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472;p36"/>
            <p:cNvSpPr/>
            <p:nvPr/>
          </p:nvSpPr>
          <p:spPr>
            <a:xfrm>
              <a:off x="1159920" y="1905120"/>
              <a:ext cx="360" cy="47160"/>
            </a:xfrm>
            <a:custGeom>
              <a:avLst/>
              <a:gdLst/>
              <a:ahLst/>
              <a:rect l="l" t="t" r="r" b="b"/>
              <a:pathLst>
                <a:path fill="none" w="1" h="1969">
                  <a:moveTo>
                    <a:pt x="0" y="1"/>
                  </a:moveTo>
                  <a:lnTo>
                    <a:pt x="0" y="1969"/>
                  </a:lnTo>
                </a:path>
              </a:pathLst>
            </a:custGeom>
            <a:noFill/>
            <a:ln cap="rnd" w="108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473;p36"/>
            <p:cNvSpPr/>
            <p:nvPr/>
          </p:nvSpPr>
          <p:spPr>
            <a:xfrm>
              <a:off x="1458360" y="1905120"/>
              <a:ext cx="360" cy="47160"/>
            </a:xfrm>
            <a:custGeom>
              <a:avLst/>
              <a:gdLst/>
              <a:ahLst/>
              <a:rect l="l" t="t" r="r" b="b"/>
              <a:pathLst>
                <a:path fill="none" w="1" h="1969">
                  <a:moveTo>
                    <a:pt x="1" y="1"/>
                  </a:moveTo>
                  <a:lnTo>
                    <a:pt x="1" y="1969"/>
                  </a:lnTo>
                </a:path>
              </a:pathLst>
            </a:custGeom>
            <a:noFill/>
            <a:ln cap="rnd" w="108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474;p36"/>
            <p:cNvSpPr/>
            <p:nvPr/>
          </p:nvSpPr>
          <p:spPr>
            <a:xfrm>
              <a:off x="1756800" y="1905120"/>
              <a:ext cx="360" cy="47160"/>
            </a:xfrm>
            <a:custGeom>
              <a:avLst/>
              <a:gdLst/>
              <a:ahLst/>
              <a:rect l="l" t="t" r="r" b="b"/>
              <a:pathLst>
                <a:path fill="none" w="1" h="1969">
                  <a:moveTo>
                    <a:pt x="0" y="1"/>
                  </a:moveTo>
                  <a:lnTo>
                    <a:pt x="0" y="1969"/>
                  </a:lnTo>
                </a:path>
              </a:pathLst>
            </a:custGeom>
            <a:noFill/>
            <a:ln cap="rnd" w="108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475;p36"/>
            <p:cNvSpPr/>
            <p:nvPr/>
          </p:nvSpPr>
          <p:spPr>
            <a:xfrm>
              <a:off x="2054160" y="1905120"/>
              <a:ext cx="360" cy="47160"/>
            </a:xfrm>
            <a:custGeom>
              <a:avLst/>
              <a:gdLst/>
              <a:ahLst/>
              <a:rect l="l" t="t" r="r" b="b"/>
              <a:pathLst>
                <a:path fill="none" w="1" h="1969">
                  <a:moveTo>
                    <a:pt x="0" y="1"/>
                  </a:moveTo>
                  <a:lnTo>
                    <a:pt x="0" y="1969"/>
                  </a:lnTo>
                </a:path>
              </a:pathLst>
            </a:custGeom>
            <a:noFill/>
            <a:ln cap="rnd" w="108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1" name="Google Shape;476;p36"/>
            <p:cNvGrpSpPr/>
            <p:nvPr/>
          </p:nvGrpSpPr>
          <p:grpSpPr>
            <a:xfrm>
              <a:off x="1921680" y="686880"/>
              <a:ext cx="1268640" cy="1428120"/>
              <a:chOff x="1921680" y="686880"/>
              <a:chExt cx="1268640" cy="1428120"/>
            </a:xfrm>
          </p:grpSpPr>
          <p:sp>
            <p:nvSpPr>
              <p:cNvPr id="252" name="Google Shape;477;p36"/>
              <p:cNvSpPr/>
              <p:nvPr/>
            </p:nvSpPr>
            <p:spPr>
              <a:xfrm>
                <a:off x="1921680" y="686880"/>
                <a:ext cx="1268640" cy="1428120"/>
              </a:xfrm>
              <a:custGeom>
                <a:avLst/>
                <a:gdLst/>
                <a:ahLst/>
                <a:rect l="l" t="t" r="r" b="b"/>
                <a:pathLst>
                  <a:path w="52638" h="59243">
                    <a:moveTo>
                      <a:pt x="0" y="1"/>
                    </a:moveTo>
                    <a:lnTo>
                      <a:pt x="0" y="59243"/>
                    </a:lnTo>
                    <a:lnTo>
                      <a:pt x="52638" y="59243"/>
                    </a:lnTo>
                    <a:lnTo>
                      <a:pt x="52638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Google Shape;478;p36"/>
              <p:cNvSpPr/>
              <p:nvPr/>
            </p:nvSpPr>
            <p:spPr>
              <a:xfrm>
                <a:off x="2207160" y="686880"/>
                <a:ext cx="983160" cy="1428120"/>
              </a:xfrm>
              <a:custGeom>
                <a:avLst/>
                <a:gdLst/>
                <a:ahLst/>
                <a:rect l="l" t="t" r="r" b="b"/>
                <a:pathLst>
                  <a:path w="40796" h="59243">
                    <a:moveTo>
                      <a:pt x="0" y="1"/>
                    </a:moveTo>
                    <a:lnTo>
                      <a:pt x="0" y="59243"/>
                    </a:lnTo>
                    <a:lnTo>
                      <a:pt x="40796" y="59243"/>
                    </a:lnTo>
                    <a:lnTo>
                      <a:pt x="40796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Google Shape;479;p36"/>
              <p:cNvSpPr/>
              <p:nvPr/>
            </p:nvSpPr>
            <p:spPr>
              <a:xfrm>
                <a:off x="1921680" y="686880"/>
                <a:ext cx="1268640" cy="96120"/>
              </a:xfrm>
              <a:custGeom>
                <a:avLst/>
                <a:gdLst/>
                <a:ahLst/>
                <a:rect l="l" t="t" r="r" b="b"/>
                <a:pathLst>
                  <a:path w="52638" h="4004">
                    <a:moveTo>
                      <a:pt x="0" y="1"/>
                    </a:moveTo>
                    <a:lnTo>
                      <a:pt x="0" y="4003"/>
                    </a:lnTo>
                    <a:lnTo>
                      <a:pt x="52638" y="4003"/>
                    </a:lnTo>
                    <a:lnTo>
                      <a:pt x="5263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>
                <a:solidFill>
                  <a:srgbClr val="1b1b1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Google Shape;480;p36"/>
              <p:cNvSpPr/>
              <p:nvPr/>
            </p:nvSpPr>
            <p:spPr>
              <a:xfrm>
                <a:off x="2261880" y="832680"/>
                <a:ext cx="249120" cy="303840"/>
              </a:xfrm>
              <a:custGeom>
                <a:avLst/>
                <a:gdLst/>
                <a:ahLst/>
                <a:rect l="l" t="t" r="r" b="b"/>
                <a:pathLst>
                  <a:path w="10342" h="12610">
                    <a:moveTo>
                      <a:pt x="0" y="0"/>
                    </a:moveTo>
                    <a:lnTo>
                      <a:pt x="0" y="12609"/>
                    </a:lnTo>
                    <a:lnTo>
                      <a:pt x="10341" y="12609"/>
                    </a:lnTo>
                    <a:lnTo>
                      <a:pt x="10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0850">
                <a:solidFill>
                  <a:srgbClr val="1b1b1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Google Shape;481;p36"/>
              <p:cNvSpPr/>
              <p:nvPr/>
            </p:nvSpPr>
            <p:spPr>
              <a:xfrm>
                <a:off x="2261880" y="1047960"/>
                <a:ext cx="249120" cy="88200"/>
              </a:xfrm>
              <a:custGeom>
                <a:avLst/>
                <a:gdLst/>
                <a:ahLst/>
                <a:rect l="l" t="t" r="r" b="b"/>
                <a:pathLst>
                  <a:path w="10342" h="3671">
                    <a:moveTo>
                      <a:pt x="6739" y="1"/>
                    </a:moveTo>
                    <a:lnTo>
                      <a:pt x="1702" y="735"/>
                    </a:lnTo>
                    <a:lnTo>
                      <a:pt x="0" y="3670"/>
                    </a:lnTo>
                    <a:lnTo>
                      <a:pt x="10341" y="3670"/>
                    </a:lnTo>
                    <a:lnTo>
                      <a:pt x="10274" y="1802"/>
                    </a:lnTo>
                    <a:lnTo>
                      <a:pt x="673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Google Shape;482;p36"/>
              <p:cNvSpPr/>
              <p:nvPr/>
            </p:nvSpPr>
            <p:spPr>
              <a:xfrm>
                <a:off x="2342160" y="1006200"/>
                <a:ext cx="88920" cy="93600"/>
              </a:xfrm>
              <a:custGeom>
                <a:avLst/>
                <a:gdLst/>
                <a:ahLst/>
                <a:rect l="l" t="t" r="r" b="b"/>
                <a:pathLst>
                  <a:path w="3703" h="3904">
                    <a:moveTo>
                      <a:pt x="3703" y="0"/>
                    </a:moveTo>
                    <a:lnTo>
                      <a:pt x="0" y="1835"/>
                    </a:lnTo>
                    <a:lnTo>
                      <a:pt x="367" y="3903"/>
                    </a:lnTo>
                    <a:lnTo>
                      <a:pt x="3403" y="1735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Google Shape;483;p36"/>
              <p:cNvSpPr/>
              <p:nvPr/>
            </p:nvSpPr>
            <p:spPr>
              <a:xfrm>
                <a:off x="2287440" y="857520"/>
                <a:ext cx="205560" cy="203760"/>
              </a:xfrm>
              <a:custGeom>
                <a:avLst/>
                <a:gdLst/>
                <a:ahLst/>
                <a:rect l="l" t="t" r="r" b="b"/>
                <a:pathLst>
                  <a:path w="8541" h="8471">
                    <a:moveTo>
                      <a:pt x="3717" y="0"/>
                    </a:moveTo>
                    <a:cubicBezTo>
                      <a:pt x="2648" y="0"/>
                      <a:pt x="1676" y="116"/>
                      <a:pt x="1235" y="398"/>
                    </a:cubicBezTo>
                    <a:cubicBezTo>
                      <a:pt x="1" y="1131"/>
                      <a:pt x="1602" y="3333"/>
                      <a:pt x="1602" y="3333"/>
                    </a:cubicBezTo>
                    <a:cubicBezTo>
                      <a:pt x="1602" y="3333"/>
                      <a:pt x="835" y="7703"/>
                      <a:pt x="2069" y="8370"/>
                    </a:cubicBezTo>
                    <a:cubicBezTo>
                      <a:pt x="2197" y="8439"/>
                      <a:pt x="2345" y="8470"/>
                      <a:pt x="2509" y="8470"/>
                    </a:cubicBezTo>
                    <a:cubicBezTo>
                      <a:pt x="3923" y="8470"/>
                      <a:pt x="6470" y="6141"/>
                      <a:pt x="6739" y="5901"/>
                    </a:cubicBezTo>
                    <a:cubicBezTo>
                      <a:pt x="7006" y="5601"/>
                      <a:pt x="8540" y="5234"/>
                      <a:pt x="8540" y="4000"/>
                    </a:cubicBezTo>
                    <a:cubicBezTo>
                      <a:pt x="8540" y="3138"/>
                      <a:pt x="8069" y="3008"/>
                      <a:pt x="7784" y="3008"/>
                    </a:cubicBezTo>
                    <a:cubicBezTo>
                      <a:pt x="7661" y="3008"/>
                      <a:pt x="7573" y="3033"/>
                      <a:pt x="7573" y="3033"/>
                    </a:cubicBezTo>
                    <a:cubicBezTo>
                      <a:pt x="7573" y="3033"/>
                      <a:pt x="8140" y="1432"/>
                      <a:pt x="7873" y="764"/>
                    </a:cubicBezTo>
                    <a:cubicBezTo>
                      <a:pt x="7683" y="342"/>
                      <a:pt x="5557" y="0"/>
                      <a:pt x="3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Google Shape;484;p36"/>
              <p:cNvSpPr/>
              <p:nvPr/>
            </p:nvSpPr>
            <p:spPr>
              <a:xfrm>
                <a:off x="2287440" y="857520"/>
                <a:ext cx="195840" cy="126000"/>
              </a:xfrm>
              <a:custGeom>
                <a:avLst/>
                <a:gdLst/>
                <a:ahLst/>
                <a:rect l="l" t="t" r="r" b="b"/>
                <a:pathLst>
                  <a:path w="8140" h="5235">
                    <a:moveTo>
                      <a:pt x="3717" y="0"/>
                    </a:moveTo>
                    <a:cubicBezTo>
                      <a:pt x="2648" y="0"/>
                      <a:pt x="1676" y="116"/>
                      <a:pt x="1235" y="398"/>
                    </a:cubicBezTo>
                    <a:cubicBezTo>
                      <a:pt x="1" y="1131"/>
                      <a:pt x="1602" y="3333"/>
                      <a:pt x="1602" y="3333"/>
                    </a:cubicBezTo>
                    <a:cubicBezTo>
                      <a:pt x="1602" y="3333"/>
                      <a:pt x="1854" y="3496"/>
                      <a:pt x="2467" y="3496"/>
                    </a:cubicBezTo>
                    <a:cubicBezTo>
                      <a:pt x="2773" y="3496"/>
                      <a:pt x="3170" y="3455"/>
                      <a:pt x="3670" y="3333"/>
                    </a:cubicBezTo>
                    <a:cubicBezTo>
                      <a:pt x="5204" y="2933"/>
                      <a:pt x="6238" y="2566"/>
                      <a:pt x="6239" y="2566"/>
                    </a:cubicBezTo>
                    <a:lnTo>
                      <a:pt x="6239" y="2566"/>
                    </a:lnTo>
                    <a:cubicBezTo>
                      <a:pt x="6239" y="2566"/>
                      <a:pt x="5004" y="4000"/>
                      <a:pt x="5571" y="4100"/>
                    </a:cubicBezTo>
                    <a:lnTo>
                      <a:pt x="6139" y="4200"/>
                    </a:lnTo>
                    <a:lnTo>
                      <a:pt x="6339" y="5234"/>
                    </a:lnTo>
                    <a:lnTo>
                      <a:pt x="7606" y="3033"/>
                    </a:lnTo>
                    <a:cubicBezTo>
                      <a:pt x="7606" y="3033"/>
                      <a:pt x="8140" y="1432"/>
                      <a:pt x="7873" y="764"/>
                    </a:cubicBezTo>
                    <a:cubicBezTo>
                      <a:pt x="7683" y="342"/>
                      <a:pt x="5557" y="0"/>
                      <a:pt x="3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Google Shape;485;p36"/>
              <p:cNvSpPr/>
              <p:nvPr/>
            </p:nvSpPr>
            <p:spPr>
              <a:xfrm>
                <a:off x="2341440" y="963000"/>
                <a:ext cx="19800" cy="47880"/>
              </a:xfrm>
              <a:custGeom>
                <a:avLst/>
                <a:gdLst/>
                <a:ahLst/>
                <a:rect l="l" t="t" r="r" b="b"/>
                <a:pathLst>
                  <a:path fill="none" w="835" h="2002">
                    <a:moveTo>
                      <a:pt x="401" y="0"/>
                    </a:moveTo>
                    <a:lnTo>
                      <a:pt x="1" y="2001"/>
                    </a:lnTo>
                    <a:lnTo>
                      <a:pt x="835" y="1935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Google Shape;486;p36"/>
              <p:cNvSpPr/>
              <p:nvPr/>
            </p:nvSpPr>
            <p:spPr>
              <a:xfrm>
                <a:off x="2376000" y="958680"/>
                <a:ext cx="10080" cy="16560"/>
              </a:xfrm>
              <a:custGeom>
                <a:avLst/>
                <a:gdLst/>
                <a:ahLst/>
                <a:rect l="l" t="t" r="r" b="b"/>
                <a:pathLst>
                  <a:path w="434" h="701">
                    <a:moveTo>
                      <a:pt x="200" y="0"/>
                    </a:moveTo>
                    <a:cubicBezTo>
                      <a:pt x="100" y="0"/>
                      <a:pt x="0" y="134"/>
                      <a:pt x="0" y="334"/>
                    </a:cubicBezTo>
                    <a:cubicBezTo>
                      <a:pt x="0" y="534"/>
                      <a:pt x="100" y="701"/>
                      <a:pt x="200" y="701"/>
                    </a:cubicBezTo>
                    <a:cubicBezTo>
                      <a:pt x="334" y="701"/>
                      <a:pt x="434" y="534"/>
                      <a:pt x="434" y="334"/>
                    </a:cubicBezTo>
                    <a:cubicBezTo>
                      <a:pt x="434" y="134"/>
                      <a:pt x="334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Google Shape;487;p36"/>
              <p:cNvSpPr/>
              <p:nvPr/>
            </p:nvSpPr>
            <p:spPr>
              <a:xfrm>
                <a:off x="2333520" y="954720"/>
                <a:ext cx="10080" cy="16560"/>
              </a:xfrm>
              <a:custGeom>
                <a:avLst/>
                <a:gdLst/>
                <a:ahLst/>
                <a:rect l="l" t="t" r="r" b="b"/>
                <a:pathLst>
                  <a:path w="434" h="701">
                    <a:moveTo>
                      <a:pt x="200" y="0"/>
                    </a:moveTo>
                    <a:cubicBezTo>
                      <a:pt x="100" y="0"/>
                      <a:pt x="0" y="134"/>
                      <a:pt x="0" y="334"/>
                    </a:cubicBezTo>
                    <a:cubicBezTo>
                      <a:pt x="0" y="534"/>
                      <a:pt x="100" y="701"/>
                      <a:pt x="200" y="701"/>
                    </a:cubicBezTo>
                    <a:cubicBezTo>
                      <a:pt x="334" y="701"/>
                      <a:pt x="434" y="534"/>
                      <a:pt x="434" y="334"/>
                    </a:cubicBezTo>
                    <a:cubicBezTo>
                      <a:pt x="434" y="134"/>
                      <a:pt x="334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Google Shape;488;p36"/>
              <p:cNvSpPr/>
              <p:nvPr/>
            </p:nvSpPr>
            <p:spPr>
              <a:xfrm>
                <a:off x="2371320" y="945000"/>
                <a:ext cx="27000" cy="6120"/>
              </a:xfrm>
              <a:custGeom>
                <a:avLst/>
                <a:gdLst/>
                <a:ahLst/>
                <a:rect l="l" t="t" r="r" b="b"/>
                <a:pathLst>
                  <a:path fill="none" w="1136" h="268">
                    <a:moveTo>
                      <a:pt x="1" y="67"/>
                    </a:moveTo>
                    <a:cubicBezTo>
                      <a:pt x="401" y="0"/>
                      <a:pt x="802" y="67"/>
                      <a:pt x="1135" y="267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Google Shape;489;p36"/>
              <p:cNvSpPr/>
              <p:nvPr/>
            </p:nvSpPr>
            <p:spPr>
              <a:xfrm>
                <a:off x="2344680" y="1013400"/>
                <a:ext cx="41400" cy="13320"/>
              </a:xfrm>
              <a:custGeom>
                <a:avLst/>
                <a:gdLst/>
                <a:ahLst/>
                <a:rect l="l" t="t" r="r" b="b"/>
                <a:pathLst>
                  <a:path fill="none" w="1735" h="568">
                    <a:moveTo>
                      <a:pt x="0" y="301"/>
                    </a:moveTo>
                    <a:cubicBezTo>
                      <a:pt x="0" y="301"/>
                      <a:pt x="1068" y="568"/>
                      <a:pt x="1735" y="1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Google Shape;490;p36"/>
              <p:cNvSpPr/>
              <p:nvPr/>
            </p:nvSpPr>
            <p:spPr>
              <a:xfrm>
                <a:off x="2572200" y="830160"/>
                <a:ext cx="562680" cy="110520"/>
              </a:xfrm>
              <a:custGeom>
                <a:avLst/>
                <a:gdLst/>
                <a:ahLst/>
                <a:rect l="l" t="t" r="r" b="b"/>
                <a:pathLst>
                  <a:path w="23351" h="4604">
                    <a:moveTo>
                      <a:pt x="0" y="0"/>
                    </a:moveTo>
                    <a:lnTo>
                      <a:pt x="0" y="4603"/>
                    </a:lnTo>
                    <a:lnTo>
                      <a:pt x="23350" y="4603"/>
                    </a:lnTo>
                    <a:lnTo>
                      <a:pt x="2335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Google Shape;491;p36"/>
              <p:cNvSpPr/>
              <p:nvPr/>
            </p:nvSpPr>
            <p:spPr>
              <a:xfrm>
                <a:off x="2613960" y="846360"/>
                <a:ext cx="75960" cy="72000"/>
              </a:xfrm>
              <a:custGeom>
                <a:avLst/>
                <a:gdLst/>
                <a:ahLst/>
                <a:rect l="l" t="t" r="r" b="b"/>
                <a:pathLst>
                  <a:path w="3170" h="3003">
                    <a:moveTo>
                      <a:pt x="1602" y="0"/>
                    </a:moveTo>
                    <a:lnTo>
                      <a:pt x="1202" y="1134"/>
                    </a:lnTo>
                    <a:lnTo>
                      <a:pt x="1" y="1134"/>
                    </a:lnTo>
                    <a:lnTo>
                      <a:pt x="1002" y="1835"/>
                    </a:lnTo>
                    <a:lnTo>
                      <a:pt x="601" y="3002"/>
                    </a:lnTo>
                    <a:lnTo>
                      <a:pt x="1602" y="2302"/>
                    </a:lnTo>
                    <a:lnTo>
                      <a:pt x="2569" y="3002"/>
                    </a:lnTo>
                    <a:lnTo>
                      <a:pt x="2202" y="1835"/>
                    </a:lnTo>
                    <a:lnTo>
                      <a:pt x="3170" y="1134"/>
                    </a:lnTo>
                    <a:lnTo>
                      <a:pt x="1969" y="1134"/>
                    </a:lnTo>
                    <a:lnTo>
                      <a:pt x="1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Google Shape;492;p36"/>
              <p:cNvSpPr/>
              <p:nvPr/>
            </p:nvSpPr>
            <p:spPr>
              <a:xfrm>
                <a:off x="2715480" y="846360"/>
                <a:ext cx="75240" cy="72000"/>
              </a:xfrm>
              <a:custGeom>
                <a:avLst/>
                <a:gdLst/>
                <a:ahLst/>
                <a:rect l="l" t="t" r="r" b="b"/>
                <a:pathLst>
                  <a:path w="3137" h="3003">
                    <a:moveTo>
                      <a:pt x="1569" y="0"/>
                    </a:moveTo>
                    <a:lnTo>
                      <a:pt x="1202" y="1134"/>
                    </a:lnTo>
                    <a:lnTo>
                      <a:pt x="1" y="1134"/>
                    </a:lnTo>
                    <a:lnTo>
                      <a:pt x="968" y="1835"/>
                    </a:lnTo>
                    <a:lnTo>
                      <a:pt x="601" y="3002"/>
                    </a:lnTo>
                    <a:lnTo>
                      <a:pt x="1569" y="2302"/>
                    </a:lnTo>
                    <a:lnTo>
                      <a:pt x="2536" y="3002"/>
                    </a:lnTo>
                    <a:lnTo>
                      <a:pt x="2169" y="1835"/>
                    </a:lnTo>
                    <a:lnTo>
                      <a:pt x="3136" y="1134"/>
                    </a:lnTo>
                    <a:lnTo>
                      <a:pt x="1936" y="1134"/>
                    </a:lnTo>
                    <a:lnTo>
                      <a:pt x="156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Google Shape;493;p36"/>
              <p:cNvSpPr/>
              <p:nvPr/>
            </p:nvSpPr>
            <p:spPr>
              <a:xfrm>
                <a:off x="2815920" y="846360"/>
                <a:ext cx="75960" cy="72000"/>
              </a:xfrm>
              <a:custGeom>
                <a:avLst/>
                <a:gdLst/>
                <a:ahLst/>
                <a:rect l="l" t="t" r="r" b="b"/>
                <a:pathLst>
                  <a:path w="3170" h="3003">
                    <a:moveTo>
                      <a:pt x="1602" y="0"/>
                    </a:moveTo>
                    <a:lnTo>
                      <a:pt x="1201" y="1134"/>
                    </a:lnTo>
                    <a:lnTo>
                      <a:pt x="0" y="1134"/>
                    </a:lnTo>
                    <a:lnTo>
                      <a:pt x="1001" y="1835"/>
                    </a:lnTo>
                    <a:lnTo>
                      <a:pt x="601" y="3002"/>
                    </a:lnTo>
                    <a:lnTo>
                      <a:pt x="1602" y="2302"/>
                    </a:lnTo>
                    <a:lnTo>
                      <a:pt x="2569" y="3002"/>
                    </a:lnTo>
                    <a:lnTo>
                      <a:pt x="2202" y="1835"/>
                    </a:lnTo>
                    <a:lnTo>
                      <a:pt x="3169" y="1134"/>
                    </a:lnTo>
                    <a:lnTo>
                      <a:pt x="1969" y="1134"/>
                    </a:lnTo>
                    <a:lnTo>
                      <a:pt x="1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Google Shape;494;p36"/>
              <p:cNvSpPr/>
              <p:nvPr/>
            </p:nvSpPr>
            <p:spPr>
              <a:xfrm>
                <a:off x="2917440" y="846360"/>
                <a:ext cx="75240" cy="72000"/>
              </a:xfrm>
              <a:custGeom>
                <a:avLst/>
                <a:gdLst/>
                <a:ahLst/>
                <a:rect l="l" t="t" r="r" b="b"/>
                <a:pathLst>
                  <a:path w="3137" h="3003">
                    <a:moveTo>
                      <a:pt x="1568" y="0"/>
                    </a:moveTo>
                    <a:lnTo>
                      <a:pt x="1201" y="1134"/>
                    </a:lnTo>
                    <a:lnTo>
                      <a:pt x="0" y="1134"/>
                    </a:lnTo>
                    <a:lnTo>
                      <a:pt x="968" y="1835"/>
                    </a:lnTo>
                    <a:lnTo>
                      <a:pt x="601" y="3002"/>
                    </a:lnTo>
                    <a:lnTo>
                      <a:pt x="1568" y="2302"/>
                    </a:lnTo>
                    <a:lnTo>
                      <a:pt x="2536" y="3002"/>
                    </a:lnTo>
                    <a:lnTo>
                      <a:pt x="2169" y="1835"/>
                    </a:lnTo>
                    <a:lnTo>
                      <a:pt x="3136" y="1134"/>
                    </a:lnTo>
                    <a:lnTo>
                      <a:pt x="1935" y="1134"/>
                    </a:ln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Google Shape;495;p36"/>
              <p:cNvSpPr/>
              <p:nvPr/>
            </p:nvSpPr>
            <p:spPr>
              <a:xfrm>
                <a:off x="3017880" y="846360"/>
                <a:ext cx="75960" cy="72000"/>
              </a:xfrm>
              <a:custGeom>
                <a:avLst/>
                <a:gdLst/>
                <a:ahLst/>
                <a:rect l="l" t="t" r="r" b="b"/>
                <a:pathLst>
                  <a:path w="3170" h="3003">
                    <a:moveTo>
                      <a:pt x="1601" y="0"/>
                    </a:moveTo>
                    <a:lnTo>
                      <a:pt x="1201" y="1134"/>
                    </a:lnTo>
                    <a:lnTo>
                      <a:pt x="0" y="1134"/>
                    </a:lnTo>
                    <a:lnTo>
                      <a:pt x="1001" y="1835"/>
                    </a:lnTo>
                    <a:lnTo>
                      <a:pt x="601" y="3002"/>
                    </a:lnTo>
                    <a:lnTo>
                      <a:pt x="1601" y="2302"/>
                    </a:lnTo>
                    <a:lnTo>
                      <a:pt x="2569" y="3002"/>
                    </a:lnTo>
                    <a:lnTo>
                      <a:pt x="2202" y="1835"/>
                    </a:lnTo>
                    <a:lnTo>
                      <a:pt x="3169" y="1134"/>
                    </a:lnTo>
                    <a:lnTo>
                      <a:pt x="1968" y="1134"/>
                    </a:lnTo>
                    <a:lnTo>
                      <a:pt x="160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Google Shape;496;p36"/>
              <p:cNvSpPr/>
              <p:nvPr/>
            </p:nvSpPr>
            <p:spPr>
              <a:xfrm>
                <a:off x="2572200" y="996480"/>
                <a:ext cx="562680" cy="618840"/>
              </a:xfrm>
              <a:custGeom>
                <a:avLst/>
                <a:gdLst/>
                <a:ahLst/>
                <a:rect l="l" t="t" r="r" b="b"/>
                <a:pathLst>
                  <a:path w="23351" h="25686">
                    <a:moveTo>
                      <a:pt x="0" y="0"/>
                    </a:moveTo>
                    <a:lnTo>
                      <a:pt x="0" y="25685"/>
                    </a:lnTo>
                    <a:lnTo>
                      <a:pt x="23350" y="25685"/>
                    </a:lnTo>
                    <a:lnTo>
                      <a:pt x="2335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Google Shape;497;p36"/>
              <p:cNvSpPr/>
              <p:nvPr/>
            </p:nvSpPr>
            <p:spPr>
              <a:xfrm>
                <a:off x="2572200" y="1663200"/>
                <a:ext cx="562680" cy="412200"/>
              </a:xfrm>
              <a:custGeom>
                <a:avLst/>
                <a:gdLst/>
                <a:ahLst/>
                <a:rect l="l" t="t" r="r" b="b"/>
                <a:pathLst>
                  <a:path w="23351" h="17113">
                    <a:moveTo>
                      <a:pt x="0" y="0"/>
                    </a:moveTo>
                    <a:lnTo>
                      <a:pt x="0" y="17112"/>
                    </a:lnTo>
                    <a:lnTo>
                      <a:pt x="23350" y="17112"/>
                    </a:lnTo>
                    <a:lnTo>
                      <a:pt x="2335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Google Shape;498;p36"/>
              <p:cNvSpPr/>
              <p:nvPr/>
            </p:nvSpPr>
            <p:spPr>
              <a:xfrm>
                <a:off x="2271600" y="1213920"/>
                <a:ext cx="219240" cy="360"/>
              </a:xfrm>
              <a:custGeom>
                <a:avLst/>
                <a:gdLst/>
                <a:ahLst/>
                <a:rect l="l" t="t" r="r" b="b"/>
                <a:pathLst>
                  <a:path fill="none" w="9108" h="1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Google Shape;499;p36"/>
              <p:cNvSpPr/>
              <p:nvPr/>
            </p:nvSpPr>
            <p:spPr>
              <a:xfrm>
                <a:off x="2271600" y="1468080"/>
                <a:ext cx="219240" cy="360"/>
              </a:xfrm>
              <a:custGeom>
                <a:avLst/>
                <a:gdLst/>
                <a:ahLst/>
                <a:rect l="l" t="t" r="r" b="b"/>
                <a:pathLst>
                  <a:path fill="none" w="9108" h="1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Google Shape;500;p36"/>
              <p:cNvSpPr/>
              <p:nvPr/>
            </p:nvSpPr>
            <p:spPr>
              <a:xfrm>
                <a:off x="1945080" y="1202400"/>
                <a:ext cx="219240" cy="360"/>
              </a:xfrm>
              <a:custGeom>
                <a:avLst/>
                <a:gdLst/>
                <a:ahLst/>
                <a:rect l="l" t="t" r="r" b="b"/>
                <a:pathLst>
                  <a:path fill="none" w="9108" h="1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Google Shape;501;p36"/>
              <p:cNvSpPr/>
              <p:nvPr/>
            </p:nvSpPr>
            <p:spPr>
              <a:xfrm>
                <a:off x="1945080" y="952560"/>
                <a:ext cx="219240" cy="360"/>
              </a:xfrm>
              <a:custGeom>
                <a:avLst/>
                <a:gdLst/>
                <a:ahLst/>
                <a:rect l="l" t="t" r="r" b="b"/>
                <a:pathLst>
                  <a:path fill="none" w="9108" h="1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Google Shape;502;p36"/>
              <p:cNvSpPr/>
              <p:nvPr/>
            </p:nvSpPr>
            <p:spPr>
              <a:xfrm>
                <a:off x="1945080" y="865440"/>
                <a:ext cx="219240" cy="360"/>
              </a:xfrm>
              <a:custGeom>
                <a:avLst/>
                <a:gdLst/>
                <a:ahLst/>
                <a:rect l="l" t="t" r="r" b="b"/>
                <a:pathLst>
                  <a:path fill="none" w="9108" h="1">
                    <a:moveTo>
                      <a:pt x="1" y="1"/>
                    </a:moveTo>
                    <a:lnTo>
                      <a:pt x="9107" y="1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Google Shape;503;p36"/>
              <p:cNvSpPr/>
              <p:nvPr/>
            </p:nvSpPr>
            <p:spPr>
              <a:xfrm>
                <a:off x="2271600" y="1541880"/>
                <a:ext cx="219240" cy="360"/>
              </a:xfrm>
              <a:custGeom>
                <a:avLst/>
                <a:gdLst/>
                <a:ahLst/>
                <a:rect l="l" t="t" r="r" b="b"/>
                <a:pathLst>
                  <a:path fill="none" w="9108" h="1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Google Shape;504;p36"/>
              <p:cNvSpPr/>
              <p:nvPr/>
            </p:nvSpPr>
            <p:spPr>
              <a:xfrm>
                <a:off x="2271600" y="1616040"/>
                <a:ext cx="219240" cy="360"/>
              </a:xfrm>
              <a:custGeom>
                <a:avLst/>
                <a:gdLst/>
                <a:ahLst/>
                <a:rect l="l" t="t" r="r" b="b"/>
                <a:pathLst>
                  <a:path fill="none" w="9108" h="1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Google Shape;505;p36"/>
              <p:cNvSpPr/>
              <p:nvPr/>
            </p:nvSpPr>
            <p:spPr>
              <a:xfrm>
                <a:off x="2271600" y="1689840"/>
                <a:ext cx="219240" cy="360"/>
              </a:xfrm>
              <a:custGeom>
                <a:avLst/>
                <a:gdLst/>
                <a:ahLst/>
                <a:rect l="l" t="t" r="r" b="b"/>
                <a:pathLst>
                  <a:path fill="none" w="9108" h="1">
                    <a:moveTo>
                      <a:pt x="1" y="1"/>
                    </a:moveTo>
                    <a:lnTo>
                      <a:pt x="9107" y="1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Google Shape;506;p36"/>
              <p:cNvSpPr/>
              <p:nvPr/>
            </p:nvSpPr>
            <p:spPr>
              <a:xfrm>
                <a:off x="2271600" y="1764000"/>
                <a:ext cx="219240" cy="360"/>
              </a:xfrm>
              <a:custGeom>
                <a:avLst/>
                <a:gdLst/>
                <a:ahLst/>
                <a:rect l="l" t="t" r="r" b="b"/>
                <a:pathLst>
                  <a:path fill="none" w="9108" h="1">
                    <a:moveTo>
                      <a:pt x="1" y="1"/>
                    </a:moveTo>
                    <a:lnTo>
                      <a:pt x="9107" y="1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Google Shape;507;p36"/>
              <p:cNvSpPr/>
              <p:nvPr/>
            </p:nvSpPr>
            <p:spPr>
              <a:xfrm>
                <a:off x="2271600" y="1837800"/>
                <a:ext cx="219240" cy="360"/>
              </a:xfrm>
              <a:custGeom>
                <a:avLst/>
                <a:gdLst/>
                <a:ahLst/>
                <a:rect l="l" t="t" r="r" b="b"/>
                <a:pathLst>
                  <a:path fill="none" w="9108" h="1">
                    <a:moveTo>
                      <a:pt x="1" y="1"/>
                    </a:moveTo>
                    <a:lnTo>
                      <a:pt x="9107" y="1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Google Shape;508;p36"/>
              <p:cNvSpPr/>
              <p:nvPr/>
            </p:nvSpPr>
            <p:spPr>
              <a:xfrm>
                <a:off x="2271600" y="1911960"/>
                <a:ext cx="219240" cy="360"/>
              </a:xfrm>
              <a:custGeom>
                <a:avLst/>
                <a:gdLst/>
                <a:ahLst/>
                <a:rect l="l" t="t" r="r" b="b"/>
                <a:pathLst>
                  <a:path fill="none" w="9108" h="1">
                    <a:moveTo>
                      <a:pt x="1" y="1"/>
                    </a:moveTo>
                    <a:lnTo>
                      <a:pt x="9107" y="1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Google Shape;509;p36"/>
              <p:cNvSpPr/>
              <p:nvPr/>
            </p:nvSpPr>
            <p:spPr>
              <a:xfrm>
                <a:off x="2271600" y="1985760"/>
                <a:ext cx="219240" cy="360"/>
              </a:xfrm>
              <a:custGeom>
                <a:avLst/>
                <a:gdLst/>
                <a:ahLst/>
                <a:rect l="l" t="t" r="r" b="b"/>
                <a:pathLst>
                  <a:path fill="none" w="9108" h="1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Google Shape;510;p36"/>
              <p:cNvSpPr/>
              <p:nvPr/>
            </p:nvSpPr>
            <p:spPr>
              <a:xfrm>
                <a:off x="2271600" y="1243440"/>
                <a:ext cx="144360" cy="360"/>
              </a:xfrm>
              <a:custGeom>
                <a:avLst/>
                <a:gdLst/>
                <a:ahLst/>
                <a:rect l="l" t="t" r="r" b="b"/>
                <a:pathLst>
                  <a:path fill="none" w="6005" h="1">
                    <a:moveTo>
                      <a:pt x="1" y="1"/>
                    </a:moveTo>
                    <a:lnTo>
                      <a:pt x="6005" y="1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Google Shape;511;p36"/>
              <p:cNvSpPr/>
              <p:nvPr/>
            </p:nvSpPr>
            <p:spPr>
              <a:xfrm>
                <a:off x="2211840" y="1319040"/>
                <a:ext cx="360000" cy="95400"/>
              </a:xfrm>
              <a:custGeom>
                <a:avLst/>
                <a:gdLst/>
                <a:ahLst/>
                <a:rect l="l" t="t" r="r" b="b"/>
                <a:pathLst>
                  <a:path w="14945" h="3970">
                    <a:moveTo>
                      <a:pt x="0" y="0"/>
                    </a:moveTo>
                    <a:lnTo>
                      <a:pt x="0" y="3970"/>
                    </a:lnTo>
                    <a:lnTo>
                      <a:pt x="14944" y="3970"/>
                    </a:lnTo>
                    <a:lnTo>
                      <a:pt x="149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Google Shape;512;p36"/>
              <p:cNvSpPr/>
              <p:nvPr/>
            </p:nvSpPr>
            <p:spPr>
              <a:xfrm>
                <a:off x="1921680" y="1023120"/>
                <a:ext cx="281880" cy="94680"/>
              </a:xfrm>
              <a:custGeom>
                <a:avLst/>
                <a:gdLst/>
                <a:ahLst/>
                <a:rect l="l" t="t" r="r" b="b"/>
                <a:pathLst>
                  <a:path w="11709" h="3937">
                    <a:moveTo>
                      <a:pt x="0" y="1"/>
                    </a:moveTo>
                    <a:lnTo>
                      <a:pt x="0" y="3937"/>
                    </a:lnTo>
                    <a:lnTo>
                      <a:pt x="11709" y="3937"/>
                    </a:lnTo>
                    <a:lnTo>
                      <a:pt x="11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Google Shape;513;p36"/>
              <p:cNvSpPr/>
              <p:nvPr/>
            </p:nvSpPr>
            <p:spPr>
              <a:xfrm>
                <a:off x="2609280" y="1049760"/>
                <a:ext cx="274680" cy="360"/>
              </a:xfrm>
              <a:custGeom>
                <a:avLst/>
                <a:gdLst/>
                <a:ahLst/>
                <a:rect l="l" t="t" r="r" b="b"/>
                <a:pathLst>
                  <a:path fill="none" w="11409" h="1">
                    <a:moveTo>
                      <a:pt x="1" y="1"/>
                    </a:moveTo>
                    <a:lnTo>
                      <a:pt x="11409" y="1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Google Shape;514;p36"/>
              <p:cNvSpPr/>
              <p:nvPr/>
            </p:nvSpPr>
            <p:spPr>
              <a:xfrm>
                <a:off x="2609280" y="1747800"/>
                <a:ext cx="274680" cy="360"/>
              </a:xfrm>
              <a:custGeom>
                <a:avLst/>
                <a:gdLst/>
                <a:ahLst/>
                <a:rect l="l" t="t" r="r" b="b"/>
                <a:pathLst>
                  <a:path fill="none" w="11409" h="1">
                    <a:moveTo>
                      <a:pt x="1" y="1"/>
                    </a:moveTo>
                    <a:lnTo>
                      <a:pt x="11409" y="1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Google Shape;515;p36"/>
              <p:cNvSpPr/>
              <p:nvPr/>
            </p:nvSpPr>
            <p:spPr>
              <a:xfrm>
                <a:off x="2609280" y="1154880"/>
                <a:ext cx="152640" cy="360"/>
              </a:xfrm>
              <a:custGeom>
                <a:avLst/>
                <a:gdLst/>
                <a:ahLst/>
                <a:rect l="l" t="t" r="r" b="b"/>
                <a:pathLst>
                  <a:path fill="none" w="6339" h="1">
                    <a:moveTo>
                      <a:pt x="1" y="0"/>
                    </a:moveTo>
                    <a:lnTo>
                      <a:pt x="6339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Google Shape;516;p36"/>
              <p:cNvSpPr/>
              <p:nvPr/>
            </p:nvSpPr>
            <p:spPr>
              <a:xfrm>
                <a:off x="2609280" y="1229040"/>
                <a:ext cx="152640" cy="360"/>
              </a:xfrm>
              <a:custGeom>
                <a:avLst/>
                <a:gdLst/>
                <a:ahLst/>
                <a:rect l="l" t="t" r="r" b="b"/>
                <a:pathLst>
                  <a:path fill="none" w="6339" h="1">
                    <a:moveTo>
                      <a:pt x="1" y="0"/>
                    </a:moveTo>
                    <a:lnTo>
                      <a:pt x="6339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Google Shape;517;p36"/>
              <p:cNvSpPr/>
              <p:nvPr/>
            </p:nvSpPr>
            <p:spPr>
              <a:xfrm>
                <a:off x="2609280" y="1303920"/>
                <a:ext cx="152640" cy="360"/>
              </a:xfrm>
              <a:custGeom>
                <a:avLst/>
                <a:gdLst/>
                <a:ahLst/>
                <a:rect l="l" t="t" r="r" b="b"/>
                <a:pathLst>
                  <a:path fill="none" w="6339" h="1">
                    <a:moveTo>
                      <a:pt x="1" y="0"/>
                    </a:moveTo>
                    <a:lnTo>
                      <a:pt x="6339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Google Shape;518;p36"/>
              <p:cNvSpPr/>
              <p:nvPr/>
            </p:nvSpPr>
            <p:spPr>
              <a:xfrm>
                <a:off x="2609280" y="1377720"/>
                <a:ext cx="152640" cy="360"/>
              </a:xfrm>
              <a:custGeom>
                <a:avLst/>
                <a:gdLst/>
                <a:ahLst/>
                <a:rect l="l" t="t" r="r" b="b"/>
                <a:pathLst>
                  <a:path fill="none" w="6339" h="1">
                    <a:moveTo>
                      <a:pt x="1" y="0"/>
                    </a:moveTo>
                    <a:lnTo>
                      <a:pt x="6339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Google Shape;519;p36"/>
              <p:cNvSpPr/>
              <p:nvPr/>
            </p:nvSpPr>
            <p:spPr>
              <a:xfrm>
                <a:off x="2609280" y="1451880"/>
                <a:ext cx="152640" cy="360"/>
              </a:xfrm>
              <a:custGeom>
                <a:avLst/>
                <a:gdLst/>
                <a:ahLst/>
                <a:rect l="l" t="t" r="r" b="b"/>
                <a:pathLst>
                  <a:path fill="none" w="6339" h="1">
                    <a:moveTo>
                      <a:pt x="1" y="0"/>
                    </a:moveTo>
                    <a:lnTo>
                      <a:pt x="6339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Google Shape;520;p36"/>
              <p:cNvSpPr/>
              <p:nvPr/>
            </p:nvSpPr>
            <p:spPr>
              <a:xfrm>
                <a:off x="2609280" y="1525680"/>
                <a:ext cx="152640" cy="360"/>
              </a:xfrm>
              <a:custGeom>
                <a:avLst/>
                <a:gdLst/>
                <a:ahLst/>
                <a:rect l="l" t="t" r="r" b="b"/>
                <a:pathLst>
                  <a:path fill="none" w="6339" h="1">
                    <a:moveTo>
                      <a:pt x="1" y="0"/>
                    </a:moveTo>
                    <a:lnTo>
                      <a:pt x="6339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Google Shape;521;p36"/>
              <p:cNvSpPr/>
              <p:nvPr/>
            </p:nvSpPr>
            <p:spPr>
              <a:xfrm>
                <a:off x="2831400" y="1154880"/>
                <a:ext cx="153360" cy="360"/>
              </a:xfrm>
              <a:custGeom>
                <a:avLst/>
                <a:gdLst/>
                <a:ahLst/>
                <a:rect l="l" t="t" r="r" b="b"/>
                <a:pathLst>
                  <a:path fill="none" w="6372" h="1">
                    <a:moveTo>
                      <a:pt x="0" y="0"/>
                    </a:moveTo>
                    <a:lnTo>
                      <a:pt x="6371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Google Shape;522;p36"/>
              <p:cNvSpPr/>
              <p:nvPr/>
            </p:nvSpPr>
            <p:spPr>
              <a:xfrm>
                <a:off x="2831400" y="1229040"/>
                <a:ext cx="153360" cy="360"/>
              </a:xfrm>
              <a:custGeom>
                <a:avLst/>
                <a:gdLst/>
                <a:ahLst/>
                <a:rect l="l" t="t" r="r" b="b"/>
                <a:pathLst>
                  <a:path fill="none" w="6372" h="1">
                    <a:moveTo>
                      <a:pt x="0" y="0"/>
                    </a:moveTo>
                    <a:lnTo>
                      <a:pt x="6371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Google Shape;523;p36"/>
              <p:cNvSpPr/>
              <p:nvPr/>
            </p:nvSpPr>
            <p:spPr>
              <a:xfrm>
                <a:off x="2831400" y="1303920"/>
                <a:ext cx="153360" cy="360"/>
              </a:xfrm>
              <a:custGeom>
                <a:avLst/>
                <a:gdLst/>
                <a:ahLst/>
                <a:rect l="l" t="t" r="r" b="b"/>
                <a:pathLst>
                  <a:path fill="none" w="6372" h="1">
                    <a:moveTo>
                      <a:pt x="0" y="0"/>
                    </a:moveTo>
                    <a:lnTo>
                      <a:pt x="6371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Google Shape;524;p36"/>
              <p:cNvSpPr/>
              <p:nvPr/>
            </p:nvSpPr>
            <p:spPr>
              <a:xfrm>
                <a:off x="2831400" y="1377720"/>
                <a:ext cx="153360" cy="360"/>
              </a:xfrm>
              <a:custGeom>
                <a:avLst/>
                <a:gdLst/>
                <a:ahLst/>
                <a:rect l="l" t="t" r="r" b="b"/>
                <a:pathLst>
                  <a:path fill="none" w="6372" h="1">
                    <a:moveTo>
                      <a:pt x="0" y="0"/>
                    </a:moveTo>
                    <a:lnTo>
                      <a:pt x="6371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Google Shape;525;p36"/>
              <p:cNvSpPr/>
              <p:nvPr/>
            </p:nvSpPr>
            <p:spPr>
              <a:xfrm>
                <a:off x="2831400" y="1451880"/>
                <a:ext cx="153360" cy="360"/>
              </a:xfrm>
              <a:custGeom>
                <a:avLst/>
                <a:gdLst/>
                <a:ahLst/>
                <a:rect l="l" t="t" r="r" b="b"/>
                <a:pathLst>
                  <a:path fill="none" w="6372" h="1">
                    <a:moveTo>
                      <a:pt x="0" y="0"/>
                    </a:moveTo>
                    <a:lnTo>
                      <a:pt x="6371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Google Shape;526;p36"/>
              <p:cNvSpPr/>
              <p:nvPr/>
            </p:nvSpPr>
            <p:spPr>
              <a:xfrm>
                <a:off x="2831400" y="1525680"/>
                <a:ext cx="153360" cy="360"/>
              </a:xfrm>
              <a:custGeom>
                <a:avLst/>
                <a:gdLst/>
                <a:ahLst/>
                <a:rect l="l" t="t" r="r" b="b"/>
                <a:pathLst>
                  <a:path fill="none" w="6372" h="1">
                    <a:moveTo>
                      <a:pt x="0" y="0"/>
                    </a:moveTo>
                    <a:lnTo>
                      <a:pt x="6371" y="0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Google Shape;527;p36"/>
              <p:cNvSpPr/>
              <p:nvPr/>
            </p:nvSpPr>
            <p:spPr>
              <a:xfrm>
                <a:off x="2609280" y="1081080"/>
                <a:ext cx="390600" cy="360"/>
              </a:xfrm>
              <a:custGeom>
                <a:avLst/>
                <a:gdLst/>
                <a:ahLst/>
                <a:rect l="l" t="t" r="r" b="b"/>
                <a:pathLst>
                  <a:path fill="none" w="16213" h="1">
                    <a:moveTo>
                      <a:pt x="1" y="1"/>
                    </a:moveTo>
                    <a:lnTo>
                      <a:pt x="16212" y="1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Google Shape;528;p36"/>
              <p:cNvSpPr/>
              <p:nvPr/>
            </p:nvSpPr>
            <p:spPr>
              <a:xfrm>
                <a:off x="2572200" y="1800720"/>
                <a:ext cx="560160" cy="30960"/>
              </a:xfrm>
              <a:custGeom>
                <a:avLst/>
                <a:gdLst/>
                <a:ahLst/>
                <a:rect l="l" t="t" r="r" b="b"/>
                <a:pathLst>
                  <a:path w="23251" h="1302">
                    <a:moveTo>
                      <a:pt x="0" y="0"/>
                    </a:moveTo>
                    <a:lnTo>
                      <a:pt x="0" y="1301"/>
                    </a:lnTo>
                    <a:lnTo>
                      <a:pt x="23250" y="1301"/>
                    </a:lnTo>
                    <a:lnTo>
                      <a:pt x="2325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Google Shape;529;p36"/>
              <p:cNvSpPr/>
              <p:nvPr/>
            </p:nvSpPr>
            <p:spPr>
              <a:xfrm>
                <a:off x="2122560" y="711000"/>
                <a:ext cx="360" cy="47160"/>
              </a:xfrm>
              <a:custGeom>
                <a:avLst/>
                <a:gdLst/>
                <a:ahLst/>
                <a:rect l="l" t="t" r="r" b="b"/>
                <a:pathLst>
                  <a:path fill="none" w="1" h="1969">
                    <a:moveTo>
                      <a:pt x="1" y="0"/>
                    </a:moveTo>
                    <a:lnTo>
                      <a:pt x="1" y="1968"/>
                    </a:lnTo>
                  </a:path>
                </a:pathLst>
              </a:custGeom>
              <a:noFill/>
              <a:ln cap="rnd" w="108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Google Shape;530;p36"/>
              <p:cNvSpPr/>
              <p:nvPr/>
            </p:nvSpPr>
            <p:spPr>
              <a:xfrm>
                <a:off x="2420280" y="711000"/>
                <a:ext cx="360" cy="47160"/>
              </a:xfrm>
              <a:custGeom>
                <a:avLst/>
                <a:gdLst/>
                <a:ahLst/>
                <a:rect l="l" t="t" r="r" b="b"/>
                <a:pathLst>
                  <a:path fill="none" w="1" h="1969">
                    <a:moveTo>
                      <a:pt x="1" y="0"/>
                    </a:moveTo>
                    <a:lnTo>
                      <a:pt x="1" y="1968"/>
                    </a:lnTo>
                  </a:path>
                </a:pathLst>
              </a:custGeom>
              <a:noFill/>
              <a:ln cap="rnd" w="108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Google Shape;531;p36"/>
              <p:cNvSpPr/>
              <p:nvPr/>
            </p:nvSpPr>
            <p:spPr>
              <a:xfrm>
                <a:off x="2718720" y="711000"/>
                <a:ext cx="360" cy="47160"/>
              </a:xfrm>
              <a:custGeom>
                <a:avLst/>
                <a:gdLst/>
                <a:ahLst/>
                <a:rect l="l" t="t" r="r" b="b"/>
                <a:pathLst>
                  <a:path fill="none" w="1" h="1969">
                    <a:moveTo>
                      <a:pt x="0" y="0"/>
                    </a:moveTo>
                    <a:lnTo>
                      <a:pt x="0" y="1968"/>
                    </a:lnTo>
                  </a:path>
                </a:pathLst>
              </a:custGeom>
              <a:noFill/>
              <a:ln cap="rnd" w="108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Google Shape;532;p36"/>
              <p:cNvSpPr/>
              <p:nvPr/>
            </p:nvSpPr>
            <p:spPr>
              <a:xfrm>
                <a:off x="3016080" y="711000"/>
                <a:ext cx="360" cy="47160"/>
              </a:xfrm>
              <a:custGeom>
                <a:avLst/>
                <a:gdLst/>
                <a:ahLst/>
                <a:rect l="l" t="t" r="r" b="b"/>
                <a:pathLst>
                  <a:path fill="none" w="1" h="1969">
                    <a:moveTo>
                      <a:pt x="0" y="0"/>
                    </a:moveTo>
                    <a:lnTo>
                      <a:pt x="0" y="1968"/>
                    </a:lnTo>
                  </a:path>
                </a:pathLst>
              </a:custGeom>
              <a:noFill/>
              <a:ln cap="rnd" w="108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08" name="Google Shape;533;p36"/>
          <p:cNvGrpSpPr/>
          <p:nvPr/>
        </p:nvGrpSpPr>
        <p:grpSpPr>
          <a:xfrm>
            <a:off x="6624720" y="0"/>
            <a:ext cx="360" cy="5143320"/>
            <a:chOff x="6624720" y="0"/>
            <a:chExt cx="360" cy="5143320"/>
          </a:xfrm>
        </p:grpSpPr>
        <p:sp>
          <p:nvSpPr>
            <p:cNvPr id="309" name="Google Shape;534;p36"/>
            <p:cNvSpPr/>
            <p:nvPr/>
          </p:nvSpPr>
          <p:spPr>
            <a:xfrm>
              <a:off x="6624720" y="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535;p36"/>
            <p:cNvSpPr/>
            <p:nvPr/>
          </p:nvSpPr>
          <p:spPr>
            <a:xfrm>
              <a:off x="6624720" y="411480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b1b1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1739520" y="1817640"/>
            <a:ext cx="2641320" cy="699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b1b1b"/>
                </a:solidFill>
                <a:latin typeface="Golos Text Black"/>
                <a:ea typeface="Golos Text Black"/>
              </a:rPr>
              <a:t>What the project aims to achieve?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title"/>
          </p:nvPr>
        </p:nvSpPr>
        <p:spPr>
          <a:xfrm>
            <a:off x="4765320" y="1765080"/>
            <a:ext cx="804240" cy="804240"/>
          </a:xfrm>
          <a:prstGeom prst="rect">
            <a:avLst/>
          </a:prstGeom>
          <a:noFill/>
          <a:ln w="9360">
            <a:solidFill>
              <a:srgbClr val="1b1b1b"/>
            </a:solidFill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b1b1b"/>
                </a:solidFill>
                <a:latin typeface="Golos Text Medium"/>
                <a:ea typeface="Golos Text Medium"/>
              </a:rPr>
              <a:t>03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title"/>
          </p:nvPr>
        </p:nvSpPr>
        <p:spPr>
          <a:xfrm>
            <a:off x="720000" y="510480"/>
            <a:ext cx="7703640" cy="59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b1b1b"/>
                </a:solidFill>
                <a:latin typeface="Golos Text Black"/>
                <a:ea typeface="Golos Text Black"/>
              </a:rPr>
              <a:t>Table of contents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title"/>
          </p:nvPr>
        </p:nvSpPr>
        <p:spPr>
          <a:xfrm>
            <a:off x="825120" y="1765080"/>
            <a:ext cx="804240" cy="804240"/>
          </a:xfrm>
          <a:prstGeom prst="rect">
            <a:avLst/>
          </a:prstGeom>
          <a:noFill/>
          <a:ln w="9360">
            <a:solidFill>
              <a:srgbClr val="1b1b1b"/>
            </a:solidFill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b1b1b"/>
                </a:solidFill>
                <a:latin typeface="Golos Text Medium"/>
                <a:ea typeface="Golos Text Medium"/>
              </a:rPr>
              <a:t>01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title"/>
          </p:nvPr>
        </p:nvSpPr>
        <p:spPr>
          <a:xfrm>
            <a:off x="825120" y="3292200"/>
            <a:ext cx="804240" cy="804240"/>
          </a:xfrm>
          <a:prstGeom prst="rect">
            <a:avLst/>
          </a:prstGeom>
          <a:noFill/>
          <a:ln w="9360">
            <a:solidFill>
              <a:srgbClr val="1b1b1b"/>
            </a:solidFill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b1b1b"/>
                </a:solidFill>
                <a:latin typeface="Golos Text Medium"/>
                <a:ea typeface="Golos Text Medium"/>
              </a:rPr>
              <a:t>02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 type="subTitle"/>
          </p:nvPr>
        </p:nvSpPr>
        <p:spPr>
          <a:xfrm>
            <a:off x="1739520" y="3299040"/>
            <a:ext cx="2832120" cy="699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b1b1b"/>
                </a:solidFill>
                <a:latin typeface="Golos Text Black"/>
                <a:ea typeface="Golos Text Black"/>
              </a:rPr>
              <a:t>Advantages of using regular expressions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 type="subTitle"/>
          </p:nvPr>
        </p:nvSpPr>
        <p:spPr>
          <a:xfrm>
            <a:off x="5679720" y="1811160"/>
            <a:ext cx="2966760" cy="712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b1b1b"/>
                </a:solidFill>
                <a:latin typeface="Golos Text Black"/>
                <a:ea typeface="Golos Text Black"/>
              </a:rPr>
              <a:t>How regex helped us achieve our goals?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676;p39"/>
          <p:cNvSpPr/>
          <p:nvPr/>
        </p:nvSpPr>
        <p:spPr>
          <a:xfrm>
            <a:off x="4867200" y="4456440"/>
            <a:ext cx="427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b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82760" y="2688480"/>
            <a:ext cx="4871520" cy="1423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1b1b1b"/>
                </a:solidFill>
                <a:latin typeface="Golos Text Black"/>
                <a:ea typeface="Golos Text Black"/>
              </a:rPr>
              <a:t>What the project aims to achieve?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title"/>
          </p:nvPr>
        </p:nvSpPr>
        <p:spPr>
          <a:xfrm>
            <a:off x="829800" y="1645200"/>
            <a:ext cx="1066320" cy="1069200"/>
          </a:xfrm>
          <a:prstGeom prst="rect">
            <a:avLst/>
          </a:prstGeom>
          <a:noFill/>
          <a:ln w="9360">
            <a:solidFill>
              <a:srgbClr val="1b1b1b"/>
            </a:solidFill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900" spc="-1" strike="noStrike">
                <a:solidFill>
                  <a:srgbClr val="1b1b1b"/>
                </a:solidFill>
                <a:latin typeface="Golos Text SemiBold"/>
                <a:ea typeface="Golos Text SemiBold"/>
              </a:rPr>
              <a:t>01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1" name="Google Shape;785;p39"/>
          <p:cNvGrpSpPr/>
          <p:nvPr/>
        </p:nvGrpSpPr>
        <p:grpSpPr>
          <a:xfrm>
            <a:off x="829800" y="0"/>
            <a:ext cx="360" cy="5143320"/>
            <a:chOff x="829800" y="0"/>
            <a:chExt cx="360" cy="5143320"/>
          </a:xfrm>
        </p:grpSpPr>
        <p:sp>
          <p:nvSpPr>
            <p:cNvPr id="322" name="Google Shape;786;p39"/>
            <p:cNvSpPr/>
            <p:nvPr/>
          </p:nvSpPr>
          <p:spPr>
            <a:xfrm>
              <a:off x="829800" y="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787;p39"/>
            <p:cNvSpPr/>
            <p:nvPr/>
          </p:nvSpPr>
          <p:spPr>
            <a:xfrm>
              <a:off x="829800" y="411480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4" name="Google Shape;218;p34"/>
          <p:cNvGrpSpPr/>
          <p:nvPr/>
        </p:nvGrpSpPr>
        <p:grpSpPr>
          <a:xfrm>
            <a:off x="5308920" y="686880"/>
            <a:ext cx="3501360" cy="3769200"/>
            <a:chOff x="5308920" y="686880"/>
            <a:chExt cx="3501360" cy="3769200"/>
          </a:xfrm>
        </p:grpSpPr>
        <p:grpSp>
          <p:nvGrpSpPr>
            <p:cNvPr id="325" name="Google Shape;219;p34"/>
            <p:cNvGrpSpPr/>
            <p:nvPr/>
          </p:nvGrpSpPr>
          <p:grpSpPr>
            <a:xfrm>
              <a:off x="5308920" y="686880"/>
              <a:ext cx="2129400" cy="3768480"/>
              <a:chOff x="5308920" y="686880"/>
              <a:chExt cx="2129400" cy="3768480"/>
            </a:xfrm>
          </p:grpSpPr>
          <p:sp>
            <p:nvSpPr>
              <p:cNvPr id="326" name="Google Shape;220;p34"/>
              <p:cNvSpPr/>
              <p:nvPr/>
            </p:nvSpPr>
            <p:spPr>
              <a:xfrm>
                <a:off x="5917320" y="3247200"/>
                <a:ext cx="360" cy="1202040"/>
              </a:xfrm>
              <a:custGeom>
                <a:avLst/>
                <a:gdLst/>
                <a:ahLst/>
                <a:rect l="l" t="t" r="r" b="b"/>
                <a:pathLst>
                  <a:path fill="none" w="1" h="47335">
                    <a:moveTo>
                      <a:pt x="1" y="0"/>
                    </a:moveTo>
                    <a:lnTo>
                      <a:pt x="1" y="47334"/>
                    </a:lnTo>
                  </a:path>
                </a:pathLst>
              </a:custGeom>
              <a:noFill/>
              <a:ln cap="rnd" w="10850">
                <a:solidFill>
                  <a:srgbClr val="26323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Google Shape;221;p34"/>
              <p:cNvSpPr/>
              <p:nvPr/>
            </p:nvSpPr>
            <p:spPr>
              <a:xfrm>
                <a:off x="5917320" y="3096360"/>
                <a:ext cx="360" cy="99000"/>
              </a:xfrm>
              <a:custGeom>
                <a:avLst/>
                <a:gdLst/>
                <a:ahLst/>
                <a:rect l="l" t="t" r="r" b="b"/>
                <a:pathLst>
                  <a:path fill="none" w="1" h="3904">
                    <a:moveTo>
                      <a:pt x="1" y="1"/>
                    </a:moveTo>
                    <a:lnTo>
                      <a:pt x="1" y="3903"/>
                    </a:lnTo>
                  </a:path>
                </a:pathLst>
              </a:custGeom>
              <a:noFill/>
              <a:ln cap="rnd" w="10850">
                <a:solidFill>
                  <a:srgbClr val="26323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Google Shape;222;p34"/>
              <p:cNvSpPr/>
              <p:nvPr/>
            </p:nvSpPr>
            <p:spPr>
              <a:xfrm>
                <a:off x="6112440" y="2762280"/>
                <a:ext cx="52920" cy="360"/>
              </a:xfrm>
              <a:custGeom>
                <a:avLst/>
                <a:gdLst/>
                <a:ahLst/>
                <a:rect l="l" t="t" r="r" b="b"/>
                <a:pathLst>
                  <a:path fill="none" w="2102" h="1">
                    <a:moveTo>
                      <a:pt x="0" y="1"/>
                    </a:moveTo>
                    <a:lnTo>
                      <a:pt x="2102" y="1"/>
                    </a:lnTo>
                  </a:path>
                </a:pathLst>
              </a:custGeom>
              <a:noFill/>
              <a:ln cap="rnd" w="10850">
                <a:solidFill>
                  <a:srgbClr val="26323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Google Shape;223;p34"/>
              <p:cNvSpPr/>
              <p:nvPr/>
            </p:nvSpPr>
            <p:spPr>
              <a:xfrm>
                <a:off x="5308920" y="686880"/>
                <a:ext cx="2129400" cy="3768480"/>
              </a:xfrm>
              <a:custGeom>
                <a:avLst/>
                <a:gdLst/>
                <a:ahLst/>
                <a:rect l="l" t="t" r="r" b="b"/>
                <a:pathLst>
                  <a:path w="83828" h="148340">
                    <a:moveTo>
                      <a:pt x="1" y="0"/>
                    </a:moveTo>
                    <a:lnTo>
                      <a:pt x="1" y="148340"/>
                    </a:lnTo>
                    <a:lnTo>
                      <a:pt x="83827" y="148340"/>
                    </a:lnTo>
                    <a:lnTo>
                      <a:pt x="8382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Google Shape;224;p34"/>
              <p:cNvSpPr/>
              <p:nvPr/>
            </p:nvSpPr>
            <p:spPr>
              <a:xfrm>
                <a:off x="5429160" y="2964240"/>
                <a:ext cx="1887840" cy="360"/>
              </a:xfrm>
              <a:custGeom>
                <a:avLst/>
                <a:gdLst/>
                <a:ahLst/>
                <a:rect l="l" t="t" r="r" b="b"/>
                <a:pathLst>
                  <a:path fill="none" w="74320" h="1">
                    <a:moveTo>
                      <a:pt x="74320" y="1"/>
                    </a:moveTo>
                    <a:lnTo>
                      <a:pt x="0" y="1"/>
                    </a:lnTo>
                  </a:path>
                </a:pathLst>
              </a:custGeom>
              <a:noFill/>
              <a:ln w="10850">
                <a:solidFill>
                  <a:srgbClr val="1b1b1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Google Shape;225;p34"/>
              <p:cNvSpPr/>
              <p:nvPr/>
            </p:nvSpPr>
            <p:spPr>
              <a:xfrm>
                <a:off x="5429160" y="2183760"/>
                <a:ext cx="1887840" cy="360"/>
              </a:xfrm>
              <a:custGeom>
                <a:avLst/>
                <a:gdLst/>
                <a:ahLst/>
                <a:rect l="l" t="t" r="r" b="b"/>
                <a:pathLst>
                  <a:path fill="none" w="74320" h="1">
                    <a:moveTo>
                      <a:pt x="0" y="1"/>
                    </a:moveTo>
                    <a:lnTo>
                      <a:pt x="74320" y="1"/>
                    </a:lnTo>
                  </a:path>
                </a:pathLst>
              </a:custGeom>
              <a:noFill/>
              <a:ln w="10850">
                <a:solidFill>
                  <a:srgbClr val="1b1b1b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Google Shape;226;p34"/>
              <p:cNvSpPr/>
              <p:nvPr/>
            </p:nvSpPr>
            <p:spPr>
              <a:xfrm>
                <a:off x="5429160" y="1158120"/>
                <a:ext cx="614160" cy="906480"/>
              </a:xfrm>
              <a:custGeom>
                <a:avLst/>
                <a:gdLst/>
                <a:ahLst/>
                <a:rect l="l" t="t" r="r" b="b"/>
                <a:pathLst>
                  <a:path w="24185" h="35693">
                    <a:moveTo>
                      <a:pt x="0" y="1"/>
                    </a:moveTo>
                    <a:lnTo>
                      <a:pt x="0" y="35693"/>
                    </a:lnTo>
                    <a:lnTo>
                      <a:pt x="24184" y="35693"/>
                    </a:lnTo>
                    <a:lnTo>
                      <a:pt x="24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rnd" w="10850">
                <a:solidFill>
                  <a:srgbClr val="2f2f2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Google Shape;227;p34"/>
              <p:cNvSpPr/>
              <p:nvPr/>
            </p:nvSpPr>
            <p:spPr>
              <a:xfrm>
                <a:off x="5467320" y="1724400"/>
                <a:ext cx="525240" cy="340200"/>
              </a:xfrm>
              <a:custGeom>
                <a:avLst/>
                <a:gdLst/>
                <a:ahLst/>
                <a:rect l="l" t="t" r="r" b="b"/>
                <a:pathLst>
                  <a:path w="20682" h="13411">
                    <a:moveTo>
                      <a:pt x="10573" y="0"/>
                    </a:moveTo>
                    <a:cubicBezTo>
                      <a:pt x="10485" y="0"/>
                      <a:pt x="10396" y="0"/>
                      <a:pt x="10308" y="1"/>
                    </a:cubicBezTo>
                    <a:cubicBezTo>
                      <a:pt x="5938" y="68"/>
                      <a:pt x="2068" y="835"/>
                      <a:pt x="0" y="1769"/>
                    </a:cubicBezTo>
                    <a:lnTo>
                      <a:pt x="0" y="13411"/>
                    </a:lnTo>
                    <a:lnTo>
                      <a:pt x="20682" y="13411"/>
                    </a:lnTo>
                    <a:lnTo>
                      <a:pt x="20682" y="1869"/>
                    </a:lnTo>
                    <a:cubicBezTo>
                      <a:pt x="17462" y="633"/>
                      <a:pt x="14020" y="0"/>
                      <a:pt x="105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Google Shape;228;p34"/>
              <p:cNvSpPr/>
              <p:nvPr/>
            </p:nvSpPr>
            <p:spPr>
              <a:xfrm>
                <a:off x="5698080" y="1785600"/>
                <a:ext cx="78480" cy="279000"/>
              </a:xfrm>
              <a:custGeom>
                <a:avLst/>
                <a:gdLst/>
                <a:ahLst/>
                <a:rect l="l" t="t" r="r" b="b"/>
                <a:pathLst>
                  <a:path w="3103" h="10994">
                    <a:moveTo>
                      <a:pt x="1526" y="1"/>
                    </a:moveTo>
                    <a:cubicBezTo>
                      <a:pt x="1101" y="1"/>
                      <a:pt x="645" y="64"/>
                      <a:pt x="234" y="253"/>
                    </a:cubicBezTo>
                    <a:lnTo>
                      <a:pt x="868" y="2421"/>
                    </a:lnTo>
                    <a:lnTo>
                      <a:pt x="0" y="10994"/>
                    </a:lnTo>
                    <a:lnTo>
                      <a:pt x="2769" y="10994"/>
                    </a:lnTo>
                    <a:lnTo>
                      <a:pt x="2102" y="2421"/>
                    </a:lnTo>
                    <a:lnTo>
                      <a:pt x="3103" y="253"/>
                    </a:lnTo>
                    <a:cubicBezTo>
                      <a:pt x="3103" y="253"/>
                      <a:pt x="2376" y="1"/>
                      <a:pt x="1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Google Shape;229;p34"/>
              <p:cNvSpPr/>
              <p:nvPr/>
            </p:nvSpPr>
            <p:spPr>
              <a:xfrm>
                <a:off x="5598720" y="1689480"/>
                <a:ext cx="261720" cy="176040"/>
              </a:xfrm>
              <a:custGeom>
                <a:avLst/>
                <a:gdLst/>
                <a:ahLst/>
                <a:rect l="l" t="t" r="r" b="b"/>
                <a:pathLst>
                  <a:path w="10309" h="6939">
                    <a:moveTo>
                      <a:pt x="1869" y="1"/>
                    </a:moveTo>
                    <a:lnTo>
                      <a:pt x="1" y="1368"/>
                    </a:lnTo>
                    <a:lnTo>
                      <a:pt x="2569" y="6939"/>
                    </a:lnTo>
                    <a:lnTo>
                      <a:pt x="5438" y="4037"/>
                    </a:lnTo>
                    <a:lnTo>
                      <a:pt x="8006" y="6939"/>
                    </a:lnTo>
                    <a:lnTo>
                      <a:pt x="10308" y="1368"/>
                    </a:lnTo>
                    <a:lnTo>
                      <a:pt x="847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Google Shape;230;p34"/>
              <p:cNvSpPr/>
              <p:nvPr/>
            </p:nvSpPr>
            <p:spPr>
              <a:xfrm>
                <a:off x="5636160" y="1599840"/>
                <a:ext cx="191160" cy="182880"/>
              </a:xfrm>
              <a:custGeom>
                <a:avLst/>
                <a:gdLst/>
                <a:ahLst/>
                <a:rect l="l" t="t" r="r" b="b"/>
                <a:pathLst>
                  <a:path w="7540" h="7207">
                    <a:moveTo>
                      <a:pt x="401" y="1"/>
                    </a:moveTo>
                    <a:cubicBezTo>
                      <a:pt x="534" y="468"/>
                      <a:pt x="634" y="968"/>
                      <a:pt x="701" y="1469"/>
                    </a:cubicBezTo>
                    <a:cubicBezTo>
                      <a:pt x="834" y="2469"/>
                      <a:pt x="768" y="3770"/>
                      <a:pt x="0" y="4471"/>
                    </a:cubicBezTo>
                    <a:cubicBezTo>
                      <a:pt x="0" y="4471"/>
                      <a:pt x="2802" y="7206"/>
                      <a:pt x="3949" y="7206"/>
                    </a:cubicBezTo>
                    <a:cubicBezTo>
                      <a:pt x="3956" y="7206"/>
                      <a:pt x="3963" y="7206"/>
                      <a:pt x="3970" y="7206"/>
                    </a:cubicBezTo>
                    <a:cubicBezTo>
                      <a:pt x="5538" y="7139"/>
                      <a:pt x="7539" y="4237"/>
                      <a:pt x="7539" y="4237"/>
                    </a:cubicBezTo>
                    <a:cubicBezTo>
                      <a:pt x="7139" y="3904"/>
                      <a:pt x="6839" y="3437"/>
                      <a:pt x="6772" y="2903"/>
                    </a:cubicBezTo>
                    <a:cubicBezTo>
                      <a:pt x="6572" y="1936"/>
                      <a:pt x="6672" y="935"/>
                      <a:pt x="70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Google Shape;231;p34"/>
              <p:cNvSpPr/>
              <p:nvPr/>
            </p:nvSpPr>
            <p:spPr>
              <a:xfrm>
                <a:off x="5578560" y="1280880"/>
                <a:ext cx="343440" cy="210240"/>
              </a:xfrm>
              <a:custGeom>
                <a:avLst/>
                <a:gdLst/>
                <a:ahLst/>
                <a:rect l="l" t="t" r="r" b="b"/>
                <a:pathLst>
                  <a:path w="13534" h="8287">
                    <a:moveTo>
                      <a:pt x="6243" y="0"/>
                    </a:moveTo>
                    <a:cubicBezTo>
                      <a:pt x="5244" y="0"/>
                      <a:pt x="4063" y="147"/>
                      <a:pt x="2669" y="480"/>
                    </a:cubicBezTo>
                    <a:cubicBezTo>
                      <a:pt x="2669" y="480"/>
                      <a:pt x="2055" y="152"/>
                      <a:pt x="1502" y="152"/>
                    </a:cubicBezTo>
                    <a:cubicBezTo>
                      <a:pt x="1373" y="152"/>
                      <a:pt x="1248" y="169"/>
                      <a:pt x="1134" y="214"/>
                    </a:cubicBezTo>
                    <a:cubicBezTo>
                      <a:pt x="567" y="414"/>
                      <a:pt x="0" y="4517"/>
                      <a:pt x="1001" y="8286"/>
                    </a:cubicBezTo>
                    <a:lnTo>
                      <a:pt x="11108" y="7819"/>
                    </a:lnTo>
                    <a:cubicBezTo>
                      <a:pt x="11108" y="7819"/>
                      <a:pt x="13534" y="0"/>
                      <a:pt x="6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Google Shape;232;p34"/>
              <p:cNvSpPr/>
              <p:nvPr/>
            </p:nvSpPr>
            <p:spPr>
              <a:xfrm>
                <a:off x="5833440" y="1470960"/>
                <a:ext cx="49680" cy="99720"/>
              </a:xfrm>
              <a:custGeom>
                <a:avLst/>
                <a:gdLst/>
                <a:ahLst/>
                <a:rect l="l" t="t" r="r" b="b"/>
                <a:pathLst>
                  <a:path w="1969" h="3934">
                    <a:moveTo>
                      <a:pt x="1332" y="0"/>
                    </a:moveTo>
                    <a:cubicBezTo>
                      <a:pt x="1073" y="0"/>
                      <a:pt x="668" y="431"/>
                      <a:pt x="668" y="431"/>
                    </a:cubicBezTo>
                    <a:cubicBezTo>
                      <a:pt x="668" y="431"/>
                      <a:pt x="1" y="3500"/>
                      <a:pt x="334" y="3834"/>
                    </a:cubicBezTo>
                    <a:cubicBezTo>
                      <a:pt x="411" y="3903"/>
                      <a:pt x="484" y="3934"/>
                      <a:pt x="554" y="3934"/>
                    </a:cubicBezTo>
                    <a:cubicBezTo>
                      <a:pt x="816" y="3934"/>
                      <a:pt x="1015" y="3496"/>
                      <a:pt x="1068" y="3100"/>
                    </a:cubicBezTo>
                    <a:cubicBezTo>
                      <a:pt x="1101" y="2599"/>
                      <a:pt x="1735" y="1732"/>
                      <a:pt x="1869" y="1265"/>
                    </a:cubicBezTo>
                    <a:cubicBezTo>
                      <a:pt x="1969" y="798"/>
                      <a:pt x="1802" y="331"/>
                      <a:pt x="1435" y="31"/>
                    </a:cubicBezTo>
                    <a:cubicBezTo>
                      <a:pt x="1405" y="9"/>
                      <a:pt x="1370" y="0"/>
                      <a:pt x="1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Google Shape;233;p34"/>
              <p:cNvSpPr/>
              <p:nvPr/>
            </p:nvSpPr>
            <p:spPr>
              <a:xfrm>
                <a:off x="5576040" y="1470960"/>
                <a:ext cx="49680" cy="99720"/>
              </a:xfrm>
              <a:custGeom>
                <a:avLst/>
                <a:gdLst/>
                <a:ahLst/>
                <a:rect l="l" t="t" r="r" b="b"/>
                <a:pathLst>
                  <a:path w="1969" h="3934">
                    <a:moveTo>
                      <a:pt x="648" y="0"/>
                    </a:moveTo>
                    <a:cubicBezTo>
                      <a:pt x="607" y="0"/>
                      <a:pt x="568" y="9"/>
                      <a:pt x="534" y="31"/>
                    </a:cubicBezTo>
                    <a:cubicBezTo>
                      <a:pt x="167" y="331"/>
                      <a:pt x="0" y="798"/>
                      <a:pt x="100" y="1265"/>
                    </a:cubicBezTo>
                    <a:cubicBezTo>
                      <a:pt x="267" y="1732"/>
                      <a:pt x="867" y="2599"/>
                      <a:pt x="934" y="3100"/>
                    </a:cubicBezTo>
                    <a:cubicBezTo>
                      <a:pt x="960" y="3496"/>
                      <a:pt x="1175" y="3934"/>
                      <a:pt x="1429" y="3934"/>
                    </a:cubicBezTo>
                    <a:cubicBezTo>
                      <a:pt x="1495" y="3934"/>
                      <a:pt x="1565" y="3903"/>
                      <a:pt x="1635" y="3834"/>
                    </a:cubicBezTo>
                    <a:cubicBezTo>
                      <a:pt x="1968" y="3500"/>
                      <a:pt x="1334" y="431"/>
                      <a:pt x="1334" y="431"/>
                    </a:cubicBezTo>
                    <a:cubicBezTo>
                      <a:pt x="1334" y="431"/>
                      <a:pt x="929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Google Shape;234;p34"/>
              <p:cNvSpPr/>
              <p:nvPr/>
            </p:nvSpPr>
            <p:spPr>
              <a:xfrm>
                <a:off x="5565600" y="1312560"/>
                <a:ext cx="331200" cy="357120"/>
              </a:xfrm>
              <a:custGeom>
                <a:avLst/>
                <a:gdLst/>
                <a:ahLst/>
                <a:rect l="l" t="t" r="r" b="b"/>
                <a:pathLst>
                  <a:path w="13044" h="14078">
                    <a:moveTo>
                      <a:pt x="6372" y="1"/>
                    </a:moveTo>
                    <a:cubicBezTo>
                      <a:pt x="1" y="1"/>
                      <a:pt x="1502" y="8674"/>
                      <a:pt x="2736" y="11576"/>
                    </a:cubicBezTo>
                    <a:cubicBezTo>
                      <a:pt x="3170" y="12510"/>
                      <a:pt x="5471" y="14077"/>
                      <a:pt x="6472" y="14077"/>
                    </a:cubicBezTo>
                    <a:cubicBezTo>
                      <a:pt x="7539" y="14077"/>
                      <a:pt x="9808" y="12743"/>
                      <a:pt x="10208" y="11742"/>
                    </a:cubicBezTo>
                    <a:cubicBezTo>
                      <a:pt x="11442" y="8907"/>
                      <a:pt x="13043" y="1"/>
                      <a:pt x="6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Google Shape;235;p34"/>
              <p:cNvSpPr/>
              <p:nvPr/>
            </p:nvSpPr>
            <p:spPr>
              <a:xfrm>
                <a:off x="5755680" y="1438560"/>
                <a:ext cx="58320" cy="26640"/>
              </a:xfrm>
              <a:custGeom>
                <a:avLst/>
                <a:gdLst/>
                <a:ahLst/>
                <a:rect l="l" t="t" r="r" b="b"/>
                <a:pathLst>
                  <a:path fill="none" w="2303" h="1069">
                    <a:moveTo>
                      <a:pt x="1" y="535"/>
                    </a:moveTo>
                    <a:cubicBezTo>
                      <a:pt x="1" y="535"/>
                      <a:pt x="1769" y="1"/>
                      <a:pt x="2302" y="1068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Google Shape;236;p34"/>
              <p:cNvSpPr/>
              <p:nvPr/>
            </p:nvSpPr>
            <p:spPr>
              <a:xfrm>
                <a:off x="5776560" y="1479240"/>
                <a:ext cx="11520" cy="19080"/>
              </a:xfrm>
              <a:custGeom>
                <a:avLst/>
                <a:gdLst/>
                <a:ahLst/>
                <a:rect l="l" t="t" r="r" b="b"/>
                <a:pathLst>
                  <a:path w="468" h="768">
                    <a:moveTo>
                      <a:pt x="234" y="0"/>
                    </a:moveTo>
                    <a:cubicBezTo>
                      <a:pt x="101" y="0"/>
                      <a:pt x="1" y="167"/>
                      <a:pt x="1" y="400"/>
                    </a:cubicBezTo>
                    <a:cubicBezTo>
                      <a:pt x="1" y="601"/>
                      <a:pt x="101" y="767"/>
                      <a:pt x="234" y="767"/>
                    </a:cubicBezTo>
                    <a:cubicBezTo>
                      <a:pt x="368" y="767"/>
                      <a:pt x="468" y="601"/>
                      <a:pt x="468" y="400"/>
                    </a:cubicBezTo>
                    <a:cubicBezTo>
                      <a:pt x="468" y="167"/>
                      <a:pt x="368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Google Shape;237;p34"/>
              <p:cNvSpPr/>
              <p:nvPr/>
            </p:nvSpPr>
            <p:spPr>
              <a:xfrm>
                <a:off x="5646240" y="1438560"/>
                <a:ext cx="57240" cy="26640"/>
              </a:xfrm>
              <a:custGeom>
                <a:avLst/>
                <a:gdLst/>
                <a:ahLst/>
                <a:rect l="l" t="t" r="r" b="b"/>
                <a:pathLst>
                  <a:path fill="none" w="2269" h="1069">
                    <a:moveTo>
                      <a:pt x="2269" y="535"/>
                    </a:moveTo>
                    <a:cubicBezTo>
                      <a:pt x="2269" y="535"/>
                      <a:pt x="534" y="1"/>
                      <a:pt x="1" y="1068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Google Shape;238;p34"/>
              <p:cNvSpPr/>
              <p:nvPr/>
            </p:nvSpPr>
            <p:spPr>
              <a:xfrm>
                <a:off x="5671800" y="1479240"/>
                <a:ext cx="11520" cy="19080"/>
              </a:xfrm>
              <a:custGeom>
                <a:avLst/>
                <a:gdLst/>
                <a:ahLst/>
                <a:rect l="l" t="t" r="r" b="b"/>
                <a:pathLst>
                  <a:path w="468" h="768">
                    <a:moveTo>
                      <a:pt x="234" y="0"/>
                    </a:moveTo>
                    <a:cubicBezTo>
                      <a:pt x="100" y="0"/>
                      <a:pt x="0" y="167"/>
                      <a:pt x="0" y="400"/>
                    </a:cubicBezTo>
                    <a:cubicBezTo>
                      <a:pt x="0" y="601"/>
                      <a:pt x="100" y="767"/>
                      <a:pt x="234" y="767"/>
                    </a:cubicBezTo>
                    <a:cubicBezTo>
                      <a:pt x="367" y="767"/>
                      <a:pt x="467" y="601"/>
                      <a:pt x="467" y="400"/>
                    </a:cubicBezTo>
                    <a:cubicBezTo>
                      <a:pt x="467" y="167"/>
                      <a:pt x="367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Google Shape;239;p34"/>
              <p:cNvSpPr/>
              <p:nvPr/>
            </p:nvSpPr>
            <p:spPr>
              <a:xfrm>
                <a:off x="5587920" y="1292760"/>
                <a:ext cx="306360" cy="226800"/>
              </a:xfrm>
              <a:custGeom>
                <a:avLst/>
                <a:gdLst/>
                <a:ahLst/>
                <a:rect l="l" t="t" r="r" b="b"/>
                <a:pathLst>
                  <a:path w="12076" h="8941">
                    <a:moveTo>
                      <a:pt x="5543" y="0"/>
                    </a:moveTo>
                    <a:cubicBezTo>
                      <a:pt x="2291" y="0"/>
                      <a:pt x="1735" y="1702"/>
                      <a:pt x="1735" y="1702"/>
                    </a:cubicBezTo>
                    <a:cubicBezTo>
                      <a:pt x="1735" y="1702"/>
                      <a:pt x="467" y="2469"/>
                      <a:pt x="234" y="4470"/>
                    </a:cubicBezTo>
                    <a:cubicBezTo>
                      <a:pt x="0" y="6438"/>
                      <a:pt x="934" y="8773"/>
                      <a:pt x="934" y="8773"/>
                    </a:cubicBezTo>
                    <a:lnTo>
                      <a:pt x="1268" y="8273"/>
                    </a:lnTo>
                    <a:cubicBezTo>
                      <a:pt x="1168" y="6839"/>
                      <a:pt x="2035" y="6438"/>
                      <a:pt x="1935" y="5871"/>
                    </a:cubicBezTo>
                    <a:cubicBezTo>
                      <a:pt x="1835" y="5304"/>
                      <a:pt x="1501" y="3903"/>
                      <a:pt x="1835" y="3436"/>
                    </a:cubicBezTo>
                    <a:cubicBezTo>
                      <a:pt x="2002" y="3239"/>
                      <a:pt x="3579" y="3124"/>
                      <a:pt x="5261" y="3124"/>
                    </a:cubicBezTo>
                    <a:cubicBezTo>
                      <a:pt x="7273" y="3124"/>
                      <a:pt x="9434" y="3288"/>
                      <a:pt x="9507" y="3670"/>
                    </a:cubicBezTo>
                    <a:cubicBezTo>
                      <a:pt x="9607" y="4404"/>
                      <a:pt x="9107" y="5771"/>
                      <a:pt x="9407" y="6238"/>
                    </a:cubicBezTo>
                    <a:cubicBezTo>
                      <a:pt x="9807" y="6839"/>
                      <a:pt x="9974" y="7573"/>
                      <a:pt x="9874" y="8273"/>
                    </a:cubicBezTo>
                    <a:lnTo>
                      <a:pt x="10274" y="8940"/>
                    </a:lnTo>
                    <a:cubicBezTo>
                      <a:pt x="12075" y="3603"/>
                      <a:pt x="9640" y="1969"/>
                      <a:pt x="9640" y="1969"/>
                    </a:cubicBezTo>
                    <a:cubicBezTo>
                      <a:pt x="9640" y="1969"/>
                      <a:pt x="9273" y="0"/>
                      <a:pt x="5637" y="0"/>
                    </a:cubicBezTo>
                    <a:cubicBezTo>
                      <a:pt x="5606" y="0"/>
                      <a:pt x="5574" y="0"/>
                      <a:pt x="5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Google Shape;240;p34"/>
              <p:cNvSpPr/>
              <p:nvPr/>
            </p:nvSpPr>
            <p:spPr>
              <a:xfrm>
                <a:off x="5720040" y="1479240"/>
                <a:ext cx="37080" cy="83520"/>
              </a:xfrm>
              <a:custGeom>
                <a:avLst/>
                <a:gdLst/>
                <a:ahLst/>
                <a:rect l="l" t="t" r="r" b="b"/>
                <a:pathLst>
                  <a:path fill="none" w="1469" h="3303">
                    <a:moveTo>
                      <a:pt x="801" y="0"/>
                    </a:moveTo>
                    <a:cubicBezTo>
                      <a:pt x="801" y="0"/>
                      <a:pt x="901" y="2068"/>
                      <a:pt x="1202" y="2635"/>
                    </a:cubicBezTo>
                    <a:cubicBezTo>
                      <a:pt x="1468" y="3236"/>
                      <a:pt x="468" y="3302"/>
                      <a:pt x="1" y="2969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Google Shape;241;p34"/>
              <p:cNvSpPr/>
              <p:nvPr/>
            </p:nvSpPr>
            <p:spPr>
              <a:xfrm>
                <a:off x="5692680" y="1582920"/>
                <a:ext cx="78480" cy="22680"/>
              </a:xfrm>
              <a:custGeom>
                <a:avLst/>
                <a:gdLst/>
                <a:ahLst/>
                <a:rect l="l" t="t" r="r" b="b"/>
                <a:pathLst>
                  <a:path w="3103" h="909">
                    <a:moveTo>
                      <a:pt x="0" y="1"/>
                    </a:moveTo>
                    <a:lnTo>
                      <a:pt x="0" y="1"/>
                    </a:lnTo>
                    <a:cubicBezTo>
                      <a:pt x="100" y="334"/>
                      <a:pt x="301" y="634"/>
                      <a:pt x="634" y="801"/>
                    </a:cubicBezTo>
                    <a:cubicBezTo>
                      <a:pt x="922" y="873"/>
                      <a:pt x="1223" y="908"/>
                      <a:pt x="1526" y="908"/>
                    </a:cubicBezTo>
                    <a:cubicBezTo>
                      <a:pt x="1923" y="908"/>
                      <a:pt x="2323" y="848"/>
                      <a:pt x="2702" y="735"/>
                    </a:cubicBezTo>
                    <a:cubicBezTo>
                      <a:pt x="2902" y="568"/>
                      <a:pt x="3036" y="301"/>
                      <a:pt x="3103" y="6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Google Shape;242;p34"/>
              <p:cNvSpPr/>
              <p:nvPr/>
            </p:nvSpPr>
            <p:spPr>
              <a:xfrm>
                <a:off x="5692680" y="1582920"/>
                <a:ext cx="78480" cy="24120"/>
              </a:xfrm>
              <a:custGeom>
                <a:avLst/>
                <a:gdLst/>
                <a:ahLst/>
                <a:rect l="l" t="t" r="r" b="b"/>
                <a:pathLst>
                  <a:path fill="none" w="3103" h="969">
                    <a:moveTo>
                      <a:pt x="0" y="1"/>
                    </a:moveTo>
                    <a:cubicBezTo>
                      <a:pt x="100" y="334"/>
                      <a:pt x="301" y="634"/>
                      <a:pt x="634" y="801"/>
                    </a:cubicBezTo>
                    <a:cubicBezTo>
                      <a:pt x="1301" y="968"/>
                      <a:pt x="2035" y="935"/>
                      <a:pt x="2702" y="735"/>
                    </a:cubicBezTo>
                    <a:cubicBezTo>
                      <a:pt x="2902" y="568"/>
                      <a:pt x="3036" y="301"/>
                      <a:pt x="3103" y="67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Google Shape;243;p34"/>
              <p:cNvSpPr/>
              <p:nvPr/>
            </p:nvSpPr>
            <p:spPr>
              <a:xfrm>
                <a:off x="5689440" y="1581840"/>
                <a:ext cx="87120" cy="5760"/>
              </a:xfrm>
              <a:custGeom>
                <a:avLst/>
                <a:gdLst/>
                <a:ahLst/>
                <a:rect l="l" t="t" r="r" b="b"/>
                <a:pathLst>
                  <a:path fill="none" w="3437" h="234">
                    <a:moveTo>
                      <a:pt x="1" y="0"/>
                    </a:moveTo>
                    <a:cubicBezTo>
                      <a:pt x="1135" y="234"/>
                      <a:pt x="2303" y="234"/>
                      <a:pt x="3437" y="0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Google Shape;244;p34"/>
              <p:cNvSpPr/>
              <p:nvPr/>
            </p:nvSpPr>
            <p:spPr>
              <a:xfrm>
                <a:off x="5429160" y="1742040"/>
                <a:ext cx="293040" cy="322560"/>
              </a:xfrm>
              <a:custGeom>
                <a:avLst/>
                <a:gdLst/>
                <a:ahLst/>
                <a:rect l="l" t="t" r="r" b="b"/>
                <a:pathLst>
                  <a:path w="11542" h="12710">
                    <a:moveTo>
                      <a:pt x="5071" y="1"/>
                    </a:moveTo>
                    <a:lnTo>
                      <a:pt x="0" y="1402"/>
                    </a:lnTo>
                    <a:lnTo>
                      <a:pt x="0" y="12710"/>
                    </a:lnTo>
                    <a:lnTo>
                      <a:pt x="11542" y="12710"/>
                    </a:lnTo>
                    <a:lnTo>
                      <a:pt x="507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Google Shape;245;p34"/>
              <p:cNvSpPr/>
              <p:nvPr/>
            </p:nvSpPr>
            <p:spPr>
              <a:xfrm>
                <a:off x="5746320" y="1734480"/>
                <a:ext cx="297000" cy="330120"/>
              </a:xfrm>
              <a:custGeom>
                <a:avLst/>
                <a:gdLst/>
                <a:ahLst/>
                <a:rect l="l" t="t" r="r" b="b"/>
                <a:pathLst>
                  <a:path w="11710" h="13010">
                    <a:moveTo>
                      <a:pt x="5338" y="1"/>
                    </a:moveTo>
                    <a:lnTo>
                      <a:pt x="1" y="13010"/>
                    </a:lnTo>
                    <a:lnTo>
                      <a:pt x="11709" y="13010"/>
                    </a:lnTo>
                    <a:lnTo>
                      <a:pt x="11709" y="2035"/>
                    </a:lnTo>
                    <a:lnTo>
                      <a:pt x="533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Google Shape;246;p34"/>
              <p:cNvSpPr/>
              <p:nvPr/>
            </p:nvSpPr>
            <p:spPr>
              <a:xfrm>
                <a:off x="5744520" y="1724400"/>
                <a:ext cx="185400" cy="340200"/>
              </a:xfrm>
              <a:custGeom>
                <a:avLst/>
                <a:gdLst/>
                <a:ahLst/>
                <a:rect l="l" t="t" r="r" b="b"/>
                <a:pathLst>
                  <a:path w="7306" h="13410">
                    <a:moveTo>
                      <a:pt x="4570" y="0"/>
                    </a:moveTo>
                    <a:lnTo>
                      <a:pt x="0" y="13410"/>
                    </a:lnTo>
                    <a:lnTo>
                      <a:pt x="2302" y="13410"/>
                    </a:lnTo>
                    <a:lnTo>
                      <a:pt x="6071" y="9040"/>
                    </a:lnTo>
                    <a:lnTo>
                      <a:pt x="3736" y="6805"/>
                    </a:lnTo>
                    <a:lnTo>
                      <a:pt x="7305" y="4837"/>
                    </a:lnTo>
                    <a:lnTo>
                      <a:pt x="6071" y="734"/>
                    </a:lnTo>
                    <a:lnTo>
                      <a:pt x="457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Google Shape;247;p34"/>
              <p:cNvSpPr/>
              <p:nvPr/>
            </p:nvSpPr>
            <p:spPr>
              <a:xfrm>
                <a:off x="5527440" y="1724400"/>
                <a:ext cx="198000" cy="340200"/>
              </a:xfrm>
              <a:custGeom>
                <a:avLst/>
                <a:gdLst/>
                <a:ahLst/>
                <a:rect l="l" t="t" r="r" b="b"/>
                <a:pathLst>
                  <a:path w="7807" h="13410">
                    <a:moveTo>
                      <a:pt x="2803" y="0"/>
                    </a:moveTo>
                    <a:lnTo>
                      <a:pt x="1202" y="701"/>
                    </a:lnTo>
                    <a:lnTo>
                      <a:pt x="1" y="4504"/>
                    </a:lnTo>
                    <a:lnTo>
                      <a:pt x="3637" y="7372"/>
                    </a:lnTo>
                    <a:lnTo>
                      <a:pt x="1568" y="9474"/>
                    </a:lnTo>
                    <a:lnTo>
                      <a:pt x="5338" y="13410"/>
                    </a:lnTo>
                    <a:lnTo>
                      <a:pt x="7806" y="13410"/>
                    </a:lnTo>
                    <a:lnTo>
                      <a:pt x="2803" y="0"/>
                    </a:lnTo>
                    <a:close/>
                  </a:path>
                </a:pathLst>
              </a:custGeom>
              <a:solidFill>
                <a:schemeClr val="lt2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Google Shape;248;p34"/>
              <p:cNvSpPr/>
              <p:nvPr/>
            </p:nvSpPr>
            <p:spPr>
              <a:xfrm>
                <a:off x="5430240" y="1049760"/>
                <a:ext cx="1887120" cy="360"/>
              </a:xfrm>
              <a:custGeom>
                <a:avLst/>
                <a:gdLst/>
                <a:ahLst/>
                <a:rect l="l" t="t" r="r" b="b"/>
                <a:pathLst>
                  <a:path fill="none" w="74287" h="1">
                    <a:moveTo>
                      <a:pt x="1" y="1"/>
                    </a:moveTo>
                    <a:lnTo>
                      <a:pt x="74287" y="1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Google Shape;249;p34"/>
              <p:cNvSpPr/>
              <p:nvPr/>
            </p:nvSpPr>
            <p:spPr>
              <a:xfrm>
                <a:off x="6144480" y="1166760"/>
                <a:ext cx="511920" cy="37800"/>
              </a:xfrm>
              <a:custGeom>
                <a:avLst/>
                <a:gdLst/>
                <a:ahLst/>
                <a:rect l="l" t="t" r="r" b="b"/>
                <a:pathLst>
                  <a:path w="20161" h="1508">
                    <a:moveTo>
                      <a:pt x="19144" y="0"/>
                    </a:moveTo>
                    <a:cubicBezTo>
                      <a:pt x="19124" y="0"/>
                      <a:pt x="19103" y="1"/>
                      <a:pt x="19081" y="2"/>
                    </a:cubicBezTo>
                    <a:lnTo>
                      <a:pt x="935" y="2"/>
                    </a:lnTo>
                    <a:cubicBezTo>
                      <a:pt x="1" y="69"/>
                      <a:pt x="1" y="1437"/>
                      <a:pt x="935" y="1503"/>
                    </a:cubicBezTo>
                    <a:lnTo>
                      <a:pt x="19081" y="1503"/>
                    </a:lnTo>
                    <a:cubicBezTo>
                      <a:pt x="19113" y="1506"/>
                      <a:pt x="19144" y="1508"/>
                      <a:pt x="19174" y="1508"/>
                    </a:cubicBezTo>
                    <a:cubicBezTo>
                      <a:pt x="20160" y="1508"/>
                      <a:pt x="20151" y="0"/>
                      <a:pt x="191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Google Shape;250;p34"/>
              <p:cNvSpPr/>
              <p:nvPr/>
            </p:nvSpPr>
            <p:spPr>
              <a:xfrm>
                <a:off x="6144480" y="1298160"/>
                <a:ext cx="682560" cy="37080"/>
              </a:xfrm>
              <a:custGeom>
                <a:avLst/>
                <a:gdLst/>
                <a:ahLst/>
                <a:rect l="l" t="t" r="r" b="b"/>
                <a:pathLst>
                  <a:path w="26887" h="1469">
                    <a:moveTo>
                      <a:pt x="935" y="1"/>
                    </a:moveTo>
                    <a:cubicBezTo>
                      <a:pt x="1" y="67"/>
                      <a:pt x="1" y="1402"/>
                      <a:pt x="935" y="1468"/>
                    </a:cubicBezTo>
                    <a:lnTo>
                      <a:pt x="25953" y="1468"/>
                    </a:lnTo>
                    <a:cubicBezTo>
                      <a:pt x="26887" y="1402"/>
                      <a:pt x="26887" y="67"/>
                      <a:pt x="25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Google Shape;251;p34"/>
              <p:cNvSpPr/>
              <p:nvPr/>
            </p:nvSpPr>
            <p:spPr>
              <a:xfrm>
                <a:off x="6144480" y="1428480"/>
                <a:ext cx="337320" cy="37800"/>
              </a:xfrm>
              <a:custGeom>
                <a:avLst/>
                <a:gdLst/>
                <a:ahLst/>
                <a:rect l="l" t="t" r="r" b="b"/>
                <a:pathLst>
                  <a:path w="13290" h="1508">
                    <a:moveTo>
                      <a:pt x="12333" y="0"/>
                    </a:moveTo>
                    <a:cubicBezTo>
                      <a:pt x="12304" y="0"/>
                      <a:pt x="12274" y="2"/>
                      <a:pt x="12243" y="5"/>
                    </a:cubicBezTo>
                    <a:lnTo>
                      <a:pt x="935" y="5"/>
                    </a:lnTo>
                    <a:cubicBezTo>
                      <a:pt x="1" y="71"/>
                      <a:pt x="1" y="1439"/>
                      <a:pt x="935" y="1506"/>
                    </a:cubicBezTo>
                    <a:lnTo>
                      <a:pt x="12243" y="1506"/>
                    </a:lnTo>
                    <a:cubicBezTo>
                      <a:pt x="12264" y="1507"/>
                      <a:pt x="12284" y="1508"/>
                      <a:pt x="12304" y="1508"/>
                    </a:cubicBezTo>
                    <a:cubicBezTo>
                      <a:pt x="13280" y="1508"/>
                      <a:pt x="13290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Google Shape;252;p34"/>
              <p:cNvSpPr/>
              <p:nvPr/>
            </p:nvSpPr>
            <p:spPr>
              <a:xfrm>
                <a:off x="6144480" y="1559160"/>
                <a:ext cx="682560" cy="37800"/>
              </a:xfrm>
              <a:custGeom>
                <a:avLst/>
                <a:gdLst/>
                <a:ahLst/>
                <a:rect l="l" t="t" r="r" b="b"/>
                <a:pathLst>
                  <a:path w="26887" h="1502">
                    <a:moveTo>
                      <a:pt x="935" y="1"/>
                    </a:moveTo>
                    <a:cubicBezTo>
                      <a:pt x="1" y="67"/>
                      <a:pt x="1" y="1435"/>
                      <a:pt x="935" y="1502"/>
                    </a:cubicBezTo>
                    <a:lnTo>
                      <a:pt x="25953" y="1502"/>
                    </a:lnTo>
                    <a:cubicBezTo>
                      <a:pt x="26887" y="1435"/>
                      <a:pt x="26887" y="67"/>
                      <a:pt x="25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Google Shape;253;p34"/>
              <p:cNvSpPr/>
              <p:nvPr/>
            </p:nvSpPr>
            <p:spPr>
              <a:xfrm>
                <a:off x="6144480" y="1690200"/>
                <a:ext cx="424440" cy="37080"/>
              </a:xfrm>
              <a:custGeom>
                <a:avLst/>
                <a:gdLst/>
                <a:ahLst/>
                <a:rect l="l" t="t" r="r" b="b"/>
                <a:pathLst>
                  <a:path w="16716" h="1478">
                    <a:moveTo>
                      <a:pt x="15769" y="1"/>
                    </a:moveTo>
                    <a:cubicBezTo>
                      <a:pt x="15740" y="1"/>
                      <a:pt x="15710" y="2"/>
                      <a:pt x="15679" y="5"/>
                    </a:cubicBezTo>
                    <a:lnTo>
                      <a:pt x="935" y="5"/>
                    </a:lnTo>
                    <a:cubicBezTo>
                      <a:pt x="1" y="72"/>
                      <a:pt x="1" y="1406"/>
                      <a:pt x="935" y="1473"/>
                    </a:cubicBezTo>
                    <a:lnTo>
                      <a:pt x="15679" y="1473"/>
                    </a:lnTo>
                    <a:cubicBezTo>
                      <a:pt x="15710" y="1476"/>
                      <a:pt x="15740" y="1477"/>
                      <a:pt x="15769" y="1477"/>
                    </a:cubicBezTo>
                    <a:cubicBezTo>
                      <a:pt x="16716" y="1477"/>
                      <a:pt x="16716" y="1"/>
                      <a:pt x="157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Google Shape;254;p34"/>
              <p:cNvSpPr/>
              <p:nvPr/>
            </p:nvSpPr>
            <p:spPr>
              <a:xfrm>
                <a:off x="6149520" y="1839600"/>
                <a:ext cx="205560" cy="206640"/>
              </a:xfrm>
              <a:custGeom>
                <a:avLst/>
                <a:gdLst/>
                <a:ahLst/>
                <a:rect l="l" t="t" r="r" b="b"/>
                <a:pathLst>
                  <a:path w="8107" h="8141">
                    <a:moveTo>
                      <a:pt x="1" y="1"/>
                    </a:moveTo>
                    <a:lnTo>
                      <a:pt x="1" y="8140"/>
                    </a:lnTo>
                    <a:lnTo>
                      <a:pt x="8107" y="8140"/>
                    </a:lnTo>
                    <a:lnTo>
                      <a:pt x="8107" y="1"/>
                    </a:lnTo>
                    <a:close/>
                  </a:path>
                </a:pathLst>
              </a:custGeom>
              <a:solidFill>
                <a:schemeClr val="lt2"/>
              </a:solidFill>
              <a:ln cap="rnd" w="10850">
                <a:solidFill>
                  <a:srgbClr val="2f2f2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Google Shape;255;p34"/>
              <p:cNvSpPr/>
              <p:nvPr/>
            </p:nvSpPr>
            <p:spPr>
              <a:xfrm>
                <a:off x="6467400" y="1839600"/>
                <a:ext cx="205560" cy="206640"/>
              </a:xfrm>
              <a:custGeom>
                <a:avLst/>
                <a:gdLst/>
                <a:ahLst/>
                <a:rect l="l" t="t" r="r" b="b"/>
                <a:pathLst>
                  <a:path w="8107" h="8141">
                    <a:moveTo>
                      <a:pt x="1" y="1"/>
                    </a:moveTo>
                    <a:lnTo>
                      <a:pt x="1" y="8140"/>
                    </a:lnTo>
                    <a:lnTo>
                      <a:pt x="8107" y="8140"/>
                    </a:lnTo>
                    <a:lnTo>
                      <a:pt x="8107" y="1"/>
                    </a:lnTo>
                    <a:close/>
                  </a:path>
                </a:pathLst>
              </a:custGeom>
              <a:solidFill>
                <a:schemeClr val="lt2"/>
              </a:solidFill>
              <a:ln cap="rnd" w="10850">
                <a:solidFill>
                  <a:srgbClr val="2f2f2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Google Shape;256;p34"/>
              <p:cNvSpPr/>
              <p:nvPr/>
            </p:nvSpPr>
            <p:spPr>
              <a:xfrm>
                <a:off x="6785280" y="1839600"/>
                <a:ext cx="205560" cy="206640"/>
              </a:xfrm>
              <a:custGeom>
                <a:avLst/>
                <a:gdLst/>
                <a:ahLst/>
                <a:rect l="l" t="t" r="r" b="b"/>
                <a:pathLst>
                  <a:path w="8107" h="8141">
                    <a:moveTo>
                      <a:pt x="1" y="1"/>
                    </a:moveTo>
                    <a:lnTo>
                      <a:pt x="1" y="8140"/>
                    </a:lnTo>
                    <a:lnTo>
                      <a:pt x="8106" y="8140"/>
                    </a:lnTo>
                    <a:lnTo>
                      <a:pt x="810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rnd" w="10850">
                <a:solidFill>
                  <a:srgbClr val="2f2f2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Google Shape;257;p34"/>
              <p:cNvSpPr/>
              <p:nvPr/>
            </p:nvSpPr>
            <p:spPr>
              <a:xfrm>
                <a:off x="5562360" y="2323440"/>
                <a:ext cx="367560" cy="367560"/>
              </a:xfrm>
              <a:custGeom>
                <a:avLst/>
                <a:gdLst/>
                <a:ahLst/>
                <a:rect l="l" t="t" r="r" b="b"/>
                <a:pathLst>
                  <a:path fill="none" w="14478" h="14478">
                    <a:moveTo>
                      <a:pt x="14477" y="7239"/>
                    </a:moveTo>
                    <a:cubicBezTo>
                      <a:pt x="14477" y="11242"/>
                      <a:pt x="11242" y="14478"/>
                      <a:pt x="7239" y="14478"/>
                    </a:cubicBezTo>
                    <a:cubicBezTo>
                      <a:pt x="3236" y="14478"/>
                      <a:pt x="0" y="11242"/>
                      <a:pt x="0" y="7239"/>
                    </a:cubicBezTo>
                    <a:cubicBezTo>
                      <a:pt x="0" y="3237"/>
                      <a:pt x="3236" y="1"/>
                      <a:pt x="7239" y="1"/>
                    </a:cubicBezTo>
                    <a:cubicBezTo>
                      <a:pt x="11242" y="1"/>
                      <a:pt x="14477" y="3237"/>
                      <a:pt x="14477" y="7239"/>
                    </a:cubicBezTo>
                    <a:close/>
                  </a:path>
                </a:pathLst>
              </a:custGeom>
              <a:noFill/>
              <a:ln w="52550">
                <a:solidFill>
                  <a:srgbClr val="2f2f2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Google Shape;258;p34"/>
              <p:cNvSpPr/>
              <p:nvPr/>
            </p:nvSpPr>
            <p:spPr>
              <a:xfrm>
                <a:off x="5500440" y="2323440"/>
                <a:ext cx="429480" cy="430200"/>
              </a:xfrm>
              <a:custGeom>
                <a:avLst/>
                <a:gdLst/>
                <a:ahLst/>
                <a:rect l="l" t="t" r="r" b="b"/>
                <a:pathLst>
                  <a:path fill="none" w="16913" h="16947">
                    <a:moveTo>
                      <a:pt x="16912" y="7239"/>
                    </a:moveTo>
                    <a:cubicBezTo>
                      <a:pt x="16912" y="13711"/>
                      <a:pt x="9107" y="16946"/>
                      <a:pt x="4537" y="12376"/>
                    </a:cubicBezTo>
                    <a:cubicBezTo>
                      <a:pt x="0" y="7806"/>
                      <a:pt x="3236" y="1"/>
                      <a:pt x="9674" y="1"/>
                    </a:cubicBezTo>
                  </a:path>
                </a:pathLst>
              </a:custGeom>
              <a:noFill/>
              <a:ln cap="rnd" w="52550">
                <a:solidFill>
                  <a:srgbClr val="ff751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Google Shape;259;p34"/>
              <p:cNvSpPr/>
              <p:nvPr/>
            </p:nvSpPr>
            <p:spPr>
              <a:xfrm>
                <a:off x="5576400" y="2795400"/>
                <a:ext cx="340200" cy="37800"/>
              </a:xfrm>
              <a:custGeom>
                <a:avLst/>
                <a:gdLst/>
                <a:ahLst/>
                <a:rect l="l" t="t" r="r" b="b"/>
                <a:pathLst>
                  <a:path w="13402" h="1508">
                    <a:moveTo>
                      <a:pt x="957" y="1"/>
                    </a:moveTo>
                    <a:cubicBezTo>
                      <a:pt x="1" y="1"/>
                      <a:pt x="10" y="1508"/>
                      <a:pt x="986" y="1508"/>
                    </a:cubicBezTo>
                    <a:cubicBezTo>
                      <a:pt x="1006" y="1508"/>
                      <a:pt x="1027" y="1507"/>
                      <a:pt x="1047" y="1506"/>
                    </a:cubicBezTo>
                    <a:lnTo>
                      <a:pt x="12322" y="1506"/>
                    </a:lnTo>
                    <a:cubicBezTo>
                      <a:pt x="12344" y="1507"/>
                      <a:pt x="12365" y="1508"/>
                      <a:pt x="12386" y="1508"/>
                    </a:cubicBezTo>
                    <a:cubicBezTo>
                      <a:pt x="13392" y="1508"/>
                      <a:pt x="13402" y="1"/>
                      <a:pt x="12416" y="1"/>
                    </a:cubicBezTo>
                    <a:cubicBezTo>
                      <a:pt x="12385" y="1"/>
                      <a:pt x="12354" y="2"/>
                      <a:pt x="12322" y="5"/>
                    </a:cubicBezTo>
                    <a:lnTo>
                      <a:pt x="1047" y="5"/>
                    </a:lnTo>
                    <a:cubicBezTo>
                      <a:pt x="1016" y="2"/>
                      <a:pt x="986" y="1"/>
                      <a:pt x="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Google Shape;260;p34"/>
              <p:cNvSpPr/>
              <p:nvPr/>
            </p:nvSpPr>
            <p:spPr>
              <a:xfrm>
                <a:off x="6168960" y="2323440"/>
                <a:ext cx="367560" cy="367560"/>
              </a:xfrm>
              <a:custGeom>
                <a:avLst/>
                <a:gdLst/>
                <a:ahLst/>
                <a:rect l="l" t="t" r="r" b="b"/>
                <a:pathLst>
                  <a:path fill="none" w="14478" h="14478">
                    <a:moveTo>
                      <a:pt x="14477" y="7239"/>
                    </a:moveTo>
                    <a:cubicBezTo>
                      <a:pt x="14477" y="11242"/>
                      <a:pt x="11241" y="14478"/>
                      <a:pt x="7239" y="14478"/>
                    </a:cubicBezTo>
                    <a:cubicBezTo>
                      <a:pt x="3236" y="14478"/>
                      <a:pt x="0" y="11242"/>
                      <a:pt x="0" y="7239"/>
                    </a:cubicBezTo>
                    <a:cubicBezTo>
                      <a:pt x="0" y="3237"/>
                      <a:pt x="3236" y="1"/>
                      <a:pt x="7239" y="1"/>
                    </a:cubicBezTo>
                    <a:cubicBezTo>
                      <a:pt x="11241" y="1"/>
                      <a:pt x="14477" y="3237"/>
                      <a:pt x="14477" y="7239"/>
                    </a:cubicBezTo>
                    <a:close/>
                  </a:path>
                </a:pathLst>
              </a:custGeom>
              <a:noFill/>
              <a:ln w="52550">
                <a:solidFill>
                  <a:srgbClr val="2f2f2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Google Shape;261;p34"/>
              <p:cNvSpPr/>
              <p:nvPr/>
            </p:nvSpPr>
            <p:spPr>
              <a:xfrm>
                <a:off x="6132600" y="2323440"/>
                <a:ext cx="349560" cy="406440"/>
              </a:xfrm>
              <a:custGeom>
                <a:avLst/>
                <a:gdLst/>
                <a:ahLst/>
                <a:rect l="l" t="t" r="r" b="b"/>
                <a:pathLst>
                  <a:path fill="none" w="13778" h="16013">
                    <a:moveTo>
                      <a:pt x="13777" y="12376"/>
                    </a:moveTo>
                    <a:cubicBezTo>
                      <a:pt x="10141" y="16012"/>
                      <a:pt x="3970" y="14778"/>
                      <a:pt x="1969" y="10008"/>
                    </a:cubicBezTo>
                    <a:cubicBezTo>
                      <a:pt x="1" y="5238"/>
                      <a:pt x="3503" y="1"/>
                      <a:pt x="8674" y="1"/>
                    </a:cubicBezTo>
                  </a:path>
                </a:pathLst>
              </a:custGeom>
              <a:noFill/>
              <a:ln cap="rnd" w="52550">
                <a:solidFill>
                  <a:srgbClr val="ff751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Google Shape;262;p34"/>
              <p:cNvSpPr/>
              <p:nvPr/>
            </p:nvSpPr>
            <p:spPr>
              <a:xfrm>
                <a:off x="6185880" y="2795400"/>
                <a:ext cx="336240" cy="37800"/>
              </a:xfrm>
              <a:custGeom>
                <a:avLst/>
                <a:gdLst/>
                <a:ahLst/>
                <a:rect l="l" t="t" r="r" b="b"/>
                <a:pathLst>
                  <a:path w="13256" h="1508">
                    <a:moveTo>
                      <a:pt x="12299" y="1"/>
                    </a:moveTo>
                    <a:cubicBezTo>
                      <a:pt x="12270" y="1"/>
                      <a:pt x="12240" y="2"/>
                      <a:pt x="12209" y="5"/>
                    </a:cubicBezTo>
                    <a:lnTo>
                      <a:pt x="901" y="5"/>
                    </a:lnTo>
                    <a:cubicBezTo>
                      <a:pt x="0" y="72"/>
                      <a:pt x="0" y="1439"/>
                      <a:pt x="901" y="1506"/>
                    </a:cubicBezTo>
                    <a:lnTo>
                      <a:pt x="12209" y="1506"/>
                    </a:lnTo>
                    <a:cubicBezTo>
                      <a:pt x="12230" y="1507"/>
                      <a:pt x="12250" y="1508"/>
                      <a:pt x="12270" y="1508"/>
                    </a:cubicBezTo>
                    <a:cubicBezTo>
                      <a:pt x="13246" y="1508"/>
                      <a:pt x="13256" y="1"/>
                      <a:pt x="122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Google Shape;263;p34"/>
              <p:cNvSpPr/>
              <p:nvPr/>
            </p:nvSpPr>
            <p:spPr>
              <a:xfrm>
                <a:off x="6775920" y="2323440"/>
                <a:ext cx="367560" cy="367560"/>
              </a:xfrm>
              <a:custGeom>
                <a:avLst/>
                <a:gdLst/>
                <a:ahLst/>
                <a:rect l="l" t="t" r="r" b="b"/>
                <a:pathLst>
                  <a:path fill="none" w="14478" h="14478">
                    <a:moveTo>
                      <a:pt x="14478" y="7239"/>
                    </a:moveTo>
                    <a:cubicBezTo>
                      <a:pt x="14478" y="11242"/>
                      <a:pt x="11209" y="14478"/>
                      <a:pt x="7239" y="14478"/>
                    </a:cubicBezTo>
                    <a:cubicBezTo>
                      <a:pt x="3236" y="14478"/>
                      <a:pt x="1" y="11242"/>
                      <a:pt x="1" y="7239"/>
                    </a:cubicBezTo>
                    <a:cubicBezTo>
                      <a:pt x="1" y="3237"/>
                      <a:pt x="3236" y="1"/>
                      <a:pt x="7239" y="1"/>
                    </a:cubicBezTo>
                    <a:cubicBezTo>
                      <a:pt x="11209" y="1"/>
                      <a:pt x="14478" y="3237"/>
                      <a:pt x="14478" y="7239"/>
                    </a:cubicBezTo>
                    <a:close/>
                  </a:path>
                </a:pathLst>
              </a:custGeom>
              <a:noFill/>
              <a:ln w="52550">
                <a:solidFill>
                  <a:srgbClr val="2f2f2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Google Shape;264;p34"/>
              <p:cNvSpPr/>
              <p:nvPr/>
            </p:nvSpPr>
            <p:spPr>
              <a:xfrm>
                <a:off x="6780240" y="2323440"/>
                <a:ext cx="179280" cy="367560"/>
              </a:xfrm>
              <a:custGeom>
                <a:avLst/>
                <a:gdLst/>
                <a:ahLst/>
                <a:rect l="l" t="t" r="r" b="b"/>
                <a:pathLst>
                  <a:path fill="none" w="7073" h="14478">
                    <a:moveTo>
                      <a:pt x="7072" y="14478"/>
                    </a:moveTo>
                    <a:cubicBezTo>
                      <a:pt x="3136" y="14378"/>
                      <a:pt x="1" y="11176"/>
                      <a:pt x="1" y="7239"/>
                    </a:cubicBezTo>
                    <a:cubicBezTo>
                      <a:pt x="1" y="3303"/>
                      <a:pt x="3136" y="101"/>
                      <a:pt x="7072" y="1"/>
                    </a:cubicBezTo>
                  </a:path>
                </a:pathLst>
              </a:custGeom>
              <a:noFill/>
              <a:ln cap="rnd" w="52550">
                <a:solidFill>
                  <a:srgbClr val="ff751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Google Shape;265;p34"/>
              <p:cNvSpPr/>
              <p:nvPr/>
            </p:nvSpPr>
            <p:spPr>
              <a:xfrm>
                <a:off x="6792120" y="2795400"/>
                <a:ext cx="334440" cy="37800"/>
              </a:xfrm>
              <a:custGeom>
                <a:avLst/>
                <a:gdLst/>
                <a:ahLst/>
                <a:rect l="l" t="t" r="r" b="b"/>
                <a:pathLst>
                  <a:path w="13177" h="1502">
                    <a:moveTo>
                      <a:pt x="935" y="1"/>
                    </a:moveTo>
                    <a:cubicBezTo>
                      <a:pt x="1" y="68"/>
                      <a:pt x="1" y="1435"/>
                      <a:pt x="935" y="1502"/>
                    </a:cubicBezTo>
                    <a:lnTo>
                      <a:pt x="12243" y="1502"/>
                    </a:lnTo>
                    <a:cubicBezTo>
                      <a:pt x="13177" y="1435"/>
                      <a:pt x="13177" y="68"/>
                      <a:pt x="122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Google Shape;266;p34"/>
              <p:cNvSpPr/>
              <p:nvPr/>
            </p:nvSpPr>
            <p:spPr>
              <a:xfrm>
                <a:off x="5430240" y="3080160"/>
                <a:ext cx="353880" cy="354600"/>
              </a:xfrm>
              <a:custGeom>
                <a:avLst/>
                <a:gdLst/>
                <a:ahLst/>
                <a:rect l="l" t="t" r="r" b="b"/>
                <a:pathLst>
                  <a:path w="13944" h="13978">
                    <a:moveTo>
                      <a:pt x="1" y="1"/>
                    </a:moveTo>
                    <a:lnTo>
                      <a:pt x="1" y="13978"/>
                    </a:lnTo>
                    <a:lnTo>
                      <a:pt x="13944" y="13978"/>
                    </a:lnTo>
                    <a:lnTo>
                      <a:pt x="13944" y="1"/>
                    </a:lnTo>
                    <a:close/>
                  </a:path>
                </a:pathLst>
              </a:custGeom>
              <a:solidFill>
                <a:schemeClr val="lt2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Google Shape;267;p34"/>
              <p:cNvSpPr/>
              <p:nvPr/>
            </p:nvSpPr>
            <p:spPr>
              <a:xfrm>
                <a:off x="5869080" y="3080880"/>
                <a:ext cx="1147320" cy="37800"/>
              </a:xfrm>
              <a:custGeom>
                <a:avLst/>
                <a:gdLst/>
                <a:ahLst/>
                <a:rect l="l" t="t" r="r" b="b"/>
                <a:pathLst>
                  <a:path w="45179" h="1509">
                    <a:moveTo>
                      <a:pt x="44192" y="1"/>
                    </a:moveTo>
                    <a:cubicBezTo>
                      <a:pt x="44162" y="1"/>
                      <a:pt x="44131" y="2"/>
                      <a:pt x="44099" y="5"/>
                    </a:cubicBezTo>
                    <a:lnTo>
                      <a:pt x="935" y="5"/>
                    </a:lnTo>
                    <a:cubicBezTo>
                      <a:pt x="1" y="72"/>
                      <a:pt x="1" y="1406"/>
                      <a:pt x="935" y="1506"/>
                    </a:cubicBezTo>
                    <a:lnTo>
                      <a:pt x="44099" y="1506"/>
                    </a:lnTo>
                    <a:cubicBezTo>
                      <a:pt x="44120" y="1508"/>
                      <a:pt x="44142" y="1508"/>
                      <a:pt x="44162" y="1508"/>
                    </a:cubicBezTo>
                    <a:cubicBezTo>
                      <a:pt x="45168" y="1508"/>
                      <a:pt x="45178" y="1"/>
                      <a:pt x="44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Google Shape;268;p34"/>
              <p:cNvSpPr/>
              <p:nvPr/>
            </p:nvSpPr>
            <p:spPr>
              <a:xfrm>
                <a:off x="5869080" y="3211560"/>
                <a:ext cx="1318320" cy="37080"/>
              </a:xfrm>
              <a:custGeom>
                <a:avLst/>
                <a:gdLst/>
                <a:ahLst/>
                <a:rect l="l" t="t" r="r" b="b"/>
                <a:pathLst>
                  <a:path w="51905" h="1468">
                    <a:moveTo>
                      <a:pt x="935" y="0"/>
                    </a:moveTo>
                    <a:cubicBezTo>
                      <a:pt x="1" y="67"/>
                      <a:pt x="1" y="1401"/>
                      <a:pt x="935" y="1468"/>
                    </a:cubicBezTo>
                    <a:lnTo>
                      <a:pt x="50970" y="1468"/>
                    </a:lnTo>
                    <a:cubicBezTo>
                      <a:pt x="51904" y="1401"/>
                      <a:pt x="51904" y="67"/>
                      <a:pt x="509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Google Shape;269;p34"/>
              <p:cNvSpPr/>
              <p:nvPr/>
            </p:nvSpPr>
            <p:spPr>
              <a:xfrm>
                <a:off x="5869080" y="3341880"/>
                <a:ext cx="1290600" cy="37800"/>
              </a:xfrm>
              <a:custGeom>
                <a:avLst/>
                <a:gdLst/>
                <a:ahLst/>
                <a:rect l="l" t="t" r="r" b="b"/>
                <a:pathLst>
                  <a:path w="50817" h="1509">
                    <a:moveTo>
                      <a:pt x="49860" y="1"/>
                    </a:moveTo>
                    <a:cubicBezTo>
                      <a:pt x="49831" y="1"/>
                      <a:pt x="49801" y="2"/>
                      <a:pt x="49769" y="5"/>
                    </a:cubicBezTo>
                    <a:lnTo>
                      <a:pt x="935" y="5"/>
                    </a:lnTo>
                    <a:cubicBezTo>
                      <a:pt x="1" y="72"/>
                      <a:pt x="1" y="1440"/>
                      <a:pt x="935" y="1506"/>
                    </a:cubicBezTo>
                    <a:lnTo>
                      <a:pt x="49769" y="1506"/>
                    </a:lnTo>
                    <a:cubicBezTo>
                      <a:pt x="49790" y="1508"/>
                      <a:pt x="49811" y="1508"/>
                      <a:pt x="49831" y="1508"/>
                    </a:cubicBezTo>
                    <a:cubicBezTo>
                      <a:pt x="50807" y="1508"/>
                      <a:pt x="50816" y="1"/>
                      <a:pt x="498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Google Shape;270;p34"/>
              <p:cNvSpPr/>
              <p:nvPr/>
            </p:nvSpPr>
            <p:spPr>
              <a:xfrm>
                <a:off x="5869080" y="3472560"/>
                <a:ext cx="1318320" cy="37800"/>
              </a:xfrm>
              <a:custGeom>
                <a:avLst/>
                <a:gdLst/>
                <a:ahLst/>
                <a:rect l="l" t="t" r="r" b="b"/>
                <a:pathLst>
                  <a:path w="51905" h="1502">
                    <a:moveTo>
                      <a:pt x="935" y="0"/>
                    </a:moveTo>
                    <a:cubicBezTo>
                      <a:pt x="1" y="67"/>
                      <a:pt x="1" y="1435"/>
                      <a:pt x="935" y="1501"/>
                    </a:cubicBezTo>
                    <a:lnTo>
                      <a:pt x="50970" y="1501"/>
                    </a:lnTo>
                    <a:cubicBezTo>
                      <a:pt x="51904" y="1435"/>
                      <a:pt x="51904" y="67"/>
                      <a:pt x="509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Google Shape;271;p34"/>
              <p:cNvSpPr/>
              <p:nvPr/>
            </p:nvSpPr>
            <p:spPr>
              <a:xfrm>
                <a:off x="5869080" y="3603960"/>
                <a:ext cx="318240" cy="37080"/>
              </a:xfrm>
              <a:custGeom>
                <a:avLst/>
                <a:gdLst/>
                <a:ahLst/>
                <a:rect l="l" t="t" r="r" b="b"/>
                <a:pathLst>
                  <a:path w="12546" h="1477">
                    <a:moveTo>
                      <a:pt x="11599" y="0"/>
                    </a:moveTo>
                    <a:cubicBezTo>
                      <a:pt x="11570" y="0"/>
                      <a:pt x="11540" y="2"/>
                      <a:pt x="11509" y="5"/>
                    </a:cubicBezTo>
                    <a:lnTo>
                      <a:pt x="935" y="5"/>
                    </a:lnTo>
                    <a:cubicBezTo>
                      <a:pt x="1" y="71"/>
                      <a:pt x="1" y="1406"/>
                      <a:pt x="935" y="1472"/>
                    </a:cubicBezTo>
                    <a:lnTo>
                      <a:pt x="11475" y="1472"/>
                    </a:lnTo>
                    <a:cubicBezTo>
                      <a:pt x="11508" y="1475"/>
                      <a:pt x="11539" y="1477"/>
                      <a:pt x="11569" y="1477"/>
                    </a:cubicBezTo>
                    <a:cubicBezTo>
                      <a:pt x="12545" y="1477"/>
                      <a:pt x="12546" y="0"/>
                      <a:pt x="11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Google Shape;272;p34"/>
              <p:cNvSpPr/>
              <p:nvPr/>
            </p:nvSpPr>
            <p:spPr>
              <a:xfrm>
                <a:off x="5430240" y="3769200"/>
                <a:ext cx="353880" cy="353880"/>
              </a:xfrm>
              <a:custGeom>
                <a:avLst/>
                <a:gdLst/>
                <a:ahLst/>
                <a:rect l="l" t="t" r="r" b="b"/>
                <a:pathLst>
                  <a:path w="13944" h="13944">
                    <a:moveTo>
                      <a:pt x="1" y="0"/>
                    </a:moveTo>
                    <a:lnTo>
                      <a:pt x="1" y="13944"/>
                    </a:lnTo>
                    <a:lnTo>
                      <a:pt x="13944" y="13944"/>
                    </a:lnTo>
                    <a:lnTo>
                      <a:pt x="1394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Google Shape;273;p34"/>
              <p:cNvSpPr/>
              <p:nvPr/>
            </p:nvSpPr>
            <p:spPr>
              <a:xfrm>
                <a:off x="5869080" y="3769200"/>
                <a:ext cx="1147320" cy="37800"/>
              </a:xfrm>
              <a:custGeom>
                <a:avLst/>
                <a:gdLst/>
                <a:ahLst/>
                <a:rect l="l" t="t" r="r" b="b"/>
                <a:pathLst>
                  <a:path w="45178" h="1506">
                    <a:moveTo>
                      <a:pt x="44164" y="0"/>
                    </a:moveTo>
                    <a:cubicBezTo>
                      <a:pt x="44142" y="0"/>
                      <a:pt x="44121" y="1"/>
                      <a:pt x="44099" y="2"/>
                    </a:cubicBezTo>
                    <a:lnTo>
                      <a:pt x="935" y="2"/>
                    </a:lnTo>
                    <a:cubicBezTo>
                      <a:pt x="1" y="69"/>
                      <a:pt x="1" y="1437"/>
                      <a:pt x="935" y="1503"/>
                    </a:cubicBezTo>
                    <a:lnTo>
                      <a:pt x="44099" y="1503"/>
                    </a:lnTo>
                    <a:cubicBezTo>
                      <a:pt x="44121" y="1505"/>
                      <a:pt x="44142" y="1505"/>
                      <a:pt x="44164" y="1505"/>
                    </a:cubicBezTo>
                    <a:cubicBezTo>
                      <a:pt x="45178" y="1505"/>
                      <a:pt x="45178" y="0"/>
                      <a:pt x="44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Google Shape;274;p34"/>
              <p:cNvSpPr/>
              <p:nvPr/>
            </p:nvSpPr>
            <p:spPr>
              <a:xfrm>
                <a:off x="5869080" y="3899880"/>
                <a:ext cx="1318320" cy="37800"/>
              </a:xfrm>
              <a:custGeom>
                <a:avLst/>
                <a:gdLst/>
                <a:ahLst/>
                <a:rect l="l" t="t" r="r" b="b"/>
                <a:pathLst>
                  <a:path w="51905" h="1502">
                    <a:moveTo>
                      <a:pt x="935" y="0"/>
                    </a:moveTo>
                    <a:cubicBezTo>
                      <a:pt x="1" y="67"/>
                      <a:pt x="1" y="1435"/>
                      <a:pt x="935" y="1501"/>
                    </a:cubicBezTo>
                    <a:lnTo>
                      <a:pt x="50970" y="1501"/>
                    </a:lnTo>
                    <a:cubicBezTo>
                      <a:pt x="51904" y="1435"/>
                      <a:pt x="51904" y="67"/>
                      <a:pt x="509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Google Shape;275;p34"/>
              <p:cNvSpPr/>
              <p:nvPr/>
            </p:nvSpPr>
            <p:spPr>
              <a:xfrm>
                <a:off x="5869080" y="4030200"/>
                <a:ext cx="1290600" cy="37800"/>
              </a:xfrm>
              <a:custGeom>
                <a:avLst/>
                <a:gdLst/>
                <a:ahLst/>
                <a:rect l="l" t="t" r="r" b="b"/>
                <a:pathLst>
                  <a:path w="50817" h="1508">
                    <a:moveTo>
                      <a:pt x="49831" y="0"/>
                    </a:moveTo>
                    <a:cubicBezTo>
                      <a:pt x="49811" y="0"/>
                      <a:pt x="49790" y="1"/>
                      <a:pt x="49769" y="2"/>
                    </a:cubicBezTo>
                    <a:lnTo>
                      <a:pt x="935" y="2"/>
                    </a:lnTo>
                    <a:cubicBezTo>
                      <a:pt x="1" y="69"/>
                      <a:pt x="1" y="1437"/>
                      <a:pt x="935" y="1503"/>
                    </a:cubicBezTo>
                    <a:lnTo>
                      <a:pt x="49769" y="1503"/>
                    </a:lnTo>
                    <a:cubicBezTo>
                      <a:pt x="49801" y="1506"/>
                      <a:pt x="49831" y="1508"/>
                      <a:pt x="49860" y="1508"/>
                    </a:cubicBezTo>
                    <a:cubicBezTo>
                      <a:pt x="50816" y="1508"/>
                      <a:pt x="50807" y="0"/>
                      <a:pt x="4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Google Shape;276;p34"/>
              <p:cNvSpPr/>
              <p:nvPr/>
            </p:nvSpPr>
            <p:spPr>
              <a:xfrm>
                <a:off x="5869080" y="4161600"/>
                <a:ext cx="1318320" cy="37800"/>
              </a:xfrm>
              <a:custGeom>
                <a:avLst/>
                <a:gdLst/>
                <a:ahLst/>
                <a:rect l="l" t="t" r="r" b="b"/>
                <a:pathLst>
                  <a:path w="51905" h="1502">
                    <a:moveTo>
                      <a:pt x="935" y="1"/>
                    </a:moveTo>
                    <a:cubicBezTo>
                      <a:pt x="1" y="67"/>
                      <a:pt x="1" y="1402"/>
                      <a:pt x="935" y="1502"/>
                    </a:cubicBezTo>
                    <a:lnTo>
                      <a:pt x="50970" y="1502"/>
                    </a:lnTo>
                    <a:cubicBezTo>
                      <a:pt x="51904" y="1402"/>
                      <a:pt x="51904" y="67"/>
                      <a:pt x="509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Google Shape;277;p34"/>
              <p:cNvSpPr/>
              <p:nvPr/>
            </p:nvSpPr>
            <p:spPr>
              <a:xfrm>
                <a:off x="5869080" y="4291920"/>
                <a:ext cx="318600" cy="37800"/>
              </a:xfrm>
              <a:custGeom>
                <a:avLst/>
                <a:gdLst/>
                <a:ahLst/>
                <a:rect l="l" t="t" r="r" b="b"/>
                <a:pathLst>
                  <a:path w="12556" h="1506">
                    <a:moveTo>
                      <a:pt x="11572" y="1"/>
                    </a:moveTo>
                    <a:cubicBezTo>
                      <a:pt x="11551" y="1"/>
                      <a:pt x="11530" y="1"/>
                      <a:pt x="11509" y="3"/>
                    </a:cubicBezTo>
                    <a:lnTo>
                      <a:pt x="935" y="3"/>
                    </a:lnTo>
                    <a:cubicBezTo>
                      <a:pt x="1" y="69"/>
                      <a:pt x="1" y="1437"/>
                      <a:pt x="935" y="1504"/>
                    </a:cubicBezTo>
                    <a:lnTo>
                      <a:pt x="11475" y="1504"/>
                    </a:lnTo>
                    <a:cubicBezTo>
                      <a:pt x="11497" y="1505"/>
                      <a:pt x="11519" y="1506"/>
                      <a:pt x="11540" y="1506"/>
                    </a:cubicBezTo>
                    <a:cubicBezTo>
                      <a:pt x="12555" y="1506"/>
                      <a:pt x="12555" y="1"/>
                      <a:pt x="1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4" name="Google Shape;278;p34"/>
            <p:cNvGrpSpPr/>
            <p:nvPr/>
          </p:nvGrpSpPr>
          <p:grpSpPr>
            <a:xfrm>
              <a:off x="6428520" y="982080"/>
              <a:ext cx="2381760" cy="3474000"/>
              <a:chOff x="6428520" y="982080"/>
              <a:chExt cx="2381760" cy="3474000"/>
            </a:xfrm>
          </p:grpSpPr>
          <p:sp>
            <p:nvSpPr>
              <p:cNvPr id="385" name="Google Shape;279;p34"/>
              <p:cNvSpPr/>
              <p:nvPr/>
            </p:nvSpPr>
            <p:spPr>
              <a:xfrm>
                <a:off x="7486200" y="3209040"/>
                <a:ext cx="16920" cy="127800"/>
              </a:xfrm>
              <a:custGeom>
                <a:avLst/>
                <a:gdLst/>
                <a:ahLst/>
                <a:rect l="l" t="t" r="r" b="b"/>
                <a:pathLst>
                  <a:path fill="none" w="768" h="5671">
                    <a:moveTo>
                      <a:pt x="768" y="0"/>
                    </a:moveTo>
                    <a:lnTo>
                      <a:pt x="0" y="5671"/>
                    </a:lnTo>
                  </a:path>
                </a:pathLst>
              </a:custGeom>
              <a:noFill/>
              <a:ln cap="rnd" w="10850">
                <a:solidFill>
                  <a:srgbClr val="26323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Google Shape;280;p34"/>
              <p:cNvSpPr/>
              <p:nvPr/>
            </p:nvSpPr>
            <p:spPr>
              <a:xfrm>
                <a:off x="7562160" y="3136680"/>
                <a:ext cx="310680" cy="213480"/>
              </a:xfrm>
              <a:custGeom>
                <a:avLst/>
                <a:gdLst/>
                <a:ahLst/>
                <a:rect l="l" t="t" r="r" b="b"/>
                <a:pathLst>
                  <a:path fill="none" w="13777" h="9475">
                    <a:moveTo>
                      <a:pt x="0" y="9474"/>
                    </a:moveTo>
                    <a:lnTo>
                      <a:pt x="768" y="4104"/>
                    </a:lnTo>
                    <a:cubicBezTo>
                      <a:pt x="968" y="2669"/>
                      <a:pt x="2102" y="1569"/>
                      <a:pt x="3536" y="1368"/>
                    </a:cubicBezTo>
                    <a:lnTo>
                      <a:pt x="13777" y="1"/>
                    </a:lnTo>
                  </a:path>
                </a:pathLst>
              </a:custGeom>
              <a:noFill/>
              <a:ln cap="rnd" w="10850">
                <a:solidFill>
                  <a:srgbClr val="26323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Google Shape;281;p34"/>
              <p:cNvSpPr/>
              <p:nvPr/>
            </p:nvSpPr>
            <p:spPr>
              <a:xfrm>
                <a:off x="7220160" y="1124640"/>
                <a:ext cx="140400" cy="172800"/>
              </a:xfrm>
              <a:custGeom>
                <a:avLst/>
                <a:gdLst/>
                <a:ahLst/>
                <a:rect l="l" t="t" r="r" b="b"/>
                <a:pathLst>
                  <a:path w="6239" h="7673">
                    <a:moveTo>
                      <a:pt x="2702" y="1"/>
                    </a:moveTo>
                    <a:lnTo>
                      <a:pt x="0" y="3303"/>
                    </a:lnTo>
                    <a:lnTo>
                      <a:pt x="2969" y="7673"/>
                    </a:lnTo>
                    <a:lnTo>
                      <a:pt x="6238" y="5171"/>
                    </a:lnTo>
                    <a:lnTo>
                      <a:pt x="2702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Google Shape;282;p34"/>
              <p:cNvSpPr/>
              <p:nvPr/>
            </p:nvSpPr>
            <p:spPr>
              <a:xfrm>
                <a:off x="7220160" y="1124640"/>
                <a:ext cx="140400" cy="172800"/>
              </a:xfrm>
              <a:custGeom>
                <a:avLst/>
                <a:gdLst/>
                <a:ahLst/>
                <a:rect l="l" t="t" r="r" b="b"/>
                <a:pathLst>
                  <a:path fill="none" w="6239" h="7673">
                    <a:moveTo>
                      <a:pt x="2702" y="1"/>
                    </a:moveTo>
                    <a:lnTo>
                      <a:pt x="6238" y="5171"/>
                    </a:lnTo>
                    <a:lnTo>
                      <a:pt x="2969" y="7673"/>
                    </a:lnTo>
                    <a:lnTo>
                      <a:pt x="0" y="3303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Google Shape;283;p34"/>
              <p:cNvSpPr/>
              <p:nvPr/>
            </p:nvSpPr>
            <p:spPr>
              <a:xfrm>
                <a:off x="7232400" y="1162800"/>
                <a:ext cx="150480" cy="149400"/>
              </a:xfrm>
              <a:custGeom>
                <a:avLst/>
                <a:gdLst/>
                <a:ahLst/>
                <a:rect l="l" t="t" r="r" b="b"/>
                <a:pathLst>
                  <a:path w="6672" h="6639">
                    <a:moveTo>
                      <a:pt x="3970" y="1"/>
                    </a:moveTo>
                    <a:lnTo>
                      <a:pt x="0" y="2970"/>
                    </a:lnTo>
                    <a:lnTo>
                      <a:pt x="1968" y="6639"/>
                    </a:lnTo>
                    <a:lnTo>
                      <a:pt x="6671" y="3670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Google Shape;284;p34"/>
              <p:cNvSpPr/>
              <p:nvPr/>
            </p:nvSpPr>
            <p:spPr>
              <a:xfrm>
                <a:off x="7240680" y="1196640"/>
                <a:ext cx="664200" cy="751320"/>
              </a:xfrm>
              <a:custGeom>
                <a:avLst/>
                <a:gdLst/>
                <a:ahLst/>
                <a:rect l="l" t="t" r="r" b="b"/>
                <a:pathLst>
                  <a:path w="29422" h="33292">
                    <a:moveTo>
                      <a:pt x="5071" y="1"/>
                    </a:moveTo>
                    <a:lnTo>
                      <a:pt x="1" y="3637"/>
                    </a:lnTo>
                    <a:cubicBezTo>
                      <a:pt x="1" y="3637"/>
                      <a:pt x="9474" y="19848"/>
                      <a:pt x="11376" y="22584"/>
                    </a:cubicBezTo>
                    <a:cubicBezTo>
                      <a:pt x="11876" y="23184"/>
                      <a:pt x="12443" y="23685"/>
                      <a:pt x="13044" y="24118"/>
                    </a:cubicBezTo>
                    <a:cubicBezTo>
                      <a:pt x="16012" y="26286"/>
                      <a:pt x="21917" y="29455"/>
                      <a:pt x="25719" y="31457"/>
                    </a:cubicBezTo>
                    <a:cubicBezTo>
                      <a:pt x="27854" y="32558"/>
                      <a:pt x="29322" y="33291"/>
                      <a:pt x="29322" y="33291"/>
                    </a:cubicBezTo>
                    <a:lnTo>
                      <a:pt x="29422" y="21083"/>
                    </a:lnTo>
                    <a:lnTo>
                      <a:pt x="16713" y="16913"/>
                    </a:lnTo>
                    <a:lnTo>
                      <a:pt x="16479" y="16846"/>
                    </a:lnTo>
                    <a:lnTo>
                      <a:pt x="14244" y="13511"/>
                    </a:lnTo>
                    <a:lnTo>
                      <a:pt x="5071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Google Shape;285;p34"/>
              <p:cNvSpPr/>
              <p:nvPr/>
            </p:nvSpPr>
            <p:spPr>
              <a:xfrm>
                <a:off x="7240680" y="1196640"/>
                <a:ext cx="664200" cy="751320"/>
              </a:xfrm>
              <a:custGeom>
                <a:avLst/>
                <a:gdLst/>
                <a:ahLst/>
                <a:rect l="l" t="t" r="r" b="b"/>
                <a:pathLst>
                  <a:path fill="none" w="29422" h="33292">
                    <a:moveTo>
                      <a:pt x="29422" y="21083"/>
                    </a:moveTo>
                    <a:lnTo>
                      <a:pt x="29322" y="33291"/>
                    </a:lnTo>
                    <a:cubicBezTo>
                      <a:pt x="29322" y="33291"/>
                      <a:pt x="27854" y="32558"/>
                      <a:pt x="25719" y="31457"/>
                    </a:cubicBezTo>
                    <a:cubicBezTo>
                      <a:pt x="21917" y="29455"/>
                      <a:pt x="16012" y="26286"/>
                      <a:pt x="13044" y="24118"/>
                    </a:cubicBezTo>
                    <a:cubicBezTo>
                      <a:pt x="12443" y="23685"/>
                      <a:pt x="11876" y="23184"/>
                      <a:pt x="11376" y="22584"/>
                    </a:cubicBezTo>
                    <a:cubicBezTo>
                      <a:pt x="9474" y="19848"/>
                      <a:pt x="1" y="3637"/>
                      <a:pt x="1" y="3637"/>
                    </a:cubicBezTo>
                    <a:lnTo>
                      <a:pt x="5071" y="1"/>
                    </a:lnTo>
                    <a:lnTo>
                      <a:pt x="14244" y="13511"/>
                    </a:lnTo>
                    <a:lnTo>
                      <a:pt x="16479" y="16846"/>
                    </a:lnTo>
                    <a:lnTo>
                      <a:pt x="16713" y="16913"/>
                    </a:lnTo>
                    <a:close/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Google Shape;286;p34"/>
              <p:cNvSpPr/>
              <p:nvPr/>
            </p:nvSpPr>
            <p:spPr>
              <a:xfrm>
                <a:off x="7034040" y="986760"/>
                <a:ext cx="257400" cy="223920"/>
              </a:xfrm>
              <a:custGeom>
                <a:avLst/>
                <a:gdLst/>
                <a:ahLst/>
                <a:rect l="l" t="t" r="r" b="b"/>
                <a:pathLst>
                  <a:path w="11409" h="9929">
                    <a:moveTo>
                      <a:pt x="2796" y="1"/>
                    </a:moveTo>
                    <a:cubicBezTo>
                      <a:pt x="2637" y="1"/>
                      <a:pt x="2512" y="77"/>
                      <a:pt x="2435" y="255"/>
                    </a:cubicBezTo>
                    <a:cubicBezTo>
                      <a:pt x="2268" y="722"/>
                      <a:pt x="2469" y="856"/>
                      <a:pt x="2969" y="1289"/>
                    </a:cubicBezTo>
                    <a:cubicBezTo>
                      <a:pt x="3136" y="1456"/>
                      <a:pt x="3336" y="1623"/>
                      <a:pt x="3536" y="1856"/>
                    </a:cubicBezTo>
                    <a:cubicBezTo>
                      <a:pt x="3936" y="2290"/>
                      <a:pt x="4303" y="2724"/>
                      <a:pt x="4637" y="3191"/>
                    </a:cubicBezTo>
                    <a:lnTo>
                      <a:pt x="4770" y="3391"/>
                    </a:lnTo>
                    <a:lnTo>
                      <a:pt x="4603" y="3624"/>
                    </a:lnTo>
                    <a:cubicBezTo>
                      <a:pt x="4612" y="3633"/>
                      <a:pt x="4609" y="3637"/>
                      <a:pt x="4596" y="3637"/>
                    </a:cubicBezTo>
                    <a:cubicBezTo>
                      <a:pt x="4560" y="3637"/>
                      <a:pt x="4450" y="3606"/>
                      <a:pt x="4303" y="3558"/>
                    </a:cubicBezTo>
                    <a:cubicBezTo>
                      <a:pt x="3803" y="3291"/>
                      <a:pt x="3302" y="2990"/>
                      <a:pt x="2802" y="2657"/>
                    </a:cubicBezTo>
                    <a:cubicBezTo>
                      <a:pt x="2602" y="2523"/>
                      <a:pt x="2368" y="2357"/>
                      <a:pt x="2135" y="2190"/>
                    </a:cubicBezTo>
                    <a:cubicBezTo>
                      <a:pt x="1901" y="2023"/>
                      <a:pt x="1735" y="1890"/>
                      <a:pt x="1535" y="1723"/>
                    </a:cubicBezTo>
                    <a:cubicBezTo>
                      <a:pt x="1262" y="1507"/>
                      <a:pt x="1051" y="1423"/>
                      <a:pt x="890" y="1423"/>
                    </a:cubicBezTo>
                    <a:cubicBezTo>
                      <a:pt x="481" y="1423"/>
                      <a:pt x="405" y="1969"/>
                      <a:pt x="500" y="2257"/>
                    </a:cubicBezTo>
                    <a:cubicBezTo>
                      <a:pt x="767" y="2590"/>
                      <a:pt x="1101" y="2890"/>
                      <a:pt x="1468" y="3124"/>
                    </a:cubicBezTo>
                    <a:lnTo>
                      <a:pt x="2135" y="3624"/>
                    </a:lnTo>
                    <a:lnTo>
                      <a:pt x="2469" y="3858"/>
                    </a:lnTo>
                    <a:cubicBezTo>
                      <a:pt x="2869" y="4191"/>
                      <a:pt x="3302" y="4525"/>
                      <a:pt x="3569" y="4758"/>
                    </a:cubicBezTo>
                    <a:lnTo>
                      <a:pt x="3669" y="4858"/>
                    </a:lnTo>
                    <a:lnTo>
                      <a:pt x="3569" y="5225"/>
                    </a:lnTo>
                    <a:lnTo>
                      <a:pt x="3403" y="5192"/>
                    </a:lnTo>
                    <a:cubicBezTo>
                      <a:pt x="2869" y="5059"/>
                      <a:pt x="2368" y="4892"/>
                      <a:pt x="1901" y="4658"/>
                    </a:cubicBezTo>
                    <a:cubicBezTo>
                      <a:pt x="1568" y="4525"/>
                      <a:pt x="1301" y="4358"/>
                      <a:pt x="1101" y="4258"/>
                    </a:cubicBezTo>
                    <a:cubicBezTo>
                      <a:pt x="897" y="4147"/>
                      <a:pt x="744" y="4077"/>
                      <a:pt x="603" y="4077"/>
                    </a:cubicBezTo>
                    <a:cubicBezTo>
                      <a:pt x="491" y="4077"/>
                      <a:pt x="385" y="4121"/>
                      <a:pt x="267" y="4225"/>
                    </a:cubicBezTo>
                    <a:cubicBezTo>
                      <a:pt x="0" y="4425"/>
                      <a:pt x="267" y="4858"/>
                      <a:pt x="701" y="5225"/>
                    </a:cubicBezTo>
                    <a:cubicBezTo>
                      <a:pt x="1001" y="5492"/>
                      <a:pt x="1401" y="5726"/>
                      <a:pt x="1801" y="5893"/>
                    </a:cubicBezTo>
                    <a:cubicBezTo>
                      <a:pt x="1868" y="5926"/>
                      <a:pt x="1935" y="5926"/>
                      <a:pt x="2002" y="5959"/>
                    </a:cubicBezTo>
                    <a:cubicBezTo>
                      <a:pt x="2402" y="6093"/>
                      <a:pt x="2735" y="6259"/>
                      <a:pt x="3069" y="6460"/>
                    </a:cubicBezTo>
                    <a:lnTo>
                      <a:pt x="3302" y="6593"/>
                    </a:lnTo>
                    <a:lnTo>
                      <a:pt x="3369" y="6893"/>
                    </a:lnTo>
                    <a:lnTo>
                      <a:pt x="3036" y="6860"/>
                    </a:lnTo>
                    <a:cubicBezTo>
                      <a:pt x="2669" y="6827"/>
                      <a:pt x="2335" y="6760"/>
                      <a:pt x="1968" y="6660"/>
                    </a:cubicBezTo>
                    <a:cubicBezTo>
                      <a:pt x="1701" y="6593"/>
                      <a:pt x="1434" y="6526"/>
                      <a:pt x="1134" y="6493"/>
                    </a:cubicBezTo>
                    <a:cubicBezTo>
                      <a:pt x="1091" y="6476"/>
                      <a:pt x="1046" y="6467"/>
                      <a:pt x="1001" y="6467"/>
                    </a:cubicBezTo>
                    <a:cubicBezTo>
                      <a:pt x="871" y="6467"/>
                      <a:pt x="741" y="6536"/>
                      <a:pt x="667" y="6660"/>
                    </a:cubicBezTo>
                    <a:cubicBezTo>
                      <a:pt x="500" y="6893"/>
                      <a:pt x="767" y="7160"/>
                      <a:pt x="1168" y="7394"/>
                    </a:cubicBezTo>
                    <a:cubicBezTo>
                      <a:pt x="1401" y="7494"/>
                      <a:pt x="1635" y="7627"/>
                      <a:pt x="1901" y="7694"/>
                    </a:cubicBezTo>
                    <a:cubicBezTo>
                      <a:pt x="2102" y="7761"/>
                      <a:pt x="2268" y="7794"/>
                      <a:pt x="2469" y="7794"/>
                    </a:cubicBezTo>
                    <a:cubicBezTo>
                      <a:pt x="2835" y="7861"/>
                      <a:pt x="3202" y="7927"/>
                      <a:pt x="3569" y="8061"/>
                    </a:cubicBezTo>
                    <a:lnTo>
                      <a:pt x="3970" y="8228"/>
                    </a:lnTo>
                    <a:cubicBezTo>
                      <a:pt x="4503" y="8428"/>
                      <a:pt x="4970" y="8628"/>
                      <a:pt x="5137" y="8695"/>
                    </a:cubicBezTo>
                    <a:lnTo>
                      <a:pt x="5204" y="8695"/>
                    </a:lnTo>
                    <a:cubicBezTo>
                      <a:pt x="5537" y="8928"/>
                      <a:pt x="5838" y="9128"/>
                      <a:pt x="6104" y="9262"/>
                    </a:cubicBezTo>
                    <a:cubicBezTo>
                      <a:pt x="6738" y="9629"/>
                      <a:pt x="7439" y="9862"/>
                      <a:pt x="8173" y="9929"/>
                    </a:cubicBezTo>
                    <a:cubicBezTo>
                      <a:pt x="8506" y="9929"/>
                      <a:pt x="8806" y="9795"/>
                      <a:pt x="9073" y="9562"/>
                    </a:cubicBezTo>
                    <a:lnTo>
                      <a:pt x="11141" y="7060"/>
                    </a:lnTo>
                    <a:cubicBezTo>
                      <a:pt x="11275" y="6760"/>
                      <a:pt x="11375" y="6460"/>
                      <a:pt x="11408" y="6126"/>
                    </a:cubicBezTo>
                    <a:cubicBezTo>
                      <a:pt x="11408" y="5692"/>
                      <a:pt x="11375" y="5225"/>
                      <a:pt x="11275" y="4792"/>
                    </a:cubicBezTo>
                    <a:cubicBezTo>
                      <a:pt x="11141" y="4358"/>
                      <a:pt x="10975" y="3958"/>
                      <a:pt x="10741" y="3558"/>
                    </a:cubicBezTo>
                    <a:cubicBezTo>
                      <a:pt x="10541" y="3191"/>
                      <a:pt x="10374" y="2824"/>
                      <a:pt x="10241" y="2457"/>
                    </a:cubicBezTo>
                    <a:cubicBezTo>
                      <a:pt x="10141" y="2190"/>
                      <a:pt x="10041" y="1923"/>
                      <a:pt x="9974" y="1690"/>
                    </a:cubicBezTo>
                    <a:cubicBezTo>
                      <a:pt x="9807" y="1189"/>
                      <a:pt x="9674" y="655"/>
                      <a:pt x="9574" y="122"/>
                    </a:cubicBezTo>
                    <a:cubicBezTo>
                      <a:pt x="9574" y="122"/>
                      <a:pt x="9440" y="79"/>
                      <a:pt x="9276" y="79"/>
                    </a:cubicBezTo>
                    <a:cubicBezTo>
                      <a:pt x="9029" y="79"/>
                      <a:pt x="8713" y="175"/>
                      <a:pt x="8673" y="655"/>
                    </a:cubicBezTo>
                    <a:cubicBezTo>
                      <a:pt x="8640" y="889"/>
                      <a:pt x="8640" y="1122"/>
                      <a:pt x="8706" y="1323"/>
                    </a:cubicBezTo>
                    <a:cubicBezTo>
                      <a:pt x="8773" y="1723"/>
                      <a:pt x="8873" y="2090"/>
                      <a:pt x="8940" y="2423"/>
                    </a:cubicBezTo>
                    <a:cubicBezTo>
                      <a:pt x="9007" y="2590"/>
                      <a:pt x="9007" y="2790"/>
                      <a:pt x="8973" y="2957"/>
                    </a:cubicBezTo>
                    <a:cubicBezTo>
                      <a:pt x="8940" y="3024"/>
                      <a:pt x="8906" y="3091"/>
                      <a:pt x="8873" y="3157"/>
                    </a:cubicBezTo>
                    <a:lnTo>
                      <a:pt x="8806" y="3224"/>
                    </a:lnTo>
                    <a:cubicBezTo>
                      <a:pt x="8706" y="3357"/>
                      <a:pt x="8573" y="3457"/>
                      <a:pt x="8439" y="3491"/>
                    </a:cubicBezTo>
                    <a:cubicBezTo>
                      <a:pt x="8373" y="3524"/>
                      <a:pt x="8306" y="3558"/>
                      <a:pt x="8239" y="3558"/>
                    </a:cubicBezTo>
                    <a:lnTo>
                      <a:pt x="8006" y="3558"/>
                    </a:lnTo>
                    <a:cubicBezTo>
                      <a:pt x="7739" y="3491"/>
                      <a:pt x="7472" y="3391"/>
                      <a:pt x="7239" y="3257"/>
                    </a:cubicBezTo>
                    <a:cubicBezTo>
                      <a:pt x="6872" y="3057"/>
                      <a:pt x="6538" y="2857"/>
                      <a:pt x="6205" y="2624"/>
                    </a:cubicBezTo>
                    <a:cubicBezTo>
                      <a:pt x="6071" y="2523"/>
                      <a:pt x="5938" y="2423"/>
                      <a:pt x="5838" y="2323"/>
                    </a:cubicBezTo>
                    <a:cubicBezTo>
                      <a:pt x="5537" y="2090"/>
                      <a:pt x="5271" y="1823"/>
                      <a:pt x="5004" y="1589"/>
                    </a:cubicBezTo>
                    <a:cubicBezTo>
                      <a:pt x="4804" y="1389"/>
                      <a:pt x="4603" y="1189"/>
                      <a:pt x="4370" y="989"/>
                    </a:cubicBezTo>
                    <a:cubicBezTo>
                      <a:pt x="4170" y="789"/>
                      <a:pt x="3970" y="622"/>
                      <a:pt x="3769" y="489"/>
                    </a:cubicBezTo>
                    <a:cubicBezTo>
                      <a:pt x="3398" y="200"/>
                      <a:pt x="3053" y="1"/>
                      <a:pt x="27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Google Shape;287;p34"/>
              <p:cNvSpPr/>
              <p:nvPr/>
            </p:nvSpPr>
            <p:spPr>
              <a:xfrm>
                <a:off x="7034040" y="982080"/>
                <a:ext cx="257400" cy="228600"/>
              </a:xfrm>
              <a:custGeom>
                <a:avLst/>
                <a:gdLst/>
                <a:ahLst/>
                <a:rect l="l" t="t" r="r" b="b"/>
                <a:pathLst>
                  <a:path fill="none" w="11409" h="10141">
                    <a:moveTo>
                      <a:pt x="11141" y="7272"/>
                    </a:moveTo>
                    <a:cubicBezTo>
                      <a:pt x="11275" y="6972"/>
                      <a:pt x="11375" y="6672"/>
                      <a:pt x="11408" y="6338"/>
                    </a:cubicBezTo>
                    <a:cubicBezTo>
                      <a:pt x="11408" y="5904"/>
                      <a:pt x="11375" y="5437"/>
                      <a:pt x="11275" y="5004"/>
                    </a:cubicBezTo>
                    <a:cubicBezTo>
                      <a:pt x="11141" y="4570"/>
                      <a:pt x="10975" y="4170"/>
                      <a:pt x="10741" y="3770"/>
                    </a:cubicBezTo>
                    <a:cubicBezTo>
                      <a:pt x="10541" y="3403"/>
                      <a:pt x="10374" y="3036"/>
                      <a:pt x="10241" y="2669"/>
                    </a:cubicBezTo>
                    <a:cubicBezTo>
                      <a:pt x="10141" y="2402"/>
                      <a:pt x="10041" y="2135"/>
                      <a:pt x="9974" y="1902"/>
                    </a:cubicBezTo>
                    <a:cubicBezTo>
                      <a:pt x="9807" y="1401"/>
                      <a:pt x="9674" y="867"/>
                      <a:pt x="9574" y="334"/>
                    </a:cubicBezTo>
                    <a:cubicBezTo>
                      <a:pt x="9574" y="334"/>
                      <a:pt x="8740" y="67"/>
                      <a:pt x="8673" y="867"/>
                    </a:cubicBezTo>
                    <a:cubicBezTo>
                      <a:pt x="8640" y="1101"/>
                      <a:pt x="8640" y="1334"/>
                      <a:pt x="8706" y="1535"/>
                    </a:cubicBezTo>
                    <a:cubicBezTo>
                      <a:pt x="8773" y="1935"/>
                      <a:pt x="8873" y="2302"/>
                      <a:pt x="8940" y="2635"/>
                    </a:cubicBezTo>
                    <a:cubicBezTo>
                      <a:pt x="9007" y="2802"/>
                      <a:pt x="9007" y="3002"/>
                      <a:pt x="8973" y="3169"/>
                    </a:cubicBezTo>
                    <a:cubicBezTo>
                      <a:pt x="8940" y="3236"/>
                      <a:pt x="8906" y="3303"/>
                      <a:pt x="8873" y="3369"/>
                    </a:cubicBezTo>
                    <a:lnTo>
                      <a:pt x="8806" y="3436"/>
                    </a:lnTo>
                    <a:cubicBezTo>
                      <a:pt x="8706" y="3569"/>
                      <a:pt x="8573" y="3669"/>
                      <a:pt x="8439" y="3703"/>
                    </a:cubicBezTo>
                    <a:cubicBezTo>
                      <a:pt x="8373" y="3736"/>
                      <a:pt x="8306" y="3770"/>
                      <a:pt x="8239" y="3770"/>
                    </a:cubicBezTo>
                    <a:cubicBezTo>
                      <a:pt x="8206" y="3770"/>
                      <a:pt x="8206" y="3770"/>
                      <a:pt x="8173" y="3770"/>
                    </a:cubicBezTo>
                    <a:cubicBezTo>
                      <a:pt x="8106" y="3770"/>
                      <a:pt x="8073" y="3770"/>
                      <a:pt x="8006" y="3770"/>
                    </a:cubicBezTo>
                    <a:cubicBezTo>
                      <a:pt x="7739" y="3703"/>
                      <a:pt x="7472" y="3603"/>
                      <a:pt x="7239" y="3469"/>
                    </a:cubicBezTo>
                    <a:lnTo>
                      <a:pt x="7239" y="3469"/>
                    </a:lnTo>
                    <a:cubicBezTo>
                      <a:pt x="6872" y="3269"/>
                      <a:pt x="6538" y="3069"/>
                      <a:pt x="6205" y="2836"/>
                    </a:cubicBezTo>
                    <a:lnTo>
                      <a:pt x="6205" y="2836"/>
                    </a:lnTo>
                    <a:cubicBezTo>
                      <a:pt x="6071" y="2735"/>
                      <a:pt x="5938" y="2635"/>
                      <a:pt x="5838" y="2535"/>
                    </a:cubicBezTo>
                    <a:cubicBezTo>
                      <a:pt x="5537" y="2302"/>
                      <a:pt x="5271" y="2035"/>
                      <a:pt x="5004" y="1801"/>
                    </a:cubicBezTo>
                    <a:cubicBezTo>
                      <a:pt x="4804" y="1601"/>
                      <a:pt x="4603" y="1401"/>
                      <a:pt x="4370" y="1201"/>
                    </a:cubicBezTo>
                    <a:cubicBezTo>
                      <a:pt x="4170" y="1001"/>
                      <a:pt x="3970" y="834"/>
                      <a:pt x="3769" y="701"/>
                    </a:cubicBezTo>
                    <a:cubicBezTo>
                      <a:pt x="3169" y="234"/>
                      <a:pt x="2635" y="0"/>
                      <a:pt x="2435" y="467"/>
                    </a:cubicBezTo>
                    <a:cubicBezTo>
                      <a:pt x="2268" y="934"/>
                      <a:pt x="2469" y="1068"/>
                      <a:pt x="2969" y="1501"/>
                    </a:cubicBezTo>
                    <a:cubicBezTo>
                      <a:pt x="3136" y="1668"/>
                      <a:pt x="3336" y="1835"/>
                      <a:pt x="3536" y="2068"/>
                    </a:cubicBezTo>
                    <a:cubicBezTo>
                      <a:pt x="3936" y="2502"/>
                      <a:pt x="4303" y="2936"/>
                      <a:pt x="4637" y="3403"/>
                    </a:cubicBezTo>
                    <a:lnTo>
                      <a:pt x="4637" y="3403"/>
                    </a:lnTo>
                    <a:lnTo>
                      <a:pt x="4770" y="3603"/>
                    </a:lnTo>
                    <a:lnTo>
                      <a:pt x="4603" y="3836"/>
                    </a:lnTo>
                    <a:cubicBezTo>
                      <a:pt x="4637" y="3870"/>
                      <a:pt x="4503" y="3836"/>
                      <a:pt x="4303" y="3770"/>
                    </a:cubicBezTo>
                    <a:lnTo>
                      <a:pt x="4303" y="3770"/>
                    </a:lnTo>
                    <a:cubicBezTo>
                      <a:pt x="3803" y="3503"/>
                      <a:pt x="3302" y="3202"/>
                      <a:pt x="2802" y="2869"/>
                    </a:cubicBezTo>
                    <a:cubicBezTo>
                      <a:pt x="2602" y="2735"/>
                      <a:pt x="2368" y="2569"/>
                      <a:pt x="2135" y="2402"/>
                    </a:cubicBezTo>
                    <a:cubicBezTo>
                      <a:pt x="1901" y="2235"/>
                      <a:pt x="1735" y="2102"/>
                      <a:pt x="1535" y="1935"/>
                    </a:cubicBezTo>
                    <a:cubicBezTo>
                      <a:pt x="567" y="1168"/>
                      <a:pt x="367" y="2068"/>
                      <a:pt x="500" y="2469"/>
                    </a:cubicBezTo>
                    <a:cubicBezTo>
                      <a:pt x="767" y="2802"/>
                      <a:pt x="1101" y="3102"/>
                      <a:pt x="1468" y="3336"/>
                    </a:cubicBezTo>
                    <a:lnTo>
                      <a:pt x="2135" y="3836"/>
                    </a:lnTo>
                    <a:lnTo>
                      <a:pt x="2469" y="4070"/>
                    </a:lnTo>
                    <a:cubicBezTo>
                      <a:pt x="2869" y="4403"/>
                      <a:pt x="3302" y="4737"/>
                      <a:pt x="3569" y="4970"/>
                    </a:cubicBezTo>
                    <a:lnTo>
                      <a:pt x="3669" y="5070"/>
                    </a:lnTo>
                    <a:lnTo>
                      <a:pt x="3569" y="5437"/>
                    </a:lnTo>
                    <a:lnTo>
                      <a:pt x="3403" y="5404"/>
                    </a:lnTo>
                    <a:lnTo>
                      <a:pt x="3403" y="5404"/>
                    </a:lnTo>
                    <a:cubicBezTo>
                      <a:pt x="2869" y="5271"/>
                      <a:pt x="2368" y="5104"/>
                      <a:pt x="1901" y="4870"/>
                    </a:cubicBezTo>
                    <a:cubicBezTo>
                      <a:pt x="1568" y="4737"/>
                      <a:pt x="1301" y="4570"/>
                      <a:pt x="1101" y="4470"/>
                    </a:cubicBezTo>
                    <a:cubicBezTo>
                      <a:pt x="734" y="4270"/>
                      <a:pt x="534" y="4203"/>
                      <a:pt x="267" y="4437"/>
                    </a:cubicBezTo>
                    <a:cubicBezTo>
                      <a:pt x="0" y="4637"/>
                      <a:pt x="267" y="5070"/>
                      <a:pt x="701" y="5437"/>
                    </a:cubicBezTo>
                    <a:cubicBezTo>
                      <a:pt x="1001" y="5704"/>
                      <a:pt x="1401" y="5938"/>
                      <a:pt x="1801" y="6105"/>
                    </a:cubicBezTo>
                    <a:lnTo>
                      <a:pt x="1801" y="6105"/>
                    </a:lnTo>
                    <a:cubicBezTo>
                      <a:pt x="1868" y="6138"/>
                      <a:pt x="1935" y="6138"/>
                      <a:pt x="2002" y="6171"/>
                    </a:cubicBezTo>
                    <a:cubicBezTo>
                      <a:pt x="2402" y="6305"/>
                      <a:pt x="2735" y="6471"/>
                      <a:pt x="3069" y="6672"/>
                    </a:cubicBezTo>
                    <a:lnTo>
                      <a:pt x="3302" y="6805"/>
                    </a:lnTo>
                    <a:lnTo>
                      <a:pt x="3369" y="7105"/>
                    </a:lnTo>
                    <a:lnTo>
                      <a:pt x="3036" y="7072"/>
                    </a:lnTo>
                    <a:lnTo>
                      <a:pt x="3036" y="7072"/>
                    </a:lnTo>
                    <a:cubicBezTo>
                      <a:pt x="2669" y="7039"/>
                      <a:pt x="2335" y="6972"/>
                      <a:pt x="1968" y="6872"/>
                    </a:cubicBezTo>
                    <a:lnTo>
                      <a:pt x="1968" y="6872"/>
                    </a:lnTo>
                    <a:cubicBezTo>
                      <a:pt x="1701" y="6805"/>
                      <a:pt x="1434" y="6738"/>
                      <a:pt x="1134" y="6705"/>
                    </a:cubicBezTo>
                    <a:cubicBezTo>
                      <a:pt x="967" y="6638"/>
                      <a:pt x="767" y="6705"/>
                      <a:pt x="667" y="6872"/>
                    </a:cubicBezTo>
                    <a:cubicBezTo>
                      <a:pt x="500" y="7105"/>
                      <a:pt x="767" y="7372"/>
                      <a:pt x="1168" y="7606"/>
                    </a:cubicBezTo>
                    <a:cubicBezTo>
                      <a:pt x="1401" y="7706"/>
                      <a:pt x="1635" y="7839"/>
                      <a:pt x="1901" y="7906"/>
                    </a:cubicBezTo>
                    <a:cubicBezTo>
                      <a:pt x="2102" y="7973"/>
                      <a:pt x="2268" y="8006"/>
                      <a:pt x="2469" y="8006"/>
                    </a:cubicBezTo>
                    <a:cubicBezTo>
                      <a:pt x="2835" y="8073"/>
                      <a:pt x="3202" y="8139"/>
                      <a:pt x="3569" y="8273"/>
                    </a:cubicBezTo>
                    <a:lnTo>
                      <a:pt x="3970" y="8440"/>
                    </a:lnTo>
                    <a:cubicBezTo>
                      <a:pt x="4503" y="8640"/>
                      <a:pt x="4970" y="8840"/>
                      <a:pt x="5137" y="8907"/>
                    </a:cubicBezTo>
                    <a:lnTo>
                      <a:pt x="5204" y="8907"/>
                    </a:lnTo>
                    <a:cubicBezTo>
                      <a:pt x="5537" y="9140"/>
                      <a:pt x="5838" y="9340"/>
                      <a:pt x="6104" y="9474"/>
                    </a:cubicBezTo>
                    <a:cubicBezTo>
                      <a:pt x="6738" y="9841"/>
                      <a:pt x="7439" y="10074"/>
                      <a:pt x="8173" y="10141"/>
                    </a:cubicBezTo>
                    <a:cubicBezTo>
                      <a:pt x="8506" y="10141"/>
                      <a:pt x="8806" y="10007"/>
                      <a:pt x="9073" y="9774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Google Shape;288;p34"/>
              <p:cNvSpPr/>
              <p:nvPr/>
            </p:nvSpPr>
            <p:spPr>
              <a:xfrm>
                <a:off x="7193160" y="1068120"/>
                <a:ext cx="25200" cy="59760"/>
              </a:xfrm>
              <a:custGeom>
                <a:avLst/>
                <a:gdLst/>
                <a:ahLst/>
                <a:rect l="l" t="t" r="r" b="b"/>
                <a:pathLst>
                  <a:path fill="none" w="1135" h="2670">
                    <a:moveTo>
                      <a:pt x="1135" y="1"/>
                    </a:moveTo>
                    <a:cubicBezTo>
                      <a:pt x="1135" y="1"/>
                      <a:pt x="0" y="1369"/>
                      <a:pt x="934" y="2669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Google Shape;289;p34"/>
              <p:cNvSpPr/>
              <p:nvPr/>
            </p:nvSpPr>
            <p:spPr>
              <a:xfrm>
                <a:off x="7688160" y="1772280"/>
                <a:ext cx="114840" cy="111960"/>
              </a:xfrm>
              <a:custGeom>
                <a:avLst/>
                <a:gdLst/>
                <a:ahLst/>
                <a:rect l="l" t="t" r="r" b="b"/>
                <a:pathLst>
                  <a:path fill="none" w="5104" h="4972">
                    <a:moveTo>
                      <a:pt x="0" y="1"/>
                    </a:moveTo>
                    <a:cubicBezTo>
                      <a:pt x="0" y="1"/>
                      <a:pt x="1401" y="2636"/>
                      <a:pt x="5104" y="4971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Google Shape;290;p34"/>
              <p:cNvSpPr/>
              <p:nvPr/>
            </p:nvSpPr>
            <p:spPr>
              <a:xfrm>
                <a:off x="7547760" y="1577160"/>
                <a:ext cx="65160" cy="68040"/>
              </a:xfrm>
              <a:custGeom>
                <a:avLst/>
                <a:gdLst/>
                <a:ahLst/>
                <a:rect l="l" t="t" r="r" b="b"/>
                <a:pathLst>
                  <a:path fill="none" w="2903" h="3036">
                    <a:moveTo>
                      <a:pt x="2903" y="0"/>
                    </a:moveTo>
                    <a:cubicBezTo>
                      <a:pt x="2903" y="0"/>
                      <a:pt x="1" y="200"/>
                      <a:pt x="901" y="3036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Google Shape;291;p34"/>
              <p:cNvSpPr/>
              <p:nvPr/>
            </p:nvSpPr>
            <p:spPr>
              <a:xfrm>
                <a:off x="8358480" y="4179960"/>
                <a:ext cx="451800" cy="276120"/>
              </a:xfrm>
              <a:custGeom>
                <a:avLst/>
                <a:gdLst/>
                <a:ahLst/>
                <a:rect l="l" t="t" r="r" b="b"/>
                <a:pathLst>
                  <a:path w="20016" h="12243">
                    <a:moveTo>
                      <a:pt x="16379" y="1"/>
                    </a:moveTo>
                    <a:cubicBezTo>
                      <a:pt x="16379" y="1"/>
                      <a:pt x="8374" y="6872"/>
                      <a:pt x="4204" y="7973"/>
                    </a:cubicBezTo>
                    <a:cubicBezTo>
                      <a:pt x="1" y="9074"/>
                      <a:pt x="1202" y="12243"/>
                      <a:pt x="1202" y="12243"/>
                    </a:cubicBezTo>
                    <a:lnTo>
                      <a:pt x="10975" y="12243"/>
                    </a:lnTo>
                    <a:lnTo>
                      <a:pt x="15145" y="11342"/>
                    </a:lnTo>
                    <a:lnTo>
                      <a:pt x="15145" y="12243"/>
                    </a:lnTo>
                    <a:lnTo>
                      <a:pt x="17714" y="12243"/>
                    </a:lnTo>
                    <a:cubicBezTo>
                      <a:pt x="17714" y="12243"/>
                      <a:pt x="20015" y="11075"/>
                      <a:pt x="19448" y="5171"/>
                    </a:cubicBezTo>
                    <a:cubicBezTo>
                      <a:pt x="19415" y="4804"/>
                      <a:pt x="16379" y="1"/>
                      <a:pt x="16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Google Shape;292;p34"/>
              <p:cNvSpPr/>
              <p:nvPr/>
            </p:nvSpPr>
            <p:spPr>
              <a:xfrm>
                <a:off x="6428520" y="4188600"/>
                <a:ext cx="451800" cy="267480"/>
              </a:xfrm>
              <a:custGeom>
                <a:avLst/>
                <a:gdLst/>
                <a:ahLst/>
                <a:rect l="l" t="t" r="r" b="b"/>
                <a:pathLst>
                  <a:path w="20016" h="11858">
                    <a:moveTo>
                      <a:pt x="17337" y="1"/>
                    </a:moveTo>
                    <a:cubicBezTo>
                      <a:pt x="16225" y="1"/>
                      <a:pt x="15112" y="1717"/>
                      <a:pt x="15112" y="1717"/>
                    </a:cubicBezTo>
                    <a:cubicBezTo>
                      <a:pt x="15112" y="1717"/>
                      <a:pt x="8374" y="6487"/>
                      <a:pt x="4171" y="7588"/>
                    </a:cubicBezTo>
                    <a:cubicBezTo>
                      <a:pt x="1" y="8689"/>
                      <a:pt x="1202" y="11858"/>
                      <a:pt x="1202" y="11858"/>
                    </a:cubicBezTo>
                    <a:lnTo>
                      <a:pt x="10942" y="11858"/>
                    </a:lnTo>
                    <a:lnTo>
                      <a:pt x="15112" y="10957"/>
                    </a:lnTo>
                    <a:lnTo>
                      <a:pt x="15112" y="11858"/>
                    </a:lnTo>
                    <a:lnTo>
                      <a:pt x="17714" y="11858"/>
                    </a:lnTo>
                    <a:cubicBezTo>
                      <a:pt x="17714" y="11858"/>
                      <a:pt x="20015" y="10690"/>
                      <a:pt x="19448" y="4786"/>
                    </a:cubicBezTo>
                    <a:cubicBezTo>
                      <a:pt x="19381" y="4419"/>
                      <a:pt x="19348" y="4019"/>
                      <a:pt x="19281" y="3652"/>
                    </a:cubicBezTo>
                    <a:cubicBezTo>
                      <a:pt x="18884" y="832"/>
                      <a:pt x="18111" y="1"/>
                      <a:pt x="173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Google Shape;293;p34"/>
              <p:cNvSpPr/>
              <p:nvPr/>
            </p:nvSpPr>
            <p:spPr>
              <a:xfrm>
                <a:off x="6720120" y="2606400"/>
                <a:ext cx="2019240" cy="1723320"/>
              </a:xfrm>
              <a:custGeom>
                <a:avLst/>
                <a:gdLst/>
                <a:ahLst/>
                <a:rect l="l" t="t" r="r" b="b"/>
                <a:pathLst>
                  <a:path w="89431" h="76328">
                    <a:moveTo>
                      <a:pt x="65847" y="0"/>
                    </a:moveTo>
                    <a:lnTo>
                      <a:pt x="44532" y="2636"/>
                    </a:lnTo>
                    <a:lnTo>
                      <a:pt x="42164" y="12076"/>
                    </a:lnTo>
                    <a:lnTo>
                      <a:pt x="41797" y="12443"/>
                    </a:lnTo>
                    <a:lnTo>
                      <a:pt x="16946" y="36727"/>
                    </a:lnTo>
                    <a:lnTo>
                      <a:pt x="0" y="73219"/>
                    </a:lnTo>
                    <a:cubicBezTo>
                      <a:pt x="1760" y="75203"/>
                      <a:pt x="4287" y="76328"/>
                      <a:pt x="6934" y="76328"/>
                    </a:cubicBezTo>
                    <a:cubicBezTo>
                      <a:pt x="7047" y="76328"/>
                      <a:pt x="7159" y="76326"/>
                      <a:pt x="7272" y="76322"/>
                    </a:cubicBezTo>
                    <a:cubicBezTo>
                      <a:pt x="7272" y="76322"/>
                      <a:pt x="23717" y="49569"/>
                      <a:pt x="26819" y="44632"/>
                    </a:cubicBezTo>
                    <a:cubicBezTo>
                      <a:pt x="27053" y="44299"/>
                      <a:pt x="27220" y="44032"/>
                      <a:pt x="27286" y="43932"/>
                    </a:cubicBezTo>
                    <a:cubicBezTo>
                      <a:pt x="28387" y="42297"/>
                      <a:pt x="51937" y="25585"/>
                      <a:pt x="52304" y="25318"/>
                    </a:cubicBezTo>
                    <a:cubicBezTo>
                      <a:pt x="52304" y="25318"/>
                      <a:pt x="55140" y="49502"/>
                      <a:pt x="56574" y="52138"/>
                    </a:cubicBezTo>
                    <a:cubicBezTo>
                      <a:pt x="58008" y="54773"/>
                      <a:pt x="83160" y="75087"/>
                      <a:pt x="83160" y="75087"/>
                    </a:cubicBezTo>
                    <a:cubicBezTo>
                      <a:pt x="83160" y="75087"/>
                      <a:pt x="89431" y="73720"/>
                      <a:pt x="89231" y="69383"/>
                    </a:cubicBezTo>
                    <a:cubicBezTo>
                      <a:pt x="89231" y="69383"/>
                      <a:pt x="68949" y="50370"/>
                      <a:pt x="68015" y="47935"/>
                    </a:cubicBezTo>
                    <a:cubicBezTo>
                      <a:pt x="67115" y="45700"/>
                      <a:pt x="68816" y="19014"/>
                      <a:pt x="68716" y="13076"/>
                    </a:cubicBezTo>
                    <a:cubicBezTo>
                      <a:pt x="68716" y="12743"/>
                      <a:pt x="68683" y="12409"/>
                      <a:pt x="68649" y="12076"/>
                    </a:cubicBezTo>
                    <a:cubicBezTo>
                      <a:pt x="67682" y="6772"/>
                      <a:pt x="65847" y="0"/>
                      <a:pt x="65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Google Shape;294;p34"/>
              <p:cNvSpPr/>
              <p:nvPr/>
            </p:nvSpPr>
            <p:spPr>
              <a:xfrm>
                <a:off x="6720120" y="2606400"/>
                <a:ext cx="2019240" cy="1725480"/>
              </a:xfrm>
              <a:custGeom>
                <a:avLst/>
                <a:gdLst/>
                <a:ahLst/>
                <a:rect l="l" t="t" r="r" b="b"/>
                <a:pathLst>
                  <a:path fill="none" w="89431" h="76422">
                    <a:moveTo>
                      <a:pt x="83160" y="75087"/>
                    </a:moveTo>
                    <a:cubicBezTo>
                      <a:pt x="83160" y="75087"/>
                      <a:pt x="58008" y="54773"/>
                      <a:pt x="56574" y="52138"/>
                    </a:cubicBezTo>
                    <a:cubicBezTo>
                      <a:pt x="55140" y="49502"/>
                      <a:pt x="52304" y="25318"/>
                      <a:pt x="52304" y="25318"/>
                    </a:cubicBezTo>
                    <a:lnTo>
                      <a:pt x="52304" y="25318"/>
                    </a:lnTo>
                    <a:cubicBezTo>
                      <a:pt x="51937" y="25585"/>
                      <a:pt x="28387" y="42297"/>
                      <a:pt x="27286" y="43932"/>
                    </a:cubicBezTo>
                    <a:cubicBezTo>
                      <a:pt x="27220" y="44032"/>
                      <a:pt x="27053" y="44299"/>
                      <a:pt x="26819" y="44632"/>
                    </a:cubicBezTo>
                    <a:cubicBezTo>
                      <a:pt x="23717" y="49569"/>
                      <a:pt x="7272" y="76322"/>
                      <a:pt x="7272" y="76322"/>
                    </a:cubicBezTo>
                    <a:cubicBezTo>
                      <a:pt x="4503" y="76422"/>
                      <a:pt x="1835" y="75288"/>
                      <a:pt x="0" y="73219"/>
                    </a:cubicBezTo>
                    <a:lnTo>
                      <a:pt x="16946" y="36727"/>
                    </a:lnTo>
                    <a:lnTo>
                      <a:pt x="41797" y="12443"/>
                    </a:lnTo>
                    <a:lnTo>
                      <a:pt x="41797" y="12443"/>
                    </a:lnTo>
                    <a:lnTo>
                      <a:pt x="42164" y="12076"/>
                    </a:lnTo>
                    <a:lnTo>
                      <a:pt x="44532" y="2636"/>
                    </a:lnTo>
                    <a:lnTo>
                      <a:pt x="65847" y="0"/>
                    </a:lnTo>
                    <a:cubicBezTo>
                      <a:pt x="65847" y="0"/>
                      <a:pt x="67682" y="6772"/>
                      <a:pt x="68649" y="12076"/>
                    </a:cubicBezTo>
                    <a:cubicBezTo>
                      <a:pt x="68683" y="12409"/>
                      <a:pt x="68716" y="12743"/>
                      <a:pt x="68716" y="13076"/>
                    </a:cubicBezTo>
                    <a:cubicBezTo>
                      <a:pt x="68816" y="19014"/>
                      <a:pt x="67115" y="45700"/>
                      <a:pt x="68015" y="47935"/>
                    </a:cubicBezTo>
                    <a:cubicBezTo>
                      <a:pt x="68949" y="50370"/>
                      <a:pt x="89231" y="69383"/>
                      <a:pt x="89231" y="69383"/>
                    </a:cubicBezTo>
                    <a:cubicBezTo>
                      <a:pt x="89431" y="73720"/>
                      <a:pt x="83160" y="75087"/>
                      <a:pt x="83160" y="75087"/>
                    </a:cubicBezTo>
                    <a:close/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Google Shape;295;p34"/>
              <p:cNvSpPr/>
              <p:nvPr/>
            </p:nvSpPr>
            <p:spPr>
              <a:xfrm>
                <a:off x="7655040" y="1668240"/>
                <a:ext cx="676800" cy="1256040"/>
              </a:xfrm>
              <a:custGeom>
                <a:avLst/>
                <a:gdLst/>
                <a:ahLst/>
                <a:rect l="l" t="t" r="r" b="b"/>
                <a:pathLst>
                  <a:path w="29989" h="55641">
                    <a:moveTo>
                      <a:pt x="10308" y="1"/>
                    </a:moveTo>
                    <a:cubicBezTo>
                      <a:pt x="834" y="13210"/>
                      <a:pt x="768" y="34058"/>
                      <a:pt x="1435" y="44199"/>
                    </a:cubicBezTo>
                    <a:cubicBezTo>
                      <a:pt x="1468" y="44532"/>
                      <a:pt x="1501" y="44866"/>
                      <a:pt x="1501" y="45166"/>
                    </a:cubicBezTo>
                    <a:lnTo>
                      <a:pt x="467" y="50637"/>
                    </a:lnTo>
                    <a:lnTo>
                      <a:pt x="0" y="53005"/>
                    </a:lnTo>
                    <a:lnTo>
                      <a:pt x="5604" y="55240"/>
                    </a:lnTo>
                    <a:lnTo>
                      <a:pt x="8340" y="50036"/>
                    </a:lnTo>
                    <a:lnTo>
                      <a:pt x="11342" y="55640"/>
                    </a:lnTo>
                    <a:lnTo>
                      <a:pt x="27787" y="50737"/>
                    </a:lnTo>
                    <a:lnTo>
                      <a:pt x="24751" y="41364"/>
                    </a:lnTo>
                    <a:lnTo>
                      <a:pt x="23617" y="37861"/>
                    </a:lnTo>
                    <a:cubicBezTo>
                      <a:pt x="23617" y="37861"/>
                      <a:pt x="28421" y="29688"/>
                      <a:pt x="29622" y="22984"/>
                    </a:cubicBezTo>
                    <a:cubicBezTo>
                      <a:pt x="29955" y="21016"/>
                      <a:pt x="29988" y="19148"/>
                      <a:pt x="29521" y="17680"/>
                    </a:cubicBezTo>
                    <a:cubicBezTo>
                      <a:pt x="24384" y="1969"/>
                      <a:pt x="10308" y="1"/>
                      <a:pt x="10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Google Shape;296;p34"/>
              <p:cNvSpPr/>
              <p:nvPr/>
            </p:nvSpPr>
            <p:spPr>
              <a:xfrm>
                <a:off x="7655040" y="1668240"/>
                <a:ext cx="676800" cy="1256040"/>
              </a:xfrm>
              <a:custGeom>
                <a:avLst/>
                <a:gdLst/>
                <a:ahLst/>
                <a:rect l="l" t="t" r="r" b="b"/>
                <a:pathLst>
                  <a:path fill="none" w="29989" h="55641">
                    <a:moveTo>
                      <a:pt x="29622" y="22984"/>
                    </a:moveTo>
                    <a:cubicBezTo>
                      <a:pt x="28421" y="29688"/>
                      <a:pt x="23617" y="37861"/>
                      <a:pt x="23617" y="37861"/>
                    </a:cubicBezTo>
                    <a:lnTo>
                      <a:pt x="24751" y="41364"/>
                    </a:lnTo>
                    <a:lnTo>
                      <a:pt x="27787" y="50737"/>
                    </a:lnTo>
                    <a:lnTo>
                      <a:pt x="11342" y="55640"/>
                    </a:lnTo>
                    <a:lnTo>
                      <a:pt x="8340" y="50036"/>
                    </a:lnTo>
                    <a:lnTo>
                      <a:pt x="5604" y="55240"/>
                    </a:lnTo>
                    <a:lnTo>
                      <a:pt x="0" y="53005"/>
                    </a:lnTo>
                    <a:lnTo>
                      <a:pt x="467" y="50637"/>
                    </a:lnTo>
                    <a:lnTo>
                      <a:pt x="1501" y="45166"/>
                    </a:lnTo>
                    <a:cubicBezTo>
                      <a:pt x="1501" y="44866"/>
                      <a:pt x="1468" y="44532"/>
                      <a:pt x="1435" y="44199"/>
                    </a:cubicBezTo>
                    <a:cubicBezTo>
                      <a:pt x="768" y="34058"/>
                      <a:pt x="834" y="13210"/>
                      <a:pt x="10308" y="1"/>
                    </a:cubicBezTo>
                    <a:cubicBezTo>
                      <a:pt x="10308" y="1"/>
                      <a:pt x="24384" y="1969"/>
                      <a:pt x="29521" y="17680"/>
                    </a:cubicBezTo>
                    <a:cubicBezTo>
                      <a:pt x="29988" y="19148"/>
                      <a:pt x="29955" y="21016"/>
                      <a:pt x="29622" y="22984"/>
                    </a:cubicBezTo>
                    <a:close/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Google Shape;297;p34"/>
              <p:cNvSpPr/>
              <p:nvPr/>
            </p:nvSpPr>
            <p:spPr>
              <a:xfrm>
                <a:off x="7761960" y="1773000"/>
                <a:ext cx="576720" cy="501480"/>
              </a:xfrm>
              <a:custGeom>
                <a:avLst/>
                <a:gdLst/>
                <a:ahLst/>
                <a:rect l="l" t="t" r="r" b="b"/>
                <a:pathLst>
                  <a:path w="25552" h="22222">
                    <a:moveTo>
                      <a:pt x="13487" y="0"/>
                    </a:moveTo>
                    <a:cubicBezTo>
                      <a:pt x="6723" y="0"/>
                      <a:pt x="1" y="6648"/>
                      <a:pt x="2469" y="22221"/>
                    </a:cubicBezTo>
                    <a:cubicBezTo>
                      <a:pt x="2469" y="22221"/>
                      <a:pt x="25552" y="3541"/>
                      <a:pt x="17012" y="606"/>
                    </a:cubicBezTo>
                    <a:cubicBezTo>
                      <a:pt x="15869" y="206"/>
                      <a:pt x="14678" y="0"/>
                      <a:pt x="13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w="10850">
                <a:solidFill>
                  <a:srgbClr val="26323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Google Shape;298;p34"/>
              <p:cNvSpPr/>
              <p:nvPr/>
            </p:nvSpPr>
            <p:spPr>
              <a:xfrm>
                <a:off x="7792560" y="1833480"/>
                <a:ext cx="226440" cy="494640"/>
              </a:xfrm>
              <a:custGeom>
                <a:avLst/>
                <a:gdLst/>
                <a:ahLst/>
                <a:rect l="l" t="t" r="r" b="b"/>
                <a:pathLst>
                  <a:path w="10042" h="21917">
                    <a:moveTo>
                      <a:pt x="10041" y="1"/>
                    </a:moveTo>
                    <a:lnTo>
                      <a:pt x="6205" y="1969"/>
                    </a:lnTo>
                    <a:lnTo>
                      <a:pt x="5238" y="5672"/>
                    </a:lnTo>
                    <a:cubicBezTo>
                      <a:pt x="1168" y="9474"/>
                      <a:pt x="1" y="18848"/>
                      <a:pt x="1" y="18848"/>
                    </a:cubicBezTo>
                    <a:lnTo>
                      <a:pt x="668" y="21916"/>
                    </a:lnTo>
                    <a:lnTo>
                      <a:pt x="3103" y="18848"/>
                    </a:lnTo>
                    <a:cubicBezTo>
                      <a:pt x="3537" y="14411"/>
                      <a:pt x="4571" y="10075"/>
                      <a:pt x="6205" y="5972"/>
                    </a:cubicBezTo>
                    <a:lnTo>
                      <a:pt x="9374" y="4604"/>
                    </a:lnTo>
                    <a:lnTo>
                      <a:pt x="1004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Google Shape;299;p34"/>
              <p:cNvSpPr/>
              <p:nvPr/>
            </p:nvSpPr>
            <p:spPr>
              <a:xfrm>
                <a:off x="7752240" y="1767960"/>
                <a:ext cx="498240" cy="560160"/>
              </a:xfrm>
              <a:custGeom>
                <a:avLst/>
                <a:gdLst/>
                <a:ahLst/>
                <a:rect l="l" t="t" r="r" b="b"/>
                <a:pathLst>
                  <a:path w="22072" h="24819">
                    <a:moveTo>
                      <a:pt x="17153" y="1"/>
                    </a:moveTo>
                    <a:cubicBezTo>
                      <a:pt x="17148" y="1"/>
                      <a:pt x="17146" y="1"/>
                      <a:pt x="17146" y="1"/>
                    </a:cubicBezTo>
                    <a:cubicBezTo>
                      <a:pt x="21349" y="8540"/>
                      <a:pt x="3136" y="21249"/>
                      <a:pt x="3136" y="21249"/>
                    </a:cubicBezTo>
                    <a:cubicBezTo>
                      <a:pt x="3136" y="21249"/>
                      <a:pt x="2135" y="14645"/>
                      <a:pt x="4003" y="8974"/>
                    </a:cubicBezTo>
                    <a:cubicBezTo>
                      <a:pt x="5871" y="3303"/>
                      <a:pt x="13043" y="301"/>
                      <a:pt x="13043" y="301"/>
                    </a:cubicBezTo>
                    <a:cubicBezTo>
                      <a:pt x="12808" y="279"/>
                      <a:pt x="12573" y="268"/>
                      <a:pt x="12338" y="268"/>
                    </a:cubicBezTo>
                    <a:cubicBezTo>
                      <a:pt x="6556" y="268"/>
                      <a:pt x="734" y="6706"/>
                      <a:pt x="734" y="6706"/>
                    </a:cubicBezTo>
                    <a:lnTo>
                      <a:pt x="1768" y="8940"/>
                    </a:lnTo>
                    <a:lnTo>
                      <a:pt x="0" y="10275"/>
                    </a:lnTo>
                    <a:lnTo>
                      <a:pt x="2469" y="24818"/>
                    </a:lnTo>
                    <a:cubicBezTo>
                      <a:pt x="8807" y="18647"/>
                      <a:pt x="15645" y="17246"/>
                      <a:pt x="15645" y="17246"/>
                    </a:cubicBezTo>
                    <a:lnTo>
                      <a:pt x="13944" y="13844"/>
                    </a:lnTo>
                    <a:lnTo>
                      <a:pt x="20015" y="12076"/>
                    </a:lnTo>
                    <a:cubicBezTo>
                      <a:pt x="22071" y="128"/>
                      <a:pt x="17355" y="1"/>
                      <a:pt x="171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Google Shape;300;p34"/>
              <p:cNvSpPr/>
              <p:nvPr/>
            </p:nvSpPr>
            <p:spPr>
              <a:xfrm>
                <a:off x="7876440" y="1751400"/>
                <a:ext cx="303120" cy="248040"/>
              </a:xfrm>
              <a:custGeom>
                <a:avLst/>
                <a:gdLst/>
                <a:ahLst/>
                <a:rect l="l" t="t" r="r" b="b"/>
                <a:pathLst>
                  <a:path w="13444" h="11004">
                    <a:moveTo>
                      <a:pt x="9395" y="0"/>
                    </a:moveTo>
                    <a:cubicBezTo>
                      <a:pt x="8979" y="0"/>
                      <a:pt x="8537" y="90"/>
                      <a:pt x="8073" y="296"/>
                    </a:cubicBezTo>
                    <a:cubicBezTo>
                      <a:pt x="8073" y="296"/>
                      <a:pt x="2469" y="1997"/>
                      <a:pt x="0" y="7501"/>
                    </a:cubicBezTo>
                    <a:lnTo>
                      <a:pt x="3003" y="6367"/>
                    </a:lnTo>
                    <a:lnTo>
                      <a:pt x="3303" y="7301"/>
                    </a:lnTo>
                    <a:lnTo>
                      <a:pt x="4804" y="7935"/>
                    </a:lnTo>
                    <a:lnTo>
                      <a:pt x="4804" y="11004"/>
                    </a:lnTo>
                    <a:cubicBezTo>
                      <a:pt x="4804" y="11004"/>
                      <a:pt x="13410" y="7101"/>
                      <a:pt x="13443" y="3965"/>
                    </a:cubicBezTo>
                    <a:cubicBezTo>
                      <a:pt x="13443" y="3194"/>
                      <a:pt x="11877" y="0"/>
                      <a:pt x="9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Google Shape;301;p34"/>
              <p:cNvSpPr/>
              <p:nvPr/>
            </p:nvSpPr>
            <p:spPr>
              <a:xfrm>
                <a:off x="7957800" y="1629000"/>
                <a:ext cx="234000" cy="282240"/>
              </a:xfrm>
              <a:custGeom>
                <a:avLst/>
                <a:gdLst/>
                <a:ahLst/>
                <a:rect l="l" t="t" r="r" b="b"/>
                <a:pathLst>
                  <a:path w="10376" h="12516">
                    <a:moveTo>
                      <a:pt x="9762" y="1"/>
                    </a:moveTo>
                    <a:cubicBezTo>
                      <a:pt x="8384" y="1"/>
                      <a:pt x="4129" y="2252"/>
                      <a:pt x="1736" y="3610"/>
                    </a:cubicBezTo>
                    <a:cubicBezTo>
                      <a:pt x="701" y="4143"/>
                      <a:pt x="1" y="4577"/>
                      <a:pt x="1" y="4577"/>
                    </a:cubicBezTo>
                    <a:cubicBezTo>
                      <a:pt x="268" y="5744"/>
                      <a:pt x="435" y="6912"/>
                      <a:pt x="535" y="8113"/>
                    </a:cubicBezTo>
                    <a:cubicBezTo>
                      <a:pt x="668" y="9480"/>
                      <a:pt x="701" y="10881"/>
                      <a:pt x="635" y="12282"/>
                    </a:cubicBezTo>
                    <a:cubicBezTo>
                      <a:pt x="885" y="12444"/>
                      <a:pt x="1201" y="12515"/>
                      <a:pt x="1563" y="12515"/>
                    </a:cubicBezTo>
                    <a:cubicBezTo>
                      <a:pt x="4184" y="12515"/>
                      <a:pt x="9208" y="8780"/>
                      <a:pt x="9208" y="8780"/>
                    </a:cubicBezTo>
                    <a:cubicBezTo>
                      <a:pt x="9208" y="8780"/>
                      <a:pt x="7773" y="4477"/>
                      <a:pt x="9941" y="974"/>
                    </a:cubicBezTo>
                    <a:cubicBezTo>
                      <a:pt x="10376" y="280"/>
                      <a:pt x="10247" y="1"/>
                      <a:pt x="97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Google Shape;302;p34"/>
              <p:cNvSpPr/>
              <p:nvPr/>
            </p:nvSpPr>
            <p:spPr>
              <a:xfrm>
                <a:off x="7082280" y="2728440"/>
                <a:ext cx="270000" cy="244440"/>
              </a:xfrm>
              <a:custGeom>
                <a:avLst/>
                <a:gdLst/>
                <a:ahLst/>
                <a:rect l="l" t="t" r="r" b="b"/>
                <a:pathLst>
                  <a:path w="11977" h="10845">
                    <a:moveTo>
                      <a:pt x="3003" y="0"/>
                    </a:moveTo>
                    <a:lnTo>
                      <a:pt x="3003" y="0"/>
                    </a:lnTo>
                    <a:cubicBezTo>
                      <a:pt x="2670" y="300"/>
                      <a:pt x="2736" y="834"/>
                      <a:pt x="3137" y="1034"/>
                    </a:cubicBezTo>
                    <a:cubicBezTo>
                      <a:pt x="3337" y="1134"/>
                      <a:pt x="3537" y="1234"/>
                      <a:pt x="3737" y="1268"/>
                    </a:cubicBezTo>
                    <a:cubicBezTo>
                      <a:pt x="4137" y="1368"/>
                      <a:pt x="4538" y="1401"/>
                      <a:pt x="4838" y="1435"/>
                    </a:cubicBezTo>
                    <a:cubicBezTo>
                      <a:pt x="5038" y="1435"/>
                      <a:pt x="5205" y="1501"/>
                      <a:pt x="5371" y="1635"/>
                    </a:cubicBezTo>
                    <a:cubicBezTo>
                      <a:pt x="5438" y="1668"/>
                      <a:pt x="5472" y="1735"/>
                      <a:pt x="5505" y="1801"/>
                    </a:cubicBezTo>
                    <a:lnTo>
                      <a:pt x="5538" y="1868"/>
                    </a:lnTo>
                    <a:cubicBezTo>
                      <a:pt x="5638" y="2002"/>
                      <a:pt x="5672" y="2168"/>
                      <a:pt x="5672" y="2335"/>
                    </a:cubicBezTo>
                    <a:cubicBezTo>
                      <a:pt x="5672" y="2402"/>
                      <a:pt x="5672" y="2469"/>
                      <a:pt x="5638" y="2535"/>
                    </a:cubicBezTo>
                    <a:cubicBezTo>
                      <a:pt x="5638" y="2569"/>
                      <a:pt x="5638" y="2569"/>
                      <a:pt x="5638" y="2602"/>
                    </a:cubicBezTo>
                    <a:cubicBezTo>
                      <a:pt x="5605" y="2635"/>
                      <a:pt x="5572" y="2702"/>
                      <a:pt x="5572" y="2735"/>
                    </a:cubicBezTo>
                    <a:cubicBezTo>
                      <a:pt x="5405" y="2969"/>
                      <a:pt x="5205" y="3169"/>
                      <a:pt x="5005" y="3336"/>
                    </a:cubicBezTo>
                    <a:cubicBezTo>
                      <a:pt x="4671" y="3603"/>
                      <a:pt x="4337" y="3836"/>
                      <a:pt x="3970" y="4036"/>
                    </a:cubicBezTo>
                    <a:lnTo>
                      <a:pt x="3570" y="4270"/>
                    </a:lnTo>
                    <a:cubicBezTo>
                      <a:pt x="3237" y="4470"/>
                      <a:pt x="2903" y="4637"/>
                      <a:pt x="2536" y="4770"/>
                    </a:cubicBezTo>
                    <a:cubicBezTo>
                      <a:pt x="2303" y="4870"/>
                      <a:pt x="2036" y="5004"/>
                      <a:pt x="1769" y="5104"/>
                    </a:cubicBezTo>
                    <a:cubicBezTo>
                      <a:pt x="1535" y="5237"/>
                      <a:pt x="1302" y="5337"/>
                      <a:pt x="1068" y="5504"/>
                    </a:cubicBezTo>
                    <a:cubicBezTo>
                      <a:pt x="435" y="5871"/>
                      <a:pt x="1" y="6271"/>
                      <a:pt x="368" y="6638"/>
                    </a:cubicBezTo>
                    <a:cubicBezTo>
                      <a:pt x="505" y="6776"/>
                      <a:pt x="626" y="6834"/>
                      <a:pt x="759" y="6834"/>
                    </a:cubicBezTo>
                    <a:cubicBezTo>
                      <a:pt x="950" y="6834"/>
                      <a:pt x="1168" y="6715"/>
                      <a:pt x="1502" y="6538"/>
                    </a:cubicBezTo>
                    <a:cubicBezTo>
                      <a:pt x="1736" y="6471"/>
                      <a:pt x="1969" y="6338"/>
                      <a:pt x="2269" y="6205"/>
                    </a:cubicBezTo>
                    <a:cubicBezTo>
                      <a:pt x="2803" y="6004"/>
                      <a:pt x="3370" y="5838"/>
                      <a:pt x="3904" y="5704"/>
                    </a:cubicBezTo>
                    <a:lnTo>
                      <a:pt x="4137" y="5671"/>
                    </a:lnTo>
                    <a:lnTo>
                      <a:pt x="4304" y="5904"/>
                    </a:lnTo>
                    <a:cubicBezTo>
                      <a:pt x="4337" y="5904"/>
                      <a:pt x="4304" y="6004"/>
                      <a:pt x="4104" y="6138"/>
                    </a:cubicBezTo>
                    <a:cubicBezTo>
                      <a:pt x="3670" y="6538"/>
                      <a:pt x="3237" y="6905"/>
                      <a:pt x="2770" y="7239"/>
                    </a:cubicBezTo>
                    <a:cubicBezTo>
                      <a:pt x="2536" y="7372"/>
                      <a:pt x="2303" y="7539"/>
                      <a:pt x="2069" y="7672"/>
                    </a:cubicBezTo>
                    <a:cubicBezTo>
                      <a:pt x="1836" y="7806"/>
                      <a:pt x="1635" y="7939"/>
                      <a:pt x="1402" y="8039"/>
                    </a:cubicBezTo>
                    <a:cubicBezTo>
                      <a:pt x="301" y="8640"/>
                      <a:pt x="1068" y="9207"/>
                      <a:pt x="1502" y="9207"/>
                    </a:cubicBezTo>
                    <a:cubicBezTo>
                      <a:pt x="1936" y="9107"/>
                      <a:pt x="2336" y="8907"/>
                      <a:pt x="2670" y="8640"/>
                    </a:cubicBezTo>
                    <a:lnTo>
                      <a:pt x="3403" y="8206"/>
                    </a:lnTo>
                    <a:lnTo>
                      <a:pt x="3737" y="8006"/>
                    </a:lnTo>
                    <a:cubicBezTo>
                      <a:pt x="4204" y="7772"/>
                      <a:pt x="4671" y="7506"/>
                      <a:pt x="4971" y="7339"/>
                    </a:cubicBezTo>
                    <a:lnTo>
                      <a:pt x="5105" y="7272"/>
                    </a:lnTo>
                    <a:lnTo>
                      <a:pt x="5438" y="7506"/>
                    </a:lnTo>
                    <a:lnTo>
                      <a:pt x="5305" y="7639"/>
                    </a:lnTo>
                    <a:cubicBezTo>
                      <a:pt x="5005" y="8073"/>
                      <a:pt x="4638" y="8473"/>
                      <a:pt x="4271" y="8840"/>
                    </a:cubicBezTo>
                    <a:cubicBezTo>
                      <a:pt x="4004" y="9107"/>
                      <a:pt x="3770" y="9273"/>
                      <a:pt x="3604" y="9407"/>
                    </a:cubicBezTo>
                    <a:cubicBezTo>
                      <a:pt x="3270" y="9707"/>
                      <a:pt x="3137" y="9874"/>
                      <a:pt x="3237" y="10174"/>
                    </a:cubicBezTo>
                    <a:cubicBezTo>
                      <a:pt x="3299" y="10315"/>
                      <a:pt x="3435" y="10375"/>
                      <a:pt x="3614" y="10375"/>
                    </a:cubicBezTo>
                    <a:cubicBezTo>
                      <a:pt x="3816" y="10375"/>
                      <a:pt x="4072" y="10298"/>
                      <a:pt x="4337" y="10174"/>
                    </a:cubicBezTo>
                    <a:cubicBezTo>
                      <a:pt x="4704" y="9974"/>
                      <a:pt x="5071" y="9707"/>
                      <a:pt x="5371" y="9407"/>
                    </a:cubicBezTo>
                    <a:cubicBezTo>
                      <a:pt x="5438" y="9340"/>
                      <a:pt x="5472" y="9273"/>
                      <a:pt x="5538" y="9207"/>
                    </a:cubicBezTo>
                    <a:cubicBezTo>
                      <a:pt x="5772" y="8907"/>
                      <a:pt x="6072" y="8640"/>
                      <a:pt x="6406" y="8406"/>
                    </a:cubicBezTo>
                    <a:lnTo>
                      <a:pt x="6572" y="8273"/>
                    </a:lnTo>
                    <a:lnTo>
                      <a:pt x="6906" y="8339"/>
                    </a:lnTo>
                    <a:cubicBezTo>
                      <a:pt x="6839" y="8440"/>
                      <a:pt x="6806" y="8540"/>
                      <a:pt x="6739" y="8640"/>
                    </a:cubicBezTo>
                    <a:cubicBezTo>
                      <a:pt x="6572" y="8940"/>
                      <a:pt x="6372" y="9240"/>
                      <a:pt x="6172" y="9507"/>
                    </a:cubicBezTo>
                    <a:cubicBezTo>
                      <a:pt x="6005" y="9740"/>
                      <a:pt x="5838" y="9974"/>
                      <a:pt x="5672" y="10241"/>
                    </a:cubicBezTo>
                    <a:cubicBezTo>
                      <a:pt x="5572" y="10374"/>
                      <a:pt x="5538" y="10574"/>
                      <a:pt x="5638" y="10708"/>
                    </a:cubicBezTo>
                    <a:cubicBezTo>
                      <a:pt x="5699" y="10805"/>
                      <a:pt x="5786" y="10845"/>
                      <a:pt x="5888" y="10845"/>
                    </a:cubicBezTo>
                    <a:cubicBezTo>
                      <a:pt x="6068" y="10845"/>
                      <a:pt x="6293" y="10723"/>
                      <a:pt x="6506" y="10574"/>
                    </a:cubicBezTo>
                    <a:cubicBezTo>
                      <a:pt x="6739" y="10374"/>
                      <a:pt x="6906" y="10207"/>
                      <a:pt x="7073" y="10007"/>
                    </a:cubicBezTo>
                    <a:cubicBezTo>
                      <a:pt x="7206" y="9841"/>
                      <a:pt x="7306" y="9674"/>
                      <a:pt x="7406" y="9507"/>
                    </a:cubicBezTo>
                    <a:cubicBezTo>
                      <a:pt x="7606" y="9173"/>
                      <a:pt x="7807" y="8873"/>
                      <a:pt x="8073" y="8573"/>
                    </a:cubicBezTo>
                    <a:lnTo>
                      <a:pt x="8374" y="8239"/>
                    </a:lnTo>
                    <a:cubicBezTo>
                      <a:pt x="8741" y="7839"/>
                      <a:pt x="9107" y="7472"/>
                      <a:pt x="9241" y="7339"/>
                    </a:cubicBezTo>
                    <a:lnTo>
                      <a:pt x="9274" y="7305"/>
                    </a:lnTo>
                    <a:cubicBezTo>
                      <a:pt x="9608" y="7072"/>
                      <a:pt x="9908" y="6872"/>
                      <a:pt x="10108" y="6672"/>
                    </a:cubicBezTo>
                    <a:cubicBezTo>
                      <a:pt x="10709" y="6238"/>
                      <a:pt x="11176" y="5671"/>
                      <a:pt x="11509" y="5037"/>
                    </a:cubicBezTo>
                    <a:cubicBezTo>
                      <a:pt x="11976" y="4203"/>
                      <a:pt x="10675" y="2035"/>
                      <a:pt x="9975" y="1201"/>
                    </a:cubicBezTo>
                    <a:cubicBezTo>
                      <a:pt x="9775" y="934"/>
                      <a:pt x="9508" y="734"/>
                      <a:pt x="9208" y="601"/>
                    </a:cubicBezTo>
                    <a:cubicBezTo>
                      <a:pt x="8807" y="400"/>
                      <a:pt x="8374" y="267"/>
                      <a:pt x="7940" y="200"/>
                    </a:cubicBezTo>
                    <a:cubicBezTo>
                      <a:pt x="7723" y="167"/>
                      <a:pt x="7498" y="150"/>
                      <a:pt x="7273" y="150"/>
                    </a:cubicBezTo>
                    <a:cubicBezTo>
                      <a:pt x="7048" y="150"/>
                      <a:pt x="6823" y="167"/>
                      <a:pt x="6606" y="200"/>
                    </a:cubicBezTo>
                    <a:cubicBezTo>
                      <a:pt x="6288" y="249"/>
                      <a:pt x="5989" y="280"/>
                      <a:pt x="5694" y="280"/>
                    </a:cubicBezTo>
                    <a:cubicBezTo>
                      <a:pt x="5586" y="280"/>
                      <a:pt x="5479" y="276"/>
                      <a:pt x="5371" y="267"/>
                    </a:cubicBezTo>
                    <a:cubicBezTo>
                      <a:pt x="5105" y="267"/>
                      <a:pt x="4838" y="267"/>
                      <a:pt x="4571" y="234"/>
                    </a:cubicBezTo>
                    <a:cubicBezTo>
                      <a:pt x="4037" y="167"/>
                      <a:pt x="3503" y="100"/>
                      <a:pt x="30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Google Shape;303;p34"/>
              <p:cNvSpPr/>
              <p:nvPr/>
            </p:nvSpPr>
            <p:spPr>
              <a:xfrm>
                <a:off x="7285680" y="2708640"/>
                <a:ext cx="167760" cy="123120"/>
              </a:xfrm>
              <a:custGeom>
                <a:avLst/>
                <a:gdLst/>
                <a:ahLst/>
                <a:rect l="l" t="t" r="r" b="b"/>
                <a:pathLst>
                  <a:path w="7440" h="5472">
                    <a:moveTo>
                      <a:pt x="5905" y="1"/>
                    </a:moveTo>
                    <a:lnTo>
                      <a:pt x="0" y="2002"/>
                    </a:lnTo>
                    <a:lnTo>
                      <a:pt x="2435" y="5471"/>
                    </a:lnTo>
                    <a:lnTo>
                      <a:pt x="7439" y="3804"/>
                    </a:lnTo>
                    <a:lnTo>
                      <a:pt x="5905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Google Shape;304;p34"/>
              <p:cNvSpPr/>
              <p:nvPr/>
            </p:nvSpPr>
            <p:spPr>
              <a:xfrm>
                <a:off x="7285680" y="2708640"/>
                <a:ext cx="167760" cy="123120"/>
              </a:xfrm>
              <a:custGeom>
                <a:avLst/>
                <a:gdLst/>
                <a:ahLst/>
                <a:rect l="l" t="t" r="r" b="b"/>
                <a:pathLst>
                  <a:path fill="none" w="7440" h="5472">
                    <a:moveTo>
                      <a:pt x="0" y="2002"/>
                    </a:moveTo>
                    <a:lnTo>
                      <a:pt x="5905" y="1"/>
                    </a:lnTo>
                    <a:lnTo>
                      <a:pt x="7439" y="3804"/>
                    </a:lnTo>
                    <a:lnTo>
                      <a:pt x="2435" y="5471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Google Shape;305;p34"/>
              <p:cNvSpPr/>
              <p:nvPr/>
            </p:nvSpPr>
            <p:spPr>
              <a:xfrm>
                <a:off x="7333200" y="2688480"/>
                <a:ext cx="132120" cy="141120"/>
              </a:xfrm>
              <a:custGeom>
                <a:avLst/>
                <a:gdLst/>
                <a:ahLst/>
                <a:rect l="l" t="t" r="r" b="b"/>
                <a:pathLst>
                  <a:path w="5872" h="6272">
                    <a:moveTo>
                      <a:pt x="4271" y="0"/>
                    </a:moveTo>
                    <a:lnTo>
                      <a:pt x="1" y="1635"/>
                    </a:lnTo>
                    <a:lnTo>
                      <a:pt x="1802" y="6271"/>
                    </a:lnTo>
                    <a:lnTo>
                      <a:pt x="5872" y="5337"/>
                    </a:lnTo>
                    <a:lnTo>
                      <a:pt x="427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Google Shape;306;p34"/>
              <p:cNvSpPr/>
              <p:nvPr/>
            </p:nvSpPr>
            <p:spPr>
              <a:xfrm>
                <a:off x="7367760" y="2073960"/>
                <a:ext cx="949680" cy="768600"/>
              </a:xfrm>
              <a:custGeom>
                <a:avLst/>
                <a:gdLst/>
                <a:ahLst/>
                <a:rect l="l" t="t" r="r" b="b"/>
                <a:pathLst>
                  <a:path w="42064" h="34045">
                    <a:moveTo>
                      <a:pt x="39611" y="0"/>
                    </a:moveTo>
                    <a:cubicBezTo>
                      <a:pt x="38477" y="0"/>
                      <a:pt x="36965" y="249"/>
                      <a:pt x="35292" y="1188"/>
                    </a:cubicBezTo>
                    <a:cubicBezTo>
                      <a:pt x="33139" y="2427"/>
                      <a:pt x="22561" y="18825"/>
                      <a:pt x="22504" y="18825"/>
                    </a:cubicBezTo>
                    <a:cubicBezTo>
                      <a:pt x="22503" y="18825"/>
                      <a:pt x="22507" y="18817"/>
                      <a:pt x="22516" y="18800"/>
                    </a:cubicBezTo>
                    <a:lnTo>
                      <a:pt x="22516" y="18800"/>
                    </a:lnTo>
                    <a:lnTo>
                      <a:pt x="0" y="27573"/>
                    </a:lnTo>
                    <a:lnTo>
                      <a:pt x="2302" y="34044"/>
                    </a:lnTo>
                    <a:cubicBezTo>
                      <a:pt x="2302" y="34044"/>
                      <a:pt x="25952" y="28040"/>
                      <a:pt x="27854" y="26606"/>
                    </a:cubicBezTo>
                    <a:cubicBezTo>
                      <a:pt x="29755" y="25138"/>
                      <a:pt x="39829" y="14497"/>
                      <a:pt x="42064" y="5591"/>
                    </a:cubicBezTo>
                    <a:lnTo>
                      <a:pt x="41697" y="320"/>
                    </a:lnTo>
                    <a:cubicBezTo>
                      <a:pt x="41697" y="320"/>
                      <a:pt x="40897" y="0"/>
                      <a:pt x="39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Google Shape;307;p34"/>
              <p:cNvSpPr/>
              <p:nvPr/>
            </p:nvSpPr>
            <p:spPr>
              <a:xfrm>
                <a:off x="7367760" y="2055600"/>
                <a:ext cx="949680" cy="786960"/>
              </a:xfrm>
              <a:custGeom>
                <a:avLst/>
                <a:gdLst/>
                <a:ahLst/>
                <a:rect l="l" t="t" r="r" b="b"/>
                <a:pathLst>
                  <a:path fill="none" w="42064" h="34859">
                    <a:moveTo>
                      <a:pt x="41697" y="1134"/>
                    </a:moveTo>
                    <a:cubicBezTo>
                      <a:pt x="41697" y="1134"/>
                      <a:pt x="38861" y="0"/>
                      <a:pt x="35292" y="2002"/>
                    </a:cubicBezTo>
                    <a:cubicBezTo>
                      <a:pt x="33091" y="3269"/>
                      <a:pt x="22083" y="20381"/>
                      <a:pt x="22516" y="19614"/>
                    </a:cubicBezTo>
                    <a:lnTo>
                      <a:pt x="0" y="28387"/>
                    </a:lnTo>
                    <a:lnTo>
                      <a:pt x="2302" y="34858"/>
                    </a:lnTo>
                    <a:cubicBezTo>
                      <a:pt x="2302" y="34858"/>
                      <a:pt x="25952" y="28854"/>
                      <a:pt x="27854" y="27420"/>
                    </a:cubicBezTo>
                    <a:cubicBezTo>
                      <a:pt x="29755" y="25952"/>
                      <a:pt x="39829" y="15311"/>
                      <a:pt x="42064" y="6405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Google Shape;308;p34"/>
              <p:cNvSpPr/>
              <p:nvPr/>
            </p:nvSpPr>
            <p:spPr>
              <a:xfrm>
                <a:off x="7763400" y="3064320"/>
                <a:ext cx="234000" cy="161640"/>
              </a:xfrm>
              <a:custGeom>
                <a:avLst/>
                <a:gdLst/>
                <a:ahLst/>
                <a:rect l="l" t="t" r="r" b="b"/>
                <a:pathLst>
                  <a:path fill="none" w="10375" h="7173">
                    <a:moveTo>
                      <a:pt x="1" y="0"/>
                    </a:moveTo>
                    <a:cubicBezTo>
                      <a:pt x="1" y="0"/>
                      <a:pt x="6772" y="3770"/>
                      <a:pt x="10375" y="7172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Google Shape;309;p34"/>
              <p:cNvSpPr/>
              <p:nvPr/>
            </p:nvSpPr>
            <p:spPr>
              <a:xfrm>
                <a:off x="8182800" y="2854080"/>
                <a:ext cx="49320" cy="118800"/>
              </a:xfrm>
              <a:custGeom>
                <a:avLst/>
                <a:gdLst/>
                <a:ahLst/>
                <a:rect l="l" t="t" r="r" b="b"/>
                <a:pathLst>
                  <a:path fill="none" w="2203" h="5272">
                    <a:moveTo>
                      <a:pt x="268" y="1"/>
                    </a:moveTo>
                    <a:cubicBezTo>
                      <a:pt x="201" y="68"/>
                      <a:pt x="1" y="3737"/>
                      <a:pt x="2202" y="5271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Google Shape;310;p34"/>
              <p:cNvSpPr/>
              <p:nvPr/>
            </p:nvSpPr>
            <p:spPr>
              <a:xfrm>
                <a:off x="8215920" y="2832120"/>
                <a:ext cx="443520" cy="1305000"/>
              </a:xfrm>
              <a:custGeom>
                <a:avLst/>
                <a:gdLst/>
                <a:ahLst/>
                <a:rect l="l" t="t" r="r" b="b"/>
                <a:pathLst>
                  <a:path fill="none" w="19648" h="57809">
                    <a:moveTo>
                      <a:pt x="734" y="0"/>
                    </a:moveTo>
                    <a:cubicBezTo>
                      <a:pt x="734" y="0"/>
                      <a:pt x="1935" y="701"/>
                      <a:pt x="1135" y="11475"/>
                    </a:cubicBezTo>
                    <a:cubicBezTo>
                      <a:pt x="334" y="22250"/>
                      <a:pt x="0" y="37461"/>
                      <a:pt x="0" y="37461"/>
                    </a:cubicBezTo>
                    <a:cubicBezTo>
                      <a:pt x="267" y="38395"/>
                      <a:pt x="768" y="39262"/>
                      <a:pt x="1435" y="39962"/>
                    </a:cubicBezTo>
                    <a:cubicBezTo>
                      <a:pt x="2502" y="41063"/>
                      <a:pt x="19648" y="57809"/>
                      <a:pt x="19648" y="57809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Google Shape;311;p34"/>
              <p:cNvSpPr/>
              <p:nvPr/>
            </p:nvSpPr>
            <p:spPr>
              <a:xfrm>
                <a:off x="7654320" y="3145680"/>
                <a:ext cx="225720" cy="23040"/>
              </a:xfrm>
              <a:custGeom>
                <a:avLst/>
                <a:gdLst/>
                <a:ahLst/>
                <a:rect l="l" t="t" r="r" b="b"/>
                <a:pathLst>
                  <a:path fill="none" w="10008" h="1035">
                    <a:moveTo>
                      <a:pt x="10007" y="0"/>
                    </a:moveTo>
                    <a:cubicBezTo>
                      <a:pt x="10007" y="0"/>
                      <a:pt x="4470" y="1034"/>
                      <a:pt x="0" y="400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Google Shape;312;p34"/>
              <p:cNvSpPr/>
              <p:nvPr/>
            </p:nvSpPr>
            <p:spPr>
              <a:xfrm>
                <a:off x="7248960" y="3158280"/>
                <a:ext cx="594000" cy="444960"/>
              </a:xfrm>
              <a:custGeom>
                <a:avLst/>
                <a:gdLst/>
                <a:ahLst/>
                <a:rect l="l" t="t" r="r" b="b"/>
                <a:pathLst>
                  <a:path fill="none" w="26320" h="19715">
                    <a:moveTo>
                      <a:pt x="26320" y="0"/>
                    </a:moveTo>
                    <a:cubicBezTo>
                      <a:pt x="26320" y="0"/>
                      <a:pt x="4404" y="18146"/>
                      <a:pt x="1" y="19714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Google Shape;313;p34"/>
              <p:cNvSpPr/>
              <p:nvPr/>
            </p:nvSpPr>
            <p:spPr>
              <a:xfrm>
                <a:off x="6953400" y="3584880"/>
                <a:ext cx="331920" cy="564480"/>
              </a:xfrm>
              <a:custGeom>
                <a:avLst/>
                <a:gdLst/>
                <a:ahLst/>
                <a:rect l="l" t="t" r="r" b="b"/>
                <a:pathLst>
                  <a:path fill="none" w="14712" h="25019">
                    <a:moveTo>
                      <a:pt x="14711" y="0"/>
                    </a:moveTo>
                    <a:lnTo>
                      <a:pt x="1" y="25018"/>
                    </a:ln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Google Shape;314;p34"/>
              <p:cNvSpPr/>
              <p:nvPr/>
            </p:nvSpPr>
            <p:spPr>
              <a:xfrm>
                <a:off x="7829640" y="2862360"/>
                <a:ext cx="47160" cy="228600"/>
              </a:xfrm>
              <a:custGeom>
                <a:avLst/>
                <a:gdLst/>
                <a:ahLst/>
                <a:rect l="l" t="t" r="r" b="b"/>
                <a:pathLst>
                  <a:path fill="none" w="2102" h="10142">
                    <a:moveTo>
                      <a:pt x="2102" y="1"/>
                    </a:moveTo>
                    <a:cubicBezTo>
                      <a:pt x="2102" y="1"/>
                      <a:pt x="1168" y="5305"/>
                      <a:pt x="601" y="6205"/>
                    </a:cubicBezTo>
                    <a:cubicBezTo>
                      <a:pt x="0" y="7072"/>
                      <a:pt x="1335" y="10141"/>
                      <a:pt x="1335" y="10141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Google Shape;315;p34"/>
              <p:cNvSpPr/>
              <p:nvPr/>
            </p:nvSpPr>
            <p:spPr>
              <a:xfrm>
                <a:off x="7817760" y="2862360"/>
                <a:ext cx="25200" cy="114120"/>
              </a:xfrm>
              <a:custGeom>
                <a:avLst/>
                <a:gdLst/>
                <a:ahLst/>
                <a:rect l="l" t="t" r="r" b="b"/>
                <a:pathLst>
                  <a:path fill="none" w="1135" h="5072">
                    <a:moveTo>
                      <a:pt x="1135" y="1"/>
                    </a:moveTo>
                    <a:cubicBezTo>
                      <a:pt x="1135" y="1"/>
                      <a:pt x="434" y="3236"/>
                      <a:pt x="234" y="4004"/>
                    </a:cubicBezTo>
                    <a:cubicBezTo>
                      <a:pt x="1" y="4771"/>
                      <a:pt x="1135" y="5071"/>
                      <a:pt x="1135" y="5071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Google Shape;316;p34"/>
              <p:cNvSpPr/>
              <p:nvPr/>
            </p:nvSpPr>
            <p:spPr>
              <a:xfrm>
                <a:off x="7775280" y="2356920"/>
                <a:ext cx="16920" cy="153360"/>
              </a:xfrm>
              <a:custGeom>
                <a:avLst/>
                <a:gdLst/>
                <a:ahLst/>
                <a:rect l="l" t="t" r="r" b="b"/>
                <a:pathLst>
                  <a:path w="768" h="6805">
                    <a:moveTo>
                      <a:pt x="768" y="0"/>
                    </a:moveTo>
                    <a:cubicBezTo>
                      <a:pt x="768" y="1"/>
                      <a:pt x="1" y="4604"/>
                      <a:pt x="234" y="6805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Google Shape;317;p34"/>
              <p:cNvSpPr/>
              <p:nvPr/>
            </p:nvSpPr>
            <p:spPr>
              <a:xfrm>
                <a:off x="7775280" y="2356920"/>
                <a:ext cx="16920" cy="153360"/>
              </a:xfrm>
              <a:custGeom>
                <a:avLst/>
                <a:gdLst/>
                <a:ahLst/>
                <a:rect l="l" t="t" r="r" b="b"/>
                <a:pathLst>
                  <a:path fill="none" w="768" h="6805">
                    <a:moveTo>
                      <a:pt x="768" y="0"/>
                    </a:moveTo>
                    <a:cubicBezTo>
                      <a:pt x="768" y="0"/>
                      <a:pt x="1" y="4603"/>
                      <a:pt x="234" y="6805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Google Shape;318;p34"/>
              <p:cNvSpPr/>
              <p:nvPr/>
            </p:nvSpPr>
            <p:spPr>
              <a:xfrm>
                <a:off x="8066880" y="2314800"/>
                <a:ext cx="165240" cy="63720"/>
              </a:xfrm>
              <a:custGeom>
                <a:avLst/>
                <a:gdLst/>
                <a:ahLst/>
                <a:rect l="l" t="t" r="r" b="b"/>
                <a:pathLst>
                  <a:path fill="none" w="7340" h="2836">
                    <a:moveTo>
                      <a:pt x="7339" y="0"/>
                    </a:moveTo>
                    <a:cubicBezTo>
                      <a:pt x="7339" y="0"/>
                      <a:pt x="3470" y="2835"/>
                      <a:pt x="1" y="2735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Google Shape;319;p34"/>
              <p:cNvSpPr/>
              <p:nvPr/>
            </p:nvSpPr>
            <p:spPr>
              <a:xfrm>
                <a:off x="7876440" y="2498400"/>
                <a:ext cx="56160" cy="26640"/>
              </a:xfrm>
              <a:custGeom>
                <a:avLst/>
                <a:gdLst/>
                <a:ahLst/>
                <a:rect l="l" t="t" r="r" b="b"/>
                <a:pathLst>
                  <a:path fill="none" w="2503" h="1202">
                    <a:moveTo>
                      <a:pt x="0" y="0"/>
                    </a:moveTo>
                    <a:cubicBezTo>
                      <a:pt x="0" y="0"/>
                      <a:pt x="1568" y="1201"/>
                      <a:pt x="2502" y="534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Google Shape;320;p34"/>
              <p:cNvSpPr/>
              <p:nvPr/>
            </p:nvSpPr>
            <p:spPr>
              <a:xfrm>
                <a:off x="8130240" y="2523240"/>
                <a:ext cx="57600" cy="54000"/>
              </a:xfrm>
              <a:custGeom>
                <a:avLst/>
                <a:gdLst/>
                <a:ahLst/>
                <a:rect l="l" t="t" r="r" b="b"/>
                <a:pathLst>
                  <a:path fill="none" w="2570" h="2402">
                    <a:moveTo>
                      <a:pt x="2569" y="0"/>
                    </a:moveTo>
                    <a:cubicBezTo>
                      <a:pt x="2569" y="0"/>
                      <a:pt x="468" y="1201"/>
                      <a:pt x="1" y="2402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Google Shape;321;p34"/>
              <p:cNvSpPr/>
              <p:nvPr/>
            </p:nvSpPr>
            <p:spPr>
              <a:xfrm>
                <a:off x="7898040" y="1333080"/>
                <a:ext cx="435240" cy="441360"/>
              </a:xfrm>
              <a:custGeom>
                <a:avLst/>
                <a:gdLst/>
                <a:ahLst/>
                <a:rect l="l" t="t" r="r" b="b"/>
                <a:pathLst>
                  <a:path w="19282" h="19554">
                    <a:moveTo>
                      <a:pt x="8980" y="0"/>
                    </a:moveTo>
                    <a:cubicBezTo>
                      <a:pt x="5730" y="0"/>
                      <a:pt x="2865" y="2178"/>
                      <a:pt x="1502" y="7073"/>
                    </a:cubicBezTo>
                    <a:cubicBezTo>
                      <a:pt x="1" y="12377"/>
                      <a:pt x="501" y="18348"/>
                      <a:pt x="1502" y="18815"/>
                    </a:cubicBezTo>
                    <a:cubicBezTo>
                      <a:pt x="2601" y="19325"/>
                      <a:pt x="3736" y="19553"/>
                      <a:pt x="4873" y="19553"/>
                    </a:cubicBezTo>
                    <a:cubicBezTo>
                      <a:pt x="6634" y="19553"/>
                      <a:pt x="8399" y="19006"/>
                      <a:pt x="10041" y="18115"/>
                    </a:cubicBezTo>
                    <a:lnTo>
                      <a:pt x="13777" y="15179"/>
                    </a:lnTo>
                    <a:cubicBezTo>
                      <a:pt x="17480" y="11343"/>
                      <a:pt x="19281" y="6006"/>
                      <a:pt x="16346" y="3337"/>
                    </a:cubicBezTo>
                    <a:cubicBezTo>
                      <a:pt x="13981" y="1185"/>
                      <a:pt x="11376" y="0"/>
                      <a:pt x="89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Google Shape;322;p34"/>
              <p:cNvSpPr/>
              <p:nvPr/>
            </p:nvSpPr>
            <p:spPr>
              <a:xfrm>
                <a:off x="7898040" y="1293840"/>
                <a:ext cx="435240" cy="493200"/>
              </a:xfrm>
              <a:custGeom>
                <a:avLst/>
                <a:gdLst/>
                <a:ahLst/>
                <a:rect l="l" t="t" r="r" b="b"/>
                <a:pathLst>
                  <a:path fill="none" w="19282" h="21849">
                    <a:moveTo>
                      <a:pt x="10041" y="19848"/>
                    </a:moveTo>
                    <a:cubicBezTo>
                      <a:pt x="7339" y="21315"/>
                      <a:pt x="4304" y="21849"/>
                      <a:pt x="1502" y="20548"/>
                    </a:cubicBezTo>
                    <a:cubicBezTo>
                      <a:pt x="501" y="20081"/>
                      <a:pt x="1" y="14110"/>
                      <a:pt x="1502" y="8806"/>
                    </a:cubicBezTo>
                    <a:cubicBezTo>
                      <a:pt x="3870" y="300"/>
                      <a:pt x="10775" y="0"/>
                      <a:pt x="16346" y="5070"/>
                    </a:cubicBezTo>
                    <a:cubicBezTo>
                      <a:pt x="19281" y="7739"/>
                      <a:pt x="17480" y="13076"/>
                      <a:pt x="13777" y="16912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Google Shape;323;p34"/>
              <p:cNvSpPr/>
              <p:nvPr/>
            </p:nvSpPr>
            <p:spPr>
              <a:xfrm>
                <a:off x="8028360" y="1502640"/>
                <a:ext cx="76320" cy="50760"/>
              </a:xfrm>
              <a:custGeom>
                <a:avLst/>
                <a:gdLst/>
                <a:ahLst/>
                <a:rect l="l" t="t" r="r" b="b"/>
                <a:pathLst>
                  <a:path fill="none" w="3403" h="2270">
                    <a:moveTo>
                      <a:pt x="1" y="101"/>
                    </a:moveTo>
                    <a:cubicBezTo>
                      <a:pt x="1502" y="1"/>
                      <a:pt x="2869" y="868"/>
                      <a:pt x="3403" y="2269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Google Shape;324;p34"/>
              <p:cNvSpPr/>
              <p:nvPr/>
            </p:nvSpPr>
            <p:spPr>
              <a:xfrm>
                <a:off x="7944120" y="1456560"/>
                <a:ext cx="27360" cy="23760"/>
              </a:xfrm>
              <a:custGeom>
                <a:avLst/>
                <a:gdLst/>
                <a:ahLst/>
                <a:rect l="l" t="t" r="r" b="b"/>
                <a:pathLst>
                  <a:path fill="none" w="1235" h="1068">
                    <a:moveTo>
                      <a:pt x="1235" y="1068"/>
                    </a:moveTo>
                    <a:cubicBezTo>
                      <a:pt x="1235" y="1068"/>
                      <a:pt x="901" y="34"/>
                      <a:pt x="1" y="0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Google Shape;325;p34"/>
              <p:cNvSpPr/>
              <p:nvPr/>
            </p:nvSpPr>
            <p:spPr>
              <a:xfrm>
                <a:off x="7917840" y="1526040"/>
                <a:ext cx="59760" cy="90000"/>
              </a:xfrm>
              <a:custGeom>
                <a:avLst/>
                <a:gdLst/>
                <a:ahLst/>
                <a:rect l="l" t="t" r="r" b="b"/>
                <a:pathLst>
                  <a:path w="2669" h="4003">
                    <a:moveTo>
                      <a:pt x="2669" y="0"/>
                    </a:moveTo>
                    <a:lnTo>
                      <a:pt x="2253" y="1018"/>
                    </a:lnTo>
                    <a:lnTo>
                      <a:pt x="2253" y="1018"/>
                    </a:lnTo>
                    <a:cubicBezTo>
                      <a:pt x="2480" y="727"/>
                      <a:pt x="2627" y="377"/>
                      <a:pt x="2669" y="0"/>
                    </a:cubicBezTo>
                    <a:close/>
                    <a:moveTo>
                      <a:pt x="2253" y="1018"/>
                    </a:moveTo>
                    <a:cubicBezTo>
                      <a:pt x="2118" y="1191"/>
                      <a:pt x="1955" y="1343"/>
                      <a:pt x="1768" y="1468"/>
                    </a:cubicBezTo>
                    <a:cubicBezTo>
                      <a:pt x="1001" y="2001"/>
                      <a:pt x="667" y="1635"/>
                      <a:pt x="334" y="2268"/>
                    </a:cubicBezTo>
                    <a:cubicBezTo>
                      <a:pt x="0" y="2902"/>
                      <a:pt x="1034" y="4003"/>
                      <a:pt x="1034" y="4003"/>
                    </a:cubicBezTo>
                    <a:lnTo>
                      <a:pt x="2253" y="10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Google Shape;326;p34"/>
              <p:cNvSpPr/>
              <p:nvPr/>
            </p:nvSpPr>
            <p:spPr>
              <a:xfrm>
                <a:off x="7917840" y="1526040"/>
                <a:ext cx="59760" cy="90000"/>
              </a:xfrm>
              <a:custGeom>
                <a:avLst/>
                <a:gdLst/>
                <a:ahLst/>
                <a:rect l="l" t="t" r="r" b="b"/>
                <a:pathLst>
                  <a:path fill="none" w="2669" h="4003">
                    <a:moveTo>
                      <a:pt x="1034" y="4003"/>
                    </a:moveTo>
                    <a:cubicBezTo>
                      <a:pt x="1034" y="4003"/>
                      <a:pt x="0" y="2902"/>
                      <a:pt x="334" y="2268"/>
                    </a:cubicBezTo>
                    <a:cubicBezTo>
                      <a:pt x="667" y="1635"/>
                      <a:pt x="1001" y="2001"/>
                      <a:pt x="1768" y="1468"/>
                    </a:cubicBezTo>
                    <a:cubicBezTo>
                      <a:pt x="2268" y="1134"/>
                      <a:pt x="2602" y="600"/>
                      <a:pt x="2669" y="0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Google Shape;327;p34"/>
              <p:cNvSpPr/>
              <p:nvPr/>
            </p:nvSpPr>
            <p:spPr>
              <a:xfrm>
                <a:off x="8038440" y="1561680"/>
                <a:ext cx="17640" cy="23040"/>
              </a:xfrm>
              <a:custGeom>
                <a:avLst/>
                <a:gdLst/>
                <a:ahLst/>
                <a:rect l="l" t="t" r="r" b="b"/>
                <a:pathLst>
                  <a:path w="801" h="1029">
                    <a:moveTo>
                      <a:pt x="502" y="0"/>
                    </a:moveTo>
                    <a:cubicBezTo>
                      <a:pt x="367" y="0"/>
                      <a:pt x="185" y="155"/>
                      <a:pt x="100" y="382"/>
                    </a:cubicBezTo>
                    <a:cubicBezTo>
                      <a:pt x="0" y="682"/>
                      <a:pt x="34" y="949"/>
                      <a:pt x="200" y="1016"/>
                    </a:cubicBezTo>
                    <a:cubicBezTo>
                      <a:pt x="218" y="1025"/>
                      <a:pt x="237" y="1029"/>
                      <a:pt x="258" y="1029"/>
                    </a:cubicBezTo>
                    <a:cubicBezTo>
                      <a:pt x="393" y="1029"/>
                      <a:pt x="580" y="847"/>
                      <a:pt x="667" y="616"/>
                    </a:cubicBezTo>
                    <a:cubicBezTo>
                      <a:pt x="801" y="349"/>
                      <a:pt x="734" y="82"/>
                      <a:pt x="567" y="15"/>
                    </a:cubicBezTo>
                    <a:cubicBezTo>
                      <a:pt x="547" y="5"/>
                      <a:pt x="525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Google Shape;328;p34"/>
              <p:cNvSpPr/>
              <p:nvPr/>
            </p:nvSpPr>
            <p:spPr>
              <a:xfrm>
                <a:off x="7949520" y="1517760"/>
                <a:ext cx="16920" cy="22680"/>
              </a:xfrm>
              <a:custGeom>
                <a:avLst/>
                <a:gdLst/>
                <a:ahLst/>
                <a:rect l="l" t="t" r="r" b="b"/>
                <a:pathLst>
                  <a:path w="768" h="1021">
                    <a:moveTo>
                      <a:pt x="531" y="1"/>
                    </a:moveTo>
                    <a:cubicBezTo>
                      <a:pt x="395" y="1"/>
                      <a:pt x="192" y="161"/>
                      <a:pt x="100" y="405"/>
                    </a:cubicBezTo>
                    <a:cubicBezTo>
                      <a:pt x="0" y="672"/>
                      <a:pt x="33" y="972"/>
                      <a:pt x="200" y="1006"/>
                    </a:cubicBezTo>
                    <a:cubicBezTo>
                      <a:pt x="220" y="1016"/>
                      <a:pt x="242" y="1021"/>
                      <a:pt x="266" y="1021"/>
                    </a:cubicBezTo>
                    <a:cubicBezTo>
                      <a:pt x="400" y="1021"/>
                      <a:pt x="582" y="866"/>
                      <a:pt x="667" y="639"/>
                    </a:cubicBezTo>
                    <a:cubicBezTo>
                      <a:pt x="767" y="372"/>
                      <a:pt x="734" y="72"/>
                      <a:pt x="567" y="5"/>
                    </a:cubicBezTo>
                    <a:cubicBezTo>
                      <a:pt x="556" y="2"/>
                      <a:pt x="544" y="1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Google Shape;329;p34"/>
              <p:cNvSpPr/>
              <p:nvPr/>
            </p:nvSpPr>
            <p:spPr>
              <a:xfrm>
                <a:off x="7932960" y="1645920"/>
                <a:ext cx="86400" cy="63000"/>
              </a:xfrm>
              <a:custGeom>
                <a:avLst/>
                <a:gdLst/>
                <a:ahLst/>
                <a:rect l="l" t="t" r="r" b="b"/>
                <a:pathLst>
                  <a:path fill="none" w="3837" h="2803">
                    <a:moveTo>
                      <a:pt x="0" y="1"/>
                    </a:moveTo>
                    <a:cubicBezTo>
                      <a:pt x="0" y="1"/>
                      <a:pt x="2202" y="1035"/>
                      <a:pt x="3836" y="1035"/>
                    </a:cubicBezTo>
                    <a:cubicBezTo>
                      <a:pt x="3836" y="1035"/>
                      <a:pt x="3002" y="2803"/>
                      <a:pt x="1568" y="2636"/>
                    </a:cubicBezTo>
                    <a:cubicBezTo>
                      <a:pt x="134" y="2503"/>
                      <a:pt x="467" y="535"/>
                      <a:pt x="467" y="535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Google Shape;330;p34"/>
              <p:cNvSpPr/>
              <p:nvPr/>
            </p:nvSpPr>
            <p:spPr>
              <a:xfrm>
                <a:off x="7992360" y="1275120"/>
                <a:ext cx="374760" cy="441360"/>
              </a:xfrm>
              <a:custGeom>
                <a:avLst/>
                <a:gdLst/>
                <a:ahLst/>
                <a:rect l="l" t="t" r="r" b="b"/>
                <a:pathLst>
                  <a:path w="16613" h="19556">
                    <a:moveTo>
                      <a:pt x="1850" y="1"/>
                    </a:moveTo>
                    <a:cubicBezTo>
                      <a:pt x="1645" y="1"/>
                      <a:pt x="1427" y="89"/>
                      <a:pt x="1201" y="308"/>
                    </a:cubicBezTo>
                    <a:cubicBezTo>
                      <a:pt x="34" y="1442"/>
                      <a:pt x="0" y="4611"/>
                      <a:pt x="0" y="4611"/>
                    </a:cubicBezTo>
                    <a:cubicBezTo>
                      <a:pt x="5171" y="5479"/>
                      <a:pt x="7506" y="7380"/>
                      <a:pt x="7506" y="7380"/>
                    </a:cubicBezTo>
                    <a:cubicBezTo>
                      <a:pt x="7506" y="7380"/>
                      <a:pt x="5571" y="9582"/>
                      <a:pt x="6472" y="11116"/>
                    </a:cubicBezTo>
                    <a:cubicBezTo>
                      <a:pt x="7339" y="12650"/>
                      <a:pt x="6538" y="14752"/>
                      <a:pt x="6538" y="14752"/>
                    </a:cubicBezTo>
                    <a:cubicBezTo>
                      <a:pt x="7606" y="15286"/>
                      <a:pt x="7539" y="18154"/>
                      <a:pt x="7539" y="18154"/>
                    </a:cubicBezTo>
                    <a:lnTo>
                      <a:pt x="7572" y="19555"/>
                    </a:lnTo>
                    <a:cubicBezTo>
                      <a:pt x="14110" y="16053"/>
                      <a:pt x="16612" y="7847"/>
                      <a:pt x="11409" y="4278"/>
                    </a:cubicBezTo>
                    <a:cubicBezTo>
                      <a:pt x="7885" y="1845"/>
                      <a:pt x="5415" y="1458"/>
                      <a:pt x="4199" y="1458"/>
                    </a:cubicBezTo>
                    <a:cubicBezTo>
                      <a:pt x="3630" y="1458"/>
                      <a:pt x="3336" y="1543"/>
                      <a:pt x="3336" y="1543"/>
                    </a:cubicBezTo>
                    <a:cubicBezTo>
                      <a:pt x="3336" y="1543"/>
                      <a:pt x="2706" y="1"/>
                      <a:pt x="1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Google Shape;331;p34"/>
              <p:cNvSpPr/>
              <p:nvPr/>
            </p:nvSpPr>
            <p:spPr>
              <a:xfrm>
                <a:off x="8139240" y="1593720"/>
                <a:ext cx="109080" cy="114480"/>
              </a:xfrm>
              <a:custGeom>
                <a:avLst/>
                <a:gdLst/>
                <a:ahLst/>
                <a:rect l="l" t="t" r="r" b="b"/>
                <a:pathLst>
                  <a:path w="4843" h="5086">
                    <a:moveTo>
                      <a:pt x="2728" y="1"/>
                    </a:moveTo>
                    <a:cubicBezTo>
                      <a:pt x="1374" y="1"/>
                      <a:pt x="0" y="1640"/>
                      <a:pt x="0" y="1640"/>
                    </a:cubicBezTo>
                    <a:lnTo>
                      <a:pt x="0" y="4975"/>
                    </a:lnTo>
                    <a:cubicBezTo>
                      <a:pt x="128" y="5051"/>
                      <a:pt x="270" y="5085"/>
                      <a:pt x="420" y="5085"/>
                    </a:cubicBezTo>
                    <a:cubicBezTo>
                      <a:pt x="2074" y="5085"/>
                      <a:pt x="4842" y="906"/>
                      <a:pt x="3436" y="172"/>
                    </a:cubicBezTo>
                    <a:cubicBezTo>
                      <a:pt x="3206" y="52"/>
                      <a:pt x="2967" y="1"/>
                      <a:pt x="27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Google Shape;332;p34"/>
              <p:cNvSpPr/>
              <p:nvPr/>
            </p:nvSpPr>
            <p:spPr>
              <a:xfrm>
                <a:off x="8139240" y="1579320"/>
                <a:ext cx="111960" cy="146520"/>
              </a:xfrm>
              <a:custGeom>
                <a:avLst/>
                <a:gdLst/>
                <a:ahLst/>
                <a:rect l="l" t="t" r="r" b="b"/>
                <a:pathLst>
                  <a:path fill="none" w="4971" h="6506">
                    <a:moveTo>
                      <a:pt x="0" y="2269"/>
                    </a:moveTo>
                    <a:cubicBezTo>
                      <a:pt x="0" y="2269"/>
                      <a:pt x="1901" y="0"/>
                      <a:pt x="3436" y="801"/>
                    </a:cubicBezTo>
                    <a:cubicBezTo>
                      <a:pt x="4970" y="1602"/>
                      <a:pt x="1534" y="6505"/>
                      <a:pt x="0" y="5604"/>
                    </a:cubicBezTo>
                  </a:path>
                </a:pathLst>
              </a:custGeom>
              <a:noFill/>
              <a:ln cap="rnd" w="10850">
                <a:solidFill>
                  <a:srgbClr val="1b1b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9" name="Google Shape;333;p34"/>
            <p:cNvSpPr/>
            <p:nvPr/>
          </p:nvSpPr>
          <p:spPr>
            <a:xfrm>
              <a:off x="5502240" y="753840"/>
              <a:ext cx="1743120" cy="22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000" spc="-1" strike="noStrike">
                  <a:solidFill>
                    <a:srgbClr val="1b1b1b"/>
                  </a:solidFill>
                  <a:latin typeface="Golos Text"/>
                  <a:ea typeface="Golos Text"/>
                </a:rPr>
                <a:t>PROFILE DATA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Rectangle 684"/>
          <p:cNvSpPr/>
          <p:nvPr/>
        </p:nvSpPr>
        <p:spPr>
          <a:xfrm>
            <a:off x="2289240" y="1139040"/>
            <a:ext cx="4768200" cy="3058200"/>
          </a:xfrm>
          <a:prstGeom prst="rect">
            <a:avLst/>
          </a:prstGeom>
          <a:solidFill>
            <a:srgbClr val="f54703"/>
          </a:solidFill>
          <a:ln>
            <a:solidFill>
              <a:srgbClr val="6b1f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Google Shape;676;p39"/>
          <p:cNvSpPr/>
          <p:nvPr/>
        </p:nvSpPr>
        <p:spPr>
          <a:xfrm>
            <a:off x="4867200" y="4456440"/>
            <a:ext cx="427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b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2" name="Google Shape;785;p39"/>
          <p:cNvGrpSpPr/>
          <p:nvPr/>
        </p:nvGrpSpPr>
        <p:grpSpPr>
          <a:xfrm>
            <a:off x="829800" y="0"/>
            <a:ext cx="360" cy="5143320"/>
            <a:chOff x="829800" y="0"/>
            <a:chExt cx="360" cy="5143320"/>
          </a:xfrm>
        </p:grpSpPr>
        <p:sp>
          <p:nvSpPr>
            <p:cNvPr id="443" name="Google Shape;786;p39"/>
            <p:cNvSpPr/>
            <p:nvPr/>
          </p:nvSpPr>
          <p:spPr>
            <a:xfrm>
              <a:off x="829800" y="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787;p39"/>
            <p:cNvSpPr/>
            <p:nvPr/>
          </p:nvSpPr>
          <p:spPr>
            <a:xfrm>
              <a:off x="829800" y="411480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45" name="Picture 683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2218320" y="1064160"/>
            <a:ext cx="4707000" cy="30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Rectangle 684"/>
          <p:cNvSpPr/>
          <p:nvPr/>
        </p:nvSpPr>
        <p:spPr>
          <a:xfrm>
            <a:off x="2289240" y="1139040"/>
            <a:ext cx="4768200" cy="3058200"/>
          </a:xfrm>
          <a:prstGeom prst="rect">
            <a:avLst/>
          </a:prstGeom>
          <a:solidFill>
            <a:srgbClr val="f54703"/>
          </a:solidFill>
          <a:ln>
            <a:solidFill>
              <a:srgbClr val="6b1f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Google Shape;676;p39"/>
          <p:cNvSpPr/>
          <p:nvPr/>
        </p:nvSpPr>
        <p:spPr>
          <a:xfrm>
            <a:off x="4867200" y="4456440"/>
            <a:ext cx="427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b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8" name="Google Shape;785;p39"/>
          <p:cNvGrpSpPr/>
          <p:nvPr/>
        </p:nvGrpSpPr>
        <p:grpSpPr>
          <a:xfrm>
            <a:off x="829800" y="0"/>
            <a:ext cx="360" cy="5143320"/>
            <a:chOff x="829800" y="0"/>
            <a:chExt cx="360" cy="5143320"/>
          </a:xfrm>
        </p:grpSpPr>
        <p:sp>
          <p:nvSpPr>
            <p:cNvPr id="449" name="Google Shape;786;p39"/>
            <p:cNvSpPr/>
            <p:nvPr/>
          </p:nvSpPr>
          <p:spPr>
            <a:xfrm>
              <a:off x="829800" y="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787;p39"/>
            <p:cNvSpPr/>
            <p:nvPr/>
          </p:nvSpPr>
          <p:spPr>
            <a:xfrm>
              <a:off x="829800" y="411480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51" name="Picture 4" descr="A screenshot of a computer"/>
          <p:cNvPicPr/>
          <p:nvPr/>
        </p:nvPicPr>
        <p:blipFill>
          <a:blip r:embed="rId1"/>
          <a:stretch/>
        </p:blipFill>
        <p:spPr>
          <a:xfrm>
            <a:off x="2214720" y="1062000"/>
            <a:ext cx="4714200" cy="301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Rectangle 5"/>
          <p:cNvSpPr/>
          <p:nvPr/>
        </p:nvSpPr>
        <p:spPr>
          <a:xfrm>
            <a:off x="4394160" y="337680"/>
            <a:ext cx="4497120" cy="3052080"/>
          </a:xfrm>
          <a:prstGeom prst="rect">
            <a:avLst/>
          </a:prstGeom>
          <a:solidFill>
            <a:srgbClr val="f54703"/>
          </a:solidFill>
          <a:ln>
            <a:solidFill>
              <a:srgbClr val="6b1f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3" name="Picture 2" descr="A screenshot of a computer screen&#10;&#10;Description automatically generated"/>
          <p:cNvPicPr/>
          <p:nvPr/>
        </p:nvPicPr>
        <p:blipFill>
          <a:blip r:embed="rId1"/>
          <a:stretch/>
        </p:blipFill>
        <p:spPr>
          <a:xfrm>
            <a:off x="4304160" y="243000"/>
            <a:ext cx="4497120" cy="3058200"/>
          </a:xfrm>
          <a:prstGeom prst="rect">
            <a:avLst/>
          </a:prstGeom>
          <a:ln w="0">
            <a:noFill/>
          </a:ln>
        </p:spPr>
      </p:pic>
      <p:sp>
        <p:nvSpPr>
          <p:cNvPr id="454" name="Rectangle 684"/>
          <p:cNvSpPr/>
          <p:nvPr/>
        </p:nvSpPr>
        <p:spPr>
          <a:xfrm>
            <a:off x="304920" y="1416240"/>
            <a:ext cx="5199480" cy="3058200"/>
          </a:xfrm>
          <a:prstGeom prst="rect">
            <a:avLst/>
          </a:prstGeom>
          <a:solidFill>
            <a:srgbClr val="f54703"/>
          </a:solidFill>
          <a:ln>
            <a:solidFill>
              <a:srgbClr val="6b1f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Google Shape;676;p39"/>
          <p:cNvSpPr/>
          <p:nvPr/>
        </p:nvSpPr>
        <p:spPr>
          <a:xfrm>
            <a:off x="4867200" y="4554720"/>
            <a:ext cx="427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b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6" name="Google Shape;785;p39"/>
          <p:cNvGrpSpPr/>
          <p:nvPr/>
        </p:nvGrpSpPr>
        <p:grpSpPr>
          <a:xfrm>
            <a:off x="829800" y="0"/>
            <a:ext cx="360" cy="5143320"/>
            <a:chOff x="829800" y="0"/>
            <a:chExt cx="360" cy="5143320"/>
          </a:xfrm>
        </p:grpSpPr>
        <p:sp>
          <p:nvSpPr>
            <p:cNvPr id="457" name="Google Shape;786;p39"/>
            <p:cNvSpPr/>
            <p:nvPr/>
          </p:nvSpPr>
          <p:spPr>
            <a:xfrm>
              <a:off x="829800" y="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Google Shape;787;p39"/>
            <p:cNvSpPr/>
            <p:nvPr/>
          </p:nvSpPr>
          <p:spPr>
            <a:xfrm>
              <a:off x="829800" y="411480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59" name="Picture 4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221040" y="1284840"/>
            <a:ext cx="5199480" cy="310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676;p39"/>
          <p:cNvSpPr/>
          <p:nvPr/>
        </p:nvSpPr>
        <p:spPr>
          <a:xfrm>
            <a:off x="4867200" y="4456440"/>
            <a:ext cx="427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b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320760" y="2605320"/>
            <a:ext cx="5852880" cy="1423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800" spc="-1" strike="noStrike">
                <a:solidFill>
                  <a:srgbClr val="1b1b1b"/>
                </a:solidFill>
                <a:latin typeface="Golos Text Black"/>
                <a:ea typeface="Golos Text Black"/>
              </a:rPr>
              <a:t>Advantages of using regular expressions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title"/>
          </p:nvPr>
        </p:nvSpPr>
        <p:spPr>
          <a:xfrm>
            <a:off x="829800" y="1645200"/>
            <a:ext cx="1066320" cy="1069200"/>
          </a:xfrm>
          <a:prstGeom prst="rect">
            <a:avLst/>
          </a:prstGeom>
          <a:noFill/>
          <a:ln w="9360">
            <a:solidFill>
              <a:srgbClr val="1b1b1b"/>
            </a:solidFill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900" spc="-1" strike="noStrike">
                <a:solidFill>
                  <a:srgbClr val="1b1b1b"/>
                </a:solidFill>
                <a:latin typeface="Golos Text SemiBold"/>
                <a:ea typeface="Golos Text SemiBold"/>
              </a:rPr>
              <a:t>02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3" name="Google Shape;785;p39"/>
          <p:cNvGrpSpPr/>
          <p:nvPr/>
        </p:nvGrpSpPr>
        <p:grpSpPr>
          <a:xfrm>
            <a:off x="829800" y="0"/>
            <a:ext cx="360" cy="5143320"/>
            <a:chOff x="829800" y="0"/>
            <a:chExt cx="360" cy="5143320"/>
          </a:xfrm>
        </p:grpSpPr>
        <p:sp>
          <p:nvSpPr>
            <p:cNvPr id="464" name="Google Shape;786;p39"/>
            <p:cNvSpPr/>
            <p:nvPr/>
          </p:nvSpPr>
          <p:spPr>
            <a:xfrm>
              <a:off x="829800" y="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Google Shape;787;p39"/>
            <p:cNvSpPr/>
            <p:nvPr/>
          </p:nvSpPr>
          <p:spPr>
            <a:xfrm>
              <a:off x="829800" y="411480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6" name="Google Shape;677;p39"/>
          <p:cNvSpPr/>
          <p:nvPr/>
        </p:nvSpPr>
        <p:spPr>
          <a:xfrm>
            <a:off x="3842280" y="1797840"/>
            <a:ext cx="5055840" cy="7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f54703"/>
                </a:solidFill>
                <a:latin typeface="Golos Text Black"/>
                <a:ea typeface="Golos Text Black"/>
              </a:rPr>
              <a:t>r"^07[789][0-9]{7}$"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467" name="Google Shape;677;p39"/>
          <p:cNvSpPr/>
          <p:nvPr/>
        </p:nvSpPr>
        <p:spPr>
          <a:xfrm>
            <a:off x="3859560" y="1795320"/>
            <a:ext cx="5055840" cy="7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ff7518"/>
                </a:solidFill>
                <a:latin typeface="Golos Text Black"/>
                <a:ea typeface="Golos Text Black"/>
              </a:rPr>
              <a:t>r"^07[789][0-9]{7}$"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468" name="Google Shape;677;p39"/>
          <p:cNvSpPr/>
          <p:nvPr/>
        </p:nvSpPr>
        <p:spPr>
          <a:xfrm>
            <a:off x="5372280" y="1062360"/>
            <a:ext cx="1856520" cy="71136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ff7518"/>
                </a:solidFill>
                <a:latin typeface="Golos Text Black"/>
                <a:ea typeface="Golos Text Black"/>
              </a:rPr>
              <a:t>REGEX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676;p39"/>
          <p:cNvSpPr/>
          <p:nvPr/>
        </p:nvSpPr>
        <p:spPr>
          <a:xfrm>
            <a:off x="4867200" y="4456440"/>
            <a:ext cx="427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b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68000" y="2605320"/>
            <a:ext cx="5852880" cy="1423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800" spc="-1" strike="noStrike">
                <a:solidFill>
                  <a:srgbClr val="1b1b1b"/>
                </a:solidFill>
                <a:latin typeface="Golos Text Black"/>
                <a:ea typeface="Golos Text Black"/>
              </a:rPr>
              <a:t>How regex helped us achieve our goals?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title"/>
          </p:nvPr>
        </p:nvSpPr>
        <p:spPr>
          <a:xfrm>
            <a:off x="829800" y="1645200"/>
            <a:ext cx="1066320" cy="1069200"/>
          </a:xfrm>
          <a:prstGeom prst="rect">
            <a:avLst/>
          </a:prstGeom>
          <a:noFill/>
          <a:ln w="9360">
            <a:solidFill>
              <a:srgbClr val="1b1b1b"/>
            </a:solidFill>
            <a:round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900" spc="-1" strike="noStrike">
                <a:solidFill>
                  <a:srgbClr val="1b1b1b"/>
                </a:solidFill>
                <a:latin typeface="Golos Text SemiBold"/>
                <a:ea typeface="Golos Text SemiBold"/>
              </a:rPr>
              <a:t>03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2" name="Google Shape;785;p39"/>
          <p:cNvGrpSpPr/>
          <p:nvPr/>
        </p:nvGrpSpPr>
        <p:grpSpPr>
          <a:xfrm>
            <a:off x="829800" y="0"/>
            <a:ext cx="360" cy="5143320"/>
            <a:chOff x="829800" y="0"/>
            <a:chExt cx="360" cy="5143320"/>
          </a:xfrm>
        </p:grpSpPr>
        <p:sp>
          <p:nvSpPr>
            <p:cNvPr id="473" name="Google Shape;786;p39"/>
            <p:cNvSpPr/>
            <p:nvPr/>
          </p:nvSpPr>
          <p:spPr>
            <a:xfrm>
              <a:off x="829800" y="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787;p39"/>
            <p:cNvSpPr/>
            <p:nvPr/>
          </p:nvSpPr>
          <p:spPr>
            <a:xfrm>
              <a:off x="829800" y="411480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676;p39"/>
          <p:cNvSpPr/>
          <p:nvPr/>
        </p:nvSpPr>
        <p:spPr>
          <a:xfrm>
            <a:off x="4867200" y="4456440"/>
            <a:ext cx="427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b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6" name="Google Shape;785;p39"/>
          <p:cNvGrpSpPr/>
          <p:nvPr/>
        </p:nvGrpSpPr>
        <p:grpSpPr>
          <a:xfrm>
            <a:off x="829800" y="0"/>
            <a:ext cx="360" cy="5143320"/>
            <a:chOff x="829800" y="0"/>
            <a:chExt cx="360" cy="5143320"/>
          </a:xfrm>
        </p:grpSpPr>
        <p:sp>
          <p:nvSpPr>
            <p:cNvPr id="477" name="Google Shape;786;p39"/>
            <p:cNvSpPr/>
            <p:nvPr/>
          </p:nvSpPr>
          <p:spPr>
            <a:xfrm>
              <a:off x="829800" y="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Google Shape;787;p39"/>
            <p:cNvSpPr/>
            <p:nvPr/>
          </p:nvSpPr>
          <p:spPr>
            <a:xfrm>
              <a:off x="829800" y="4114800"/>
              <a:ext cx="360" cy="102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2f2f2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3159720" y="2070720"/>
            <a:ext cx="2824560" cy="100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900" spc="-1" strike="noStrike">
                <a:solidFill>
                  <a:srgbClr val="1b1b1b"/>
                </a:solidFill>
                <a:latin typeface="Golos Text Black"/>
                <a:ea typeface="Golos Text Black"/>
              </a:rPr>
              <a:t>Thanks..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686565"/>
      </a:lt2>
      <a:accent1>
        <a:srgbClr val="f54703"/>
      </a:accent1>
      <a:accent2>
        <a:srgbClr val="ff7518"/>
      </a:accent2>
      <a:accent3>
        <a:srgbClr val="b2b2b2"/>
      </a:accent3>
      <a:accent4>
        <a:srgbClr val="e4e4e4"/>
      </a:accent4>
      <a:accent5>
        <a:srgbClr val="ffffff"/>
      </a:accent5>
      <a:accent6>
        <a:srgbClr val="ffffff"/>
      </a:accent6>
      <a:hlink>
        <a:srgbClr val="1b1b1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686565"/>
      </a:lt2>
      <a:accent1>
        <a:srgbClr val="f54703"/>
      </a:accent1>
      <a:accent2>
        <a:srgbClr val="ff7518"/>
      </a:accent2>
      <a:accent3>
        <a:srgbClr val="b2b2b2"/>
      </a:accent3>
      <a:accent4>
        <a:srgbClr val="e4e4e4"/>
      </a:accent4>
      <a:accent5>
        <a:srgbClr val="ffffff"/>
      </a:accent5>
      <a:accent6>
        <a:srgbClr val="ffffff"/>
      </a:accent6>
      <a:hlink>
        <a:srgbClr val="1b1b1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686565"/>
      </a:lt2>
      <a:accent1>
        <a:srgbClr val="f54703"/>
      </a:accent1>
      <a:accent2>
        <a:srgbClr val="ff7518"/>
      </a:accent2>
      <a:accent3>
        <a:srgbClr val="b2b2b2"/>
      </a:accent3>
      <a:accent4>
        <a:srgbClr val="e4e4e4"/>
      </a:accent4>
      <a:accent5>
        <a:srgbClr val="ffffff"/>
      </a:accent5>
      <a:accent6>
        <a:srgbClr val="ffffff"/>
      </a:accent6>
      <a:hlink>
        <a:srgbClr val="1b1b1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LibreOffice/7.3.7.2$Linux_X86_64 LibreOffice_project/30$Build-2</Application>
  <AppVersion>15.0000</AppVersion>
  <Words>114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2024-11-18T17:14:34Z</dcterms:modified>
  <cp:revision>4</cp:revision>
  <dc:subject/>
  <dc:title>Job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