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29"/>
  </p:notesMasterIdLst>
  <p:sldIdLst>
    <p:sldId id="257" r:id="rId2"/>
    <p:sldId id="259" r:id="rId3"/>
    <p:sldId id="323" r:id="rId4"/>
    <p:sldId id="270" r:id="rId5"/>
    <p:sldId id="324" r:id="rId6"/>
    <p:sldId id="315" r:id="rId7"/>
    <p:sldId id="300" r:id="rId8"/>
    <p:sldId id="316" r:id="rId9"/>
    <p:sldId id="291" r:id="rId10"/>
    <p:sldId id="293" r:id="rId11"/>
    <p:sldId id="314" r:id="rId12"/>
    <p:sldId id="325" r:id="rId13"/>
    <p:sldId id="295" r:id="rId14"/>
    <p:sldId id="297" r:id="rId15"/>
    <p:sldId id="305" r:id="rId16"/>
    <p:sldId id="326" r:id="rId17"/>
    <p:sldId id="317" r:id="rId18"/>
    <p:sldId id="318" r:id="rId19"/>
    <p:sldId id="319" r:id="rId20"/>
    <p:sldId id="311" r:id="rId21"/>
    <p:sldId id="312" r:id="rId22"/>
    <p:sldId id="321" r:id="rId23"/>
    <p:sldId id="322" r:id="rId24"/>
    <p:sldId id="327" r:id="rId25"/>
    <p:sldId id="304" r:id="rId26"/>
    <p:sldId id="303" r:id="rId27"/>
    <p:sldId id="27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54F739"/>
    <a:srgbClr val="4472C4"/>
    <a:srgbClr val="A6F7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72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7E5E6-D293-42EA-BFD1-A663B6AAB6F5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35550-877A-43F4-B207-430F1F487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2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96D6-7019-4624-9CD6-DF97D2DB7130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538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E0437-5237-4971-BA61-418BA167EE36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51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FA1FC-C96C-456E-A4F6-1802E941F670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0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108C8-8984-4730-AC04-33FA8AD5A7CC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72C52D6B-3193-4C87-8B3A-2359A4EF2E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82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00393-84BA-4B4E-A8E8-BFFDE55D0097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6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D9377-1C6A-4FA9-8299-A00CE953E671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58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E5E9E2-19EA-4090-ACE1-EEBA4856763D}" type="datetime1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8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250CFF-832B-45EB-8CF6-6EA75F825F40}" type="datetime1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12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EE39B-56A6-402B-B148-F419BBDF9E9F}" type="datetime1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/>
            </a:lvl1pPr>
          </a:lstStyle>
          <a:p>
            <a:fld id="{72C52D6B-3193-4C87-8B3A-2359A4EF2E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555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F38BD8-B6C0-4CB4-A62D-3628638F29D0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07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1B19A-9B3D-42E4-8C82-630FBBF1CA3D}" type="datetime1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15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19000">
              <a:schemeClr val="accent4">
                <a:lumMod val="20000"/>
                <a:lumOff val="80000"/>
              </a:schemeClr>
            </a:gs>
            <a:gs pos="83000">
              <a:schemeClr val="accent4">
                <a:lumMod val="20000"/>
                <a:lumOff val="80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135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7910D3-53AE-4E28-9226-7ACC5D557E3D}" type="datetime1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52D6B-3193-4C87-8B3A-2359A4EF2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33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6754" y="619254"/>
            <a:ext cx="9144000" cy="6102221"/>
          </a:xfrm>
        </p:spPr>
        <p:txBody>
          <a:bodyPr>
            <a:noAutofit/>
          </a:bodyPr>
          <a:lstStyle/>
          <a:p>
            <a:r>
              <a:rPr lang="en-US" sz="2800" dirty="0">
                <a:cs typeface="B Nazanin" panose="00000400000000000000" pitchFamily="2" charset="-78"/>
              </a:rPr>
              <a:t>In the name of God</a:t>
            </a:r>
            <a:endParaRPr lang="fa-IR" sz="2800" dirty="0">
              <a:cs typeface="B Nazanin" panose="00000400000000000000" pitchFamily="2" charset="-78"/>
            </a:endParaRPr>
          </a:p>
          <a:p>
            <a:endParaRPr lang="fa-IR" sz="2800" dirty="0">
              <a:cs typeface="B Nazanin" panose="00000400000000000000" pitchFamily="2" charset="-78"/>
            </a:endParaRPr>
          </a:p>
          <a:p>
            <a:pPr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Analysis of deep learning-based intrusion detection systems in Internet of Things networks</a:t>
            </a:r>
            <a:endParaRPr lang="fa-IR" sz="2000" b="1" dirty="0">
              <a:cs typeface="B Nazanin" panose="00000400000000000000" pitchFamily="2" charset="-78"/>
            </a:endParaRPr>
          </a:p>
          <a:p>
            <a:r>
              <a:rPr lang="en-US" sz="2600" dirty="0">
                <a:cs typeface="B Nazanin" panose="00000400000000000000" pitchFamily="2" charset="-78"/>
              </a:rPr>
              <a:t>Security in IoT Course</a:t>
            </a:r>
          </a:p>
          <a:p>
            <a:r>
              <a:rPr lang="en-US" sz="2600" dirty="0">
                <a:cs typeface="B Nazanin" panose="00000400000000000000" pitchFamily="2" charset="-78"/>
              </a:rPr>
              <a:t>Dr. Siavash Ahmadi</a:t>
            </a:r>
          </a:p>
          <a:p>
            <a:r>
              <a:rPr lang="en-US" sz="2600" dirty="0">
                <a:cs typeface="B Nazanin" panose="00000400000000000000" pitchFamily="2" charset="-78"/>
              </a:rPr>
              <a:t>Sharif University of Technology – Department Electrical Engineering</a:t>
            </a:r>
          </a:p>
          <a:p>
            <a:endParaRPr lang="fa-IR" sz="2600" dirty="0">
              <a:cs typeface="B Nazanin" panose="00000400000000000000" pitchFamily="2" charset="-78"/>
            </a:endParaRPr>
          </a:p>
          <a:p>
            <a:r>
              <a:rPr lang="en-US" sz="2600" b="1" dirty="0">
                <a:cs typeface="B Nazanin" panose="00000400000000000000" pitchFamily="2" charset="-78"/>
              </a:rPr>
              <a:t>Mohammad Ali Sharifi Mehr</a:t>
            </a:r>
          </a:p>
          <a:p>
            <a:r>
              <a:rPr lang="en-US" sz="2600" b="1" dirty="0">
                <a:cs typeface="B Nazanin" panose="00000400000000000000" pitchFamily="2" charset="-78"/>
              </a:rPr>
              <a:t>Pouria </a:t>
            </a:r>
            <a:r>
              <a:rPr lang="en-US" sz="2600" b="1" dirty="0" err="1">
                <a:cs typeface="B Nazanin" panose="00000400000000000000" pitchFamily="2" charset="-78"/>
              </a:rPr>
              <a:t>DadKhah</a:t>
            </a:r>
            <a:endParaRPr lang="fa-IR" sz="2600" b="1" dirty="0">
              <a:cs typeface="B Nazanin" panose="00000400000000000000" pitchFamily="2" charset="-78"/>
            </a:endParaRPr>
          </a:p>
        </p:txBody>
      </p:sp>
      <p:pic>
        <p:nvPicPr>
          <p:cNvPr id="4" name="Content Placeholder 5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9" y="78765"/>
            <a:ext cx="1274763" cy="1274762"/>
          </a:xfrm>
        </p:spPr>
      </p:pic>
    </p:spTree>
    <p:extLst>
      <p:ext uri="{BB962C8B-B14F-4D97-AF65-F5344CB8AC3E}">
        <p14:creationId xmlns:p14="http://schemas.microsoft.com/office/powerpoint/2010/main" val="1519359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7745120" y="456213"/>
            <a:ext cx="380617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Gateway return unit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54" y="829972"/>
            <a:ext cx="6125430" cy="40506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Rectangle 5"/>
          <p:cNvSpPr/>
          <p:nvPr/>
        </p:nvSpPr>
        <p:spPr>
          <a:xfrm>
            <a:off x="7389125" y="1784811"/>
            <a:ext cx="396467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Improving the RNN fading/explosion problem</a:t>
            </a:r>
            <a:endParaRPr lang="fa-IR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97615" y="2790244"/>
            <a:ext cx="432945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Separation into influential and unimportant terms</a:t>
            </a:r>
            <a:endParaRPr lang="fa-IR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220563" y="3795677"/>
            <a:ext cx="41624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Example of predicting the output of a sentence!</a:t>
            </a:r>
            <a:endParaRPr lang="fa-IR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921869" y="4501459"/>
            <a:ext cx="2233247" cy="2037453"/>
            <a:chOff x="908939" y="1657315"/>
            <a:chExt cx="5320361" cy="4929808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54923E3-C643-4767-9459-C42D4D9DCE2F}"/>
                </a:ext>
              </a:extLst>
            </p:cNvPr>
            <p:cNvGrpSpPr/>
            <p:nvPr/>
          </p:nvGrpSpPr>
          <p:grpSpPr>
            <a:xfrm>
              <a:off x="908939" y="3390085"/>
              <a:ext cx="3374574" cy="3197038"/>
              <a:chOff x="7896385" y="3137166"/>
              <a:chExt cx="2982619" cy="2825704"/>
            </a:xfrm>
            <a:solidFill>
              <a:schemeClr val="tx1">
                <a:lumMod val="65000"/>
                <a:lumOff val="35000"/>
              </a:schemeClr>
            </a:solidFill>
          </p:grpSpPr>
          <p:sp>
            <p:nvSpPr>
              <p:cNvPr id="10" name="Rounded Rectangle 7">
                <a:extLst>
                  <a:ext uri="{FF2B5EF4-FFF2-40B4-BE49-F238E27FC236}">
                    <a16:creationId xmlns:a16="http://schemas.microsoft.com/office/drawing/2014/main" id="{2517C42E-678B-434A-82D5-E63C0C8DA965}"/>
                  </a:ext>
                </a:extLst>
              </p:cNvPr>
              <p:cNvSpPr/>
              <p:nvPr/>
            </p:nvSpPr>
            <p:spPr>
              <a:xfrm>
                <a:off x="8210366" y="3137166"/>
                <a:ext cx="2351766" cy="2825704"/>
              </a:xfrm>
              <a:prstGeom prst="roundRect">
                <a:avLst>
                  <a:gd name="adj" fmla="val 6085"/>
                </a:avLst>
              </a:prstGeom>
              <a:grpFill/>
              <a:ln w="269875">
                <a:solidFill>
                  <a:schemeClr val="tx1">
                    <a:lumMod val="50000"/>
                    <a:lumOff val="50000"/>
                  </a:schemeClr>
                </a:solidFill>
              </a:ln>
              <a:effectLst>
                <a:outerShdw blurRad="381000" dist="127000" dir="14400000" sy="23000" kx="1200000" algn="br" rotWithShape="0">
                  <a:prstClr val="black">
                    <a:alpha val="20000"/>
                  </a:prstClr>
                </a:outerShdw>
              </a:effectLst>
              <a:scene3d>
                <a:camera prst="perspectiveRelaxed" fov="3000000">
                  <a:rot lat="19744257" lon="18463385" rev="2675973"/>
                </a:camera>
                <a:lightRig rig="balanced" dir="t"/>
              </a:scene3d>
              <a:sp3d extrusionH="114300" prstMaterial="matte">
                <a:bevelT w="12700" h="254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1" name="Freeform: Shape 16">
                <a:extLst>
                  <a:ext uri="{FF2B5EF4-FFF2-40B4-BE49-F238E27FC236}">
                    <a16:creationId xmlns:a16="http://schemas.microsoft.com/office/drawing/2014/main" id="{58686908-1FB4-4280-BC70-20B2566DF9F3}"/>
                  </a:ext>
                </a:extLst>
              </p:cNvPr>
              <p:cNvSpPr/>
              <p:nvPr/>
            </p:nvSpPr>
            <p:spPr>
              <a:xfrm>
                <a:off x="7896385" y="3756661"/>
                <a:ext cx="2982619" cy="1816243"/>
              </a:xfrm>
              <a:custGeom>
                <a:avLst/>
                <a:gdLst>
                  <a:gd name="connsiteX0" fmla="*/ 0 w 2879387"/>
                  <a:gd name="connsiteY0" fmla="*/ 175098 h 1789889"/>
                  <a:gd name="connsiteX1" fmla="*/ 1498059 w 2879387"/>
                  <a:gd name="connsiteY1" fmla="*/ 1789889 h 1789889"/>
                  <a:gd name="connsiteX2" fmla="*/ 2879387 w 2879387"/>
                  <a:gd name="connsiteY2" fmla="*/ 1420238 h 1789889"/>
                  <a:gd name="connsiteX3" fmla="*/ 1400783 w 2879387"/>
                  <a:gd name="connsiteY3" fmla="*/ 0 h 1789889"/>
                  <a:gd name="connsiteX4" fmla="*/ 0 w 2879387"/>
                  <a:gd name="connsiteY4" fmla="*/ 175098 h 1789889"/>
                  <a:gd name="connsiteX0" fmla="*/ 0 w 2918298"/>
                  <a:gd name="connsiteY0" fmla="*/ 194553 h 1789889"/>
                  <a:gd name="connsiteX1" fmla="*/ 1536970 w 2918298"/>
                  <a:gd name="connsiteY1" fmla="*/ 1789889 h 1789889"/>
                  <a:gd name="connsiteX2" fmla="*/ 2918298 w 2918298"/>
                  <a:gd name="connsiteY2" fmla="*/ 1420238 h 1789889"/>
                  <a:gd name="connsiteX3" fmla="*/ 1439694 w 2918298"/>
                  <a:gd name="connsiteY3" fmla="*/ 0 h 1789889"/>
                  <a:gd name="connsiteX4" fmla="*/ 0 w 2918298"/>
                  <a:gd name="connsiteY4" fmla="*/ 194553 h 1789889"/>
                  <a:gd name="connsiteX0" fmla="*/ 0 w 2937754"/>
                  <a:gd name="connsiteY0" fmla="*/ 194553 h 1789889"/>
                  <a:gd name="connsiteX1" fmla="*/ 1536970 w 2937754"/>
                  <a:gd name="connsiteY1" fmla="*/ 1789889 h 1789889"/>
                  <a:gd name="connsiteX2" fmla="*/ 2937754 w 2937754"/>
                  <a:gd name="connsiteY2" fmla="*/ 1410511 h 1789889"/>
                  <a:gd name="connsiteX3" fmla="*/ 1439694 w 2937754"/>
                  <a:gd name="connsiteY3" fmla="*/ 0 h 1789889"/>
                  <a:gd name="connsiteX4" fmla="*/ 0 w 2937754"/>
                  <a:gd name="connsiteY4" fmla="*/ 194553 h 1789889"/>
                  <a:gd name="connsiteX0" fmla="*/ 0 w 2937754"/>
                  <a:gd name="connsiteY0" fmla="*/ 194553 h 1789889"/>
                  <a:gd name="connsiteX1" fmla="*/ 1536970 w 2937754"/>
                  <a:gd name="connsiteY1" fmla="*/ 1789889 h 1789889"/>
                  <a:gd name="connsiteX2" fmla="*/ 2937754 w 2937754"/>
                  <a:gd name="connsiteY2" fmla="*/ 1410511 h 1789889"/>
                  <a:gd name="connsiteX3" fmla="*/ 1400783 w 2937754"/>
                  <a:gd name="connsiteY3" fmla="*/ 0 h 1789889"/>
                  <a:gd name="connsiteX4" fmla="*/ 0 w 2937754"/>
                  <a:gd name="connsiteY4" fmla="*/ 194553 h 1789889"/>
                  <a:gd name="connsiteX0" fmla="*/ 0 w 2937754"/>
                  <a:gd name="connsiteY0" fmla="*/ 194553 h 1789889"/>
                  <a:gd name="connsiteX1" fmla="*/ 1536970 w 2937754"/>
                  <a:gd name="connsiteY1" fmla="*/ 1789889 h 1789889"/>
                  <a:gd name="connsiteX2" fmla="*/ 2937754 w 2937754"/>
                  <a:gd name="connsiteY2" fmla="*/ 1429967 h 1789889"/>
                  <a:gd name="connsiteX3" fmla="*/ 1400783 w 2937754"/>
                  <a:gd name="connsiteY3" fmla="*/ 0 h 1789889"/>
                  <a:gd name="connsiteX4" fmla="*/ 0 w 2937754"/>
                  <a:gd name="connsiteY4" fmla="*/ 194553 h 1789889"/>
                  <a:gd name="connsiteX0" fmla="*/ 0 w 2947481"/>
                  <a:gd name="connsiteY0" fmla="*/ 194553 h 1789889"/>
                  <a:gd name="connsiteX1" fmla="*/ 1536970 w 2947481"/>
                  <a:gd name="connsiteY1" fmla="*/ 1789889 h 1789889"/>
                  <a:gd name="connsiteX2" fmla="*/ 2947481 w 2947481"/>
                  <a:gd name="connsiteY2" fmla="*/ 1429967 h 1789889"/>
                  <a:gd name="connsiteX3" fmla="*/ 1400783 w 2947481"/>
                  <a:gd name="connsiteY3" fmla="*/ 0 h 1789889"/>
                  <a:gd name="connsiteX4" fmla="*/ 0 w 2947481"/>
                  <a:gd name="connsiteY4" fmla="*/ 194553 h 1789889"/>
                  <a:gd name="connsiteX0" fmla="*/ 0 w 2947481"/>
                  <a:gd name="connsiteY0" fmla="*/ 194553 h 1851382"/>
                  <a:gd name="connsiteX1" fmla="*/ 1545755 w 2947481"/>
                  <a:gd name="connsiteY1" fmla="*/ 1851382 h 1851382"/>
                  <a:gd name="connsiteX2" fmla="*/ 2947481 w 2947481"/>
                  <a:gd name="connsiteY2" fmla="*/ 1429967 h 1851382"/>
                  <a:gd name="connsiteX3" fmla="*/ 1400783 w 2947481"/>
                  <a:gd name="connsiteY3" fmla="*/ 0 h 1851382"/>
                  <a:gd name="connsiteX4" fmla="*/ 0 w 2947481"/>
                  <a:gd name="connsiteY4" fmla="*/ 194553 h 1851382"/>
                  <a:gd name="connsiteX0" fmla="*/ 0 w 2965050"/>
                  <a:gd name="connsiteY0" fmla="*/ 194553 h 1851382"/>
                  <a:gd name="connsiteX1" fmla="*/ 1545755 w 2965050"/>
                  <a:gd name="connsiteY1" fmla="*/ 1851382 h 1851382"/>
                  <a:gd name="connsiteX2" fmla="*/ 2965050 w 2965050"/>
                  <a:gd name="connsiteY2" fmla="*/ 1447537 h 1851382"/>
                  <a:gd name="connsiteX3" fmla="*/ 1400783 w 2965050"/>
                  <a:gd name="connsiteY3" fmla="*/ 0 h 1851382"/>
                  <a:gd name="connsiteX4" fmla="*/ 0 w 2965050"/>
                  <a:gd name="connsiteY4" fmla="*/ 194553 h 1851382"/>
                  <a:gd name="connsiteX0" fmla="*/ 0 w 2982619"/>
                  <a:gd name="connsiteY0" fmla="*/ 194553 h 1851382"/>
                  <a:gd name="connsiteX1" fmla="*/ 1563324 w 2982619"/>
                  <a:gd name="connsiteY1" fmla="*/ 1851382 h 1851382"/>
                  <a:gd name="connsiteX2" fmla="*/ 2982619 w 2982619"/>
                  <a:gd name="connsiteY2" fmla="*/ 1447537 h 1851382"/>
                  <a:gd name="connsiteX3" fmla="*/ 1418352 w 2982619"/>
                  <a:gd name="connsiteY3" fmla="*/ 0 h 1851382"/>
                  <a:gd name="connsiteX4" fmla="*/ 0 w 2982619"/>
                  <a:gd name="connsiteY4" fmla="*/ 194553 h 1851382"/>
                  <a:gd name="connsiteX0" fmla="*/ 0 w 2982619"/>
                  <a:gd name="connsiteY0" fmla="*/ 159414 h 1816243"/>
                  <a:gd name="connsiteX1" fmla="*/ 1563324 w 2982619"/>
                  <a:gd name="connsiteY1" fmla="*/ 1816243 h 1816243"/>
                  <a:gd name="connsiteX2" fmla="*/ 2982619 w 2982619"/>
                  <a:gd name="connsiteY2" fmla="*/ 1412398 h 1816243"/>
                  <a:gd name="connsiteX3" fmla="*/ 1444706 w 2982619"/>
                  <a:gd name="connsiteY3" fmla="*/ 0 h 1816243"/>
                  <a:gd name="connsiteX4" fmla="*/ 0 w 2982619"/>
                  <a:gd name="connsiteY4" fmla="*/ 159414 h 18162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982619" h="1816243">
                    <a:moveTo>
                      <a:pt x="0" y="159414"/>
                    </a:moveTo>
                    <a:lnTo>
                      <a:pt x="1563324" y="1816243"/>
                    </a:lnTo>
                    <a:lnTo>
                      <a:pt x="2982619" y="1412398"/>
                    </a:lnTo>
                    <a:lnTo>
                      <a:pt x="1444706" y="0"/>
                    </a:lnTo>
                    <a:lnTo>
                      <a:pt x="0" y="15941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59345ED-AA9E-40FF-8CBF-A257049A810C}"/>
                </a:ext>
              </a:extLst>
            </p:cNvPr>
            <p:cNvGrpSpPr/>
            <p:nvPr/>
          </p:nvGrpSpPr>
          <p:grpSpPr>
            <a:xfrm rot="21297174">
              <a:off x="2524627" y="1657315"/>
              <a:ext cx="3704673" cy="2739632"/>
              <a:chOff x="3841640" y="2201358"/>
              <a:chExt cx="3704673" cy="2739632"/>
            </a:xfrm>
          </p:grpSpPr>
          <p:sp>
            <p:nvSpPr>
              <p:cNvPr id="13" name="Freeform: Shape 3">
                <a:extLst>
                  <a:ext uri="{FF2B5EF4-FFF2-40B4-BE49-F238E27FC236}">
                    <a16:creationId xmlns:a16="http://schemas.microsoft.com/office/drawing/2014/main" id="{D16F8C60-3CB2-414E-AC6A-3A3A7D37DD19}"/>
                  </a:ext>
                </a:extLst>
              </p:cNvPr>
              <p:cNvSpPr/>
              <p:nvPr/>
            </p:nvSpPr>
            <p:spPr>
              <a:xfrm rot="5400000">
                <a:off x="4935392" y="1582747"/>
                <a:ext cx="1992310" cy="3229532"/>
              </a:xfrm>
              <a:custGeom>
                <a:avLst/>
                <a:gdLst>
                  <a:gd name="connsiteX0" fmla="*/ 1574201 w 4401951"/>
                  <a:gd name="connsiteY0" fmla="*/ 1307005 h 7135557"/>
                  <a:gd name="connsiteX1" fmla="*/ 1595137 w 4401951"/>
                  <a:gd name="connsiteY1" fmla="*/ 1308799 h 7135557"/>
                  <a:gd name="connsiteX2" fmla="*/ 1596178 w 4401951"/>
                  <a:gd name="connsiteY2" fmla="*/ 1307005 h 7135557"/>
                  <a:gd name="connsiteX3" fmla="*/ 1292196 w 4401951"/>
                  <a:gd name="connsiteY3" fmla="*/ 1246107 h 7135557"/>
                  <a:gd name="connsiteX4" fmla="*/ 1354627 w 4401951"/>
                  <a:gd name="connsiteY4" fmla="*/ 1145598 h 7135557"/>
                  <a:gd name="connsiteX5" fmla="*/ 1392692 w 4401951"/>
                  <a:gd name="connsiteY5" fmla="*/ 1097590 h 7135557"/>
                  <a:gd name="connsiteX6" fmla="*/ 1392692 w 4401951"/>
                  <a:gd name="connsiteY6" fmla="*/ 698917 h 7135557"/>
                  <a:gd name="connsiteX7" fmla="*/ 10305 w 4401951"/>
                  <a:gd name="connsiteY7" fmla="*/ 1963449 h 7135557"/>
                  <a:gd name="connsiteX8" fmla="*/ 243210 w 4401951"/>
                  <a:gd name="connsiteY8" fmla="*/ 1270953 h 7135557"/>
                  <a:gd name="connsiteX9" fmla="*/ 521312 w 4401951"/>
                  <a:gd name="connsiteY9" fmla="*/ 2463671 h 7135557"/>
                  <a:gd name="connsiteX10" fmla="*/ 1032923 w 4401951"/>
                  <a:gd name="connsiteY10" fmla="*/ 24092 h 7135557"/>
                  <a:gd name="connsiteX11" fmla="*/ 1044438 w 4401951"/>
                  <a:gd name="connsiteY11" fmla="*/ 0 h 7135557"/>
                  <a:gd name="connsiteX12" fmla="*/ 1093672 w 4401951"/>
                  <a:gd name="connsiteY12" fmla="*/ 664478 h 7135557"/>
                  <a:gd name="connsiteX13" fmla="*/ 1143670 w 4401951"/>
                  <a:gd name="connsiteY13" fmla="*/ 593153 h 7135557"/>
                  <a:gd name="connsiteX14" fmla="*/ 1389562 w 4401951"/>
                  <a:gd name="connsiteY14" fmla="*/ 359293 h 7135557"/>
                  <a:gd name="connsiteX15" fmla="*/ 1230812 w 4401951"/>
                  <a:gd name="connsiteY15" fmla="*/ 1223676 h 7135557"/>
                  <a:gd name="connsiteX16" fmla="*/ 1377075 w 4401951"/>
                  <a:gd name="connsiteY16" fmla="*/ 659632 h 7135557"/>
                  <a:gd name="connsiteX17" fmla="*/ 1392692 w 4401951"/>
                  <a:gd name="connsiteY17" fmla="*/ 617304 h 7135557"/>
                  <a:gd name="connsiteX18" fmla="*/ 1392692 w 4401951"/>
                  <a:gd name="connsiteY18" fmla="*/ 391528 h 7135557"/>
                  <a:gd name="connsiteX19" fmla="*/ 1418889 w 4401951"/>
                  <a:gd name="connsiteY19" fmla="*/ 509430 h 7135557"/>
                  <a:gd name="connsiteX20" fmla="*/ 1422175 w 4401951"/>
                  <a:gd name="connsiteY20" fmla="*/ 537401 h 7135557"/>
                  <a:gd name="connsiteX21" fmla="*/ 1422535 w 4401951"/>
                  <a:gd name="connsiteY21" fmla="*/ 536423 h 7135557"/>
                  <a:gd name="connsiteX22" fmla="*/ 1422245 w 4401951"/>
                  <a:gd name="connsiteY22" fmla="*/ 538004 h 7135557"/>
                  <a:gd name="connsiteX23" fmla="*/ 1447174 w 4401951"/>
                  <a:gd name="connsiteY23" fmla="*/ 750227 h 7135557"/>
                  <a:gd name="connsiteX24" fmla="*/ 1448990 w 4401951"/>
                  <a:gd name="connsiteY24" fmla="*/ 775589 h 7135557"/>
                  <a:gd name="connsiteX25" fmla="*/ 1465396 w 4401951"/>
                  <a:gd name="connsiteY25" fmla="*/ 822804 h 7135557"/>
                  <a:gd name="connsiteX26" fmla="*/ 1504879 w 4401951"/>
                  <a:gd name="connsiteY26" fmla="*/ 989383 h 7135557"/>
                  <a:gd name="connsiteX27" fmla="*/ 1525291 w 4401951"/>
                  <a:gd name="connsiteY27" fmla="*/ 962032 h 7135557"/>
                  <a:gd name="connsiteX28" fmla="*/ 1586713 w 4401951"/>
                  <a:gd name="connsiteY28" fmla="*/ 781661 h 7135557"/>
                  <a:gd name="connsiteX29" fmla="*/ 1588900 w 4401951"/>
                  <a:gd name="connsiteY29" fmla="*/ 742775 h 7135557"/>
                  <a:gd name="connsiteX30" fmla="*/ 1547037 w 4401951"/>
                  <a:gd name="connsiteY30" fmla="*/ 655005 h 7135557"/>
                  <a:gd name="connsiteX31" fmla="*/ 1482690 w 4401951"/>
                  <a:gd name="connsiteY31" fmla="*/ 547744 h 7135557"/>
                  <a:gd name="connsiteX32" fmla="*/ 1587215 w 4401951"/>
                  <a:gd name="connsiteY32" fmla="*/ 625548 h 7135557"/>
                  <a:gd name="connsiteX33" fmla="*/ 1582482 w 4401951"/>
                  <a:gd name="connsiteY33" fmla="*/ 574855 h 7135557"/>
                  <a:gd name="connsiteX34" fmla="*/ 1467846 w 4401951"/>
                  <a:gd name="connsiteY34" fmla="*/ 238210 h 7135557"/>
                  <a:gd name="connsiteX35" fmla="*/ 1861129 w 4401951"/>
                  <a:gd name="connsiteY35" fmla="*/ 883588 h 7135557"/>
                  <a:gd name="connsiteX36" fmla="*/ 1867608 w 4401951"/>
                  <a:gd name="connsiteY36" fmla="*/ 952388 h 7135557"/>
                  <a:gd name="connsiteX37" fmla="*/ 1901281 w 4401951"/>
                  <a:gd name="connsiteY37" fmla="*/ 1014707 h 7135557"/>
                  <a:gd name="connsiteX38" fmla="*/ 1931966 w 4401951"/>
                  <a:gd name="connsiteY38" fmla="*/ 1099383 h 7135557"/>
                  <a:gd name="connsiteX39" fmla="*/ 1935528 w 4401951"/>
                  <a:gd name="connsiteY39" fmla="*/ 1036077 h 7135557"/>
                  <a:gd name="connsiteX40" fmla="*/ 1810993 w 4401951"/>
                  <a:gd name="connsiteY40" fmla="*/ 593384 h 7135557"/>
                  <a:gd name="connsiteX41" fmla="*/ 2043828 w 4401951"/>
                  <a:gd name="connsiteY41" fmla="*/ 843442 h 7135557"/>
                  <a:gd name="connsiteX42" fmla="*/ 2112308 w 4401951"/>
                  <a:gd name="connsiteY42" fmla="*/ 960153 h 7135557"/>
                  <a:gd name="connsiteX43" fmla="*/ 2183813 w 4401951"/>
                  <a:gd name="connsiteY43" fmla="*/ 879627 h 7135557"/>
                  <a:gd name="connsiteX44" fmla="*/ 2714982 w 4401951"/>
                  <a:gd name="connsiteY44" fmla="*/ 21558 h 7135557"/>
                  <a:gd name="connsiteX45" fmla="*/ 1715073 w 4401951"/>
                  <a:gd name="connsiteY45" fmla="*/ 2645841 h 7135557"/>
                  <a:gd name="connsiteX46" fmla="*/ 2784794 w 4401951"/>
                  <a:gd name="connsiteY46" fmla="*/ 1156569 h 7135557"/>
                  <a:gd name="connsiteX47" fmla="*/ 1969674 w 4401951"/>
                  <a:gd name="connsiteY47" fmla="*/ 3737766 h 7135557"/>
                  <a:gd name="connsiteX48" fmla="*/ 2540919 w 4401951"/>
                  <a:gd name="connsiteY48" fmla="*/ 3073208 h 7135557"/>
                  <a:gd name="connsiteX49" fmla="*/ 2241680 w 4401951"/>
                  <a:gd name="connsiteY49" fmla="*/ 4524527 h 7135557"/>
                  <a:gd name="connsiteX50" fmla="*/ 2635972 w 4401951"/>
                  <a:gd name="connsiteY50" fmla="*/ 3936651 h 7135557"/>
                  <a:gd name="connsiteX51" fmla="*/ 2980221 w 4401951"/>
                  <a:gd name="connsiteY51" fmla="*/ 4653430 h 7135557"/>
                  <a:gd name="connsiteX52" fmla="*/ 2724238 w 4401951"/>
                  <a:gd name="connsiteY52" fmla="*/ 5226768 h 7135557"/>
                  <a:gd name="connsiteX53" fmla="*/ 3269110 w 4401951"/>
                  <a:gd name="connsiteY53" fmla="*/ 4904889 h 7135557"/>
                  <a:gd name="connsiteX54" fmla="*/ 4062237 w 4401951"/>
                  <a:gd name="connsiteY54" fmla="*/ 6863126 h 7135557"/>
                  <a:gd name="connsiteX55" fmla="*/ 1163872 w 4401951"/>
                  <a:gd name="connsiteY55" fmla="*/ 2381077 h 7135557"/>
                  <a:gd name="connsiteX56" fmla="*/ 1171818 w 4401951"/>
                  <a:gd name="connsiteY56" fmla="*/ 2187765 h 7135557"/>
                  <a:gd name="connsiteX57" fmla="*/ 1165562 w 4401951"/>
                  <a:gd name="connsiteY57" fmla="*/ 2187901 h 7135557"/>
                  <a:gd name="connsiteX58" fmla="*/ 1159676 w 4401951"/>
                  <a:gd name="connsiteY58" fmla="*/ 2158334 h 7135557"/>
                  <a:gd name="connsiteX59" fmla="*/ 1140976 w 4401951"/>
                  <a:gd name="connsiteY59" fmla="*/ 2015351 h 7135557"/>
                  <a:gd name="connsiteX60" fmla="*/ 1134897 w 4401951"/>
                  <a:gd name="connsiteY60" fmla="*/ 1881299 h 7135557"/>
                  <a:gd name="connsiteX61" fmla="*/ 1113671 w 4401951"/>
                  <a:gd name="connsiteY61" fmla="*/ 2032179 h 7135557"/>
                  <a:gd name="connsiteX62" fmla="*/ 4401951 w 4401951"/>
                  <a:gd name="connsiteY62" fmla="*/ 7116709 h 7135557"/>
                  <a:gd name="connsiteX63" fmla="*/ 820316 w 4401951"/>
                  <a:gd name="connsiteY63" fmla="*/ 6024940 h 7135557"/>
                  <a:gd name="connsiteX64" fmla="*/ 1563906 w 4401951"/>
                  <a:gd name="connsiteY64" fmla="*/ 6099531 h 7135557"/>
                  <a:gd name="connsiteX65" fmla="*/ 162104 w 4401951"/>
                  <a:gd name="connsiteY65" fmla="*/ 4265506 h 7135557"/>
                  <a:gd name="connsiteX66" fmla="*/ 884894 w 4401951"/>
                  <a:gd name="connsiteY66" fmla="*/ 4858595 h 7135557"/>
                  <a:gd name="connsiteX67" fmla="*/ 59825 w 4401951"/>
                  <a:gd name="connsiteY67" fmla="*/ 3067213 h 7135557"/>
                  <a:gd name="connsiteX68" fmla="*/ 601746 w 4401951"/>
                  <a:gd name="connsiteY68" fmla="*/ 3720191 h 7135557"/>
                  <a:gd name="connsiteX69" fmla="*/ 10305 w 4401951"/>
                  <a:gd name="connsiteY69" fmla="*/ 1963449 h 71355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401951" h="7135557">
                    <a:moveTo>
                      <a:pt x="1574201" y="1307005"/>
                    </a:moveTo>
                    <a:lnTo>
                      <a:pt x="1595137" y="1308799"/>
                    </a:lnTo>
                    <a:lnTo>
                      <a:pt x="1596178" y="1307005"/>
                    </a:lnTo>
                    <a:close/>
                    <a:moveTo>
                      <a:pt x="1292196" y="1246107"/>
                    </a:moveTo>
                    <a:lnTo>
                      <a:pt x="1354627" y="1145598"/>
                    </a:lnTo>
                    <a:lnTo>
                      <a:pt x="1392692" y="1097590"/>
                    </a:lnTo>
                    <a:lnTo>
                      <a:pt x="1392692" y="698917"/>
                    </a:lnTo>
                    <a:close/>
                    <a:moveTo>
                      <a:pt x="10305" y="1963449"/>
                    </a:moveTo>
                    <a:cubicBezTo>
                      <a:pt x="35305" y="1737141"/>
                      <a:pt x="107341" y="1504847"/>
                      <a:pt x="243210" y="1270953"/>
                    </a:cubicBezTo>
                    <a:cubicBezTo>
                      <a:pt x="169779" y="1766302"/>
                      <a:pt x="247539" y="2226400"/>
                      <a:pt x="521312" y="2463671"/>
                    </a:cubicBezTo>
                    <a:cubicBezTo>
                      <a:pt x="290444" y="1194996"/>
                      <a:pt x="254291" y="837377"/>
                      <a:pt x="1032923" y="24092"/>
                    </a:cubicBezTo>
                    <a:cubicBezTo>
                      <a:pt x="1038793" y="11284"/>
                      <a:pt x="1042539" y="3412"/>
                      <a:pt x="1044438" y="0"/>
                    </a:cubicBezTo>
                    <a:lnTo>
                      <a:pt x="1093672" y="664478"/>
                    </a:lnTo>
                    <a:lnTo>
                      <a:pt x="1143670" y="593153"/>
                    </a:lnTo>
                    <a:cubicBezTo>
                      <a:pt x="1210644" y="509720"/>
                      <a:pt x="1291811" y="431141"/>
                      <a:pt x="1389562" y="359293"/>
                    </a:cubicBezTo>
                    <a:cubicBezTo>
                      <a:pt x="1199332" y="664152"/>
                      <a:pt x="1118671" y="989135"/>
                      <a:pt x="1230812" y="1223676"/>
                    </a:cubicBezTo>
                    <a:cubicBezTo>
                      <a:pt x="1283709" y="998470"/>
                      <a:pt x="1328298" y="814214"/>
                      <a:pt x="1377075" y="659632"/>
                    </a:cubicBezTo>
                    <a:lnTo>
                      <a:pt x="1392692" y="617304"/>
                    </a:lnTo>
                    <a:lnTo>
                      <a:pt x="1392692" y="391528"/>
                    </a:lnTo>
                    <a:lnTo>
                      <a:pt x="1418889" y="509430"/>
                    </a:lnTo>
                    <a:lnTo>
                      <a:pt x="1422175" y="537401"/>
                    </a:lnTo>
                    <a:lnTo>
                      <a:pt x="1422535" y="536423"/>
                    </a:lnTo>
                    <a:cubicBezTo>
                      <a:pt x="1422439" y="536949"/>
                      <a:pt x="1422342" y="537477"/>
                      <a:pt x="1422245" y="538004"/>
                    </a:cubicBezTo>
                    <a:lnTo>
                      <a:pt x="1447174" y="750227"/>
                    </a:lnTo>
                    <a:lnTo>
                      <a:pt x="1448990" y="775589"/>
                    </a:lnTo>
                    <a:lnTo>
                      <a:pt x="1465396" y="822804"/>
                    </a:lnTo>
                    <a:lnTo>
                      <a:pt x="1504879" y="989383"/>
                    </a:lnTo>
                    <a:lnTo>
                      <a:pt x="1525291" y="962032"/>
                    </a:lnTo>
                    <a:cubicBezTo>
                      <a:pt x="1557458" y="907490"/>
                      <a:pt x="1577556" y="846778"/>
                      <a:pt x="1586713" y="781661"/>
                    </a:cubicBezTo>
                    <a:cubicBezTo>
                      <a:pt x="1587442" y="768698"/>
                      <a:pt x="1588171" y="755737"/>
                      <a:pt x="1588900" y="742775"/>
                    </a:cubicBezTo>
                    <a:lnTo>
                      <a:pt x="1547037" y="655005"/>
                    </a:lnTo>
                    <a:cubicBezTo>
                      <a:pt x="1527714" y="619152"/>
                      <a:pt x="1506210" y="583330"/>
                      <a:pt x="1482690" y="547744"/>
                    </a:cubicBezTo>
                    <a:lnTo>
                      <a:pt x="1587215" y="625548"/>
                    </a:lnTo>
                    <a:lnTo>
                      <a:pt x="1582482" y="574855"/>
                    </a:lnTo>
                    <a:cubicBezTo>
                      <a:pt x="1565083" y="466606"/>
                      <a:pt x="1525602" y="352408"/>
                      <a:pt x="1467846" y="238210"/>
                    </a:cubicBezTo>
                    <a:cubicBezTo>
                      <a:pt x="1710374" y="439406"/>
                      <a:pt x="1825116" y="661256"/>
                      <a:pt x="1861129" y="883588"/>
                    </a:cubicBezTo>
                    <a:lnTo>
                      <a:pt x="1867608" y="952388"/>
                    </a:lnTo>
                    <a:lnTo>
                      <a:pt x="1901281" y="1014707"/>
                    </a:lnTo>
                    <a:lnTo>
                      <a:pt x="1931966" y="1099383"/>
                    </a:lnTo>
                    <a:lnTo>
                      <a:pt x="1935528" y="1036077"/>
                    </a:lnTo>
                    <a:cubicBezTo>
                      <a:pt x="1932520" y="897911"/>
                      <a:pt x="1887999" y="745647"/>
                      <a:pt x="1810993" y="593384"/>
                    </a:cubicBezTo>
                    <a:cubicBezTo>
                      <a:pt x="1908003" y="673863"/>
                      <a:pt x="1984569" y="757646"/>
                      <a:pt x="2043828" y="843442"/>
                    </a:cubicBezTo>
                    <a:lnTo>
                      <a:pt x="2112308" y="960153"/>
                    </a:lnTo>
                    <a:lnTo>
                      <a:pt x="2183813" y="879627"/>
                    </a:lnTo>
                    <a:cubicBezTo>
                      <a:pt x="2322640" y="717571"/>
                      <a:pt x="2486557" y="489948"/>
                      <a:pt x="2714982" y="21558"/>
                    </a:cubicBezTo>
                    <a:cubicBezTo>
                      <a:pt x="3240019" y="1209833"/>
                      <a:pt x="1631771" y="1832795"/>
                      <a:pt x="1715073" y="2645841"/>
                    </a:cubicBezTo>
                    <a:cubicBezTo>
                      <a:pt x="2045535" y="2037427"/>
                      <a:pt x="2319419" y="1566185"/>
                      <a:pt x="2784794" y="1156569"/>
                    </a:cubicBezTo>
                    <a:cubicBezTo>
                      <a:pt x="3117678" y="2938725"/>
                      <a:pt x="2267144" y="2835936"/>
                      <a:pt x="1969674" y="3737766"/>
                    </a:cubicBezTo>
                    <a:cubicBezTo>
                      <a:pt x="2204132" y="3553211"/>
                      <a:pt x="2311509" y="3203451"/>
                      <a:pt x="2540919" y="3073208"/>
                    </a:cubicBezTo>
                    <a:cubicBezTo>
                      <a:pt x="2781764" y="3802291"/>
                      <a:pt x="2294248" y="3762456"/>
                      <a:pt x="2241680" y="4524527"/>
                    </a:cubicBezTo>
                    <a:lnTo>
                      <a:pt x="2635972" y="3936651"/>
                    </a:lnTo>
                    <a:cubicBezTo>
                      <a:pt x="2747761" y="4010954"/>
                      <a:pt x="2965511" y="4438411"/>
                      <a:pt x="2980221" y="4653430"/>
                    </a:cubicBezTo>
                    <a:cubicBezTo>
                      <a:pt x="2994932" y="4868450"/>
                      <a:pt x="2868201" y="4856669"/>
                      <a:pt x="2724238" y="5226768"/>
                    </a:cubicBezTo>
                    <a:cubicBezTo>
                      <a:pt x="2879924" y="5084195"/>
                      <a:pt x="3180097" y="4801659"/>
                      <a:pt x="3269110" y="4904889"/>
                    </a:cubicBezTo>
                    <a:cubicBezTo>
                      <a:pt x="3572739" y="5194238"/>
                      <a:pt x="3288409" y="5620681"/>
                      <a:pt x="4062237" y="6863126"/>
                    </a:cubicBezTo>
                    <a:cubicBezTo>
                      <a:pt x="2180073" y="6016731"/>
                      <a:pt x="1166812" y="4088916"/>
                      <a:pt x="1163872" y="2381077"/>
                    </a:cubicBezTo>
                    <a:lnTo>
                      <a:pt x="1171818" y="2187765"/>
                    </a:lnTo>
                    <a:lnTo>
                      <a:pt x="1165562" y="2187901"/>
                    </a:lnTo>
                    <a:lnTo>
                      <a:pt x="1159676" y="2158334"/>
                    </a:lnTo>
                    <a:cubicBezTo>
                      <a:pt x="1151650" y="2111164"/>
                      <a:pt x="1145304" y="2063446"/>
                      <a:pt x="1140976" y="2015351"/>
                    </a:cubicBezTo>
                    <a:lnTo>
                      <a:pt x="1134897" y="1881299"/>
                    </a:lnTo>
                    <a:lnTo>
                      <a:pt x="1113671" y="2032179"/>
                    </a:lnTo>
                    <a:cubicBezTo>
                      <a:pt x="927929" y="3958603"/>
                      <a:pt x="2274745" y="6444895"/>
                      <a:pt x="4401951" y="7116709"/>
                    </a:cubicBezTo>
                    <a:cubicBezTo>
                      <a:pt x="2031981" y="7255286"/>
                      <a:pt x="1150032" y="6603410"/>
                      <a:pt x="820316" y="6024940"/>
                    </a:cubicBezTo>
                    <a:cubicBezTo>
                      <a:pt x="1359331" y="6159038"/>
                      <a:pt x="1370002" y="6176835"/>
                      <a:pt x="1563906" y="6099531"/>
                    </a:cubicBezTo>
                    <a:cubicBezTo>
                      <a:pt x="517037" y="5889014"/>
                      <a:pt x="393579" y="5232930"/>
                      <a:pt x="162104" y="4265506"/>
                    </a:cubicBezTo>
                    <a:cubicBezTo>
                      <a:pt x="342018" y="4353444"/>
                      <a:pt x="494429" y="4855174"/>
                      <a:pt x="884894" y="4858595"/>
                    </a:cubicBezTo>
                    <a:cubicBezTo>
                      <a:pt x="498053" y="4364291"/>
                      <a:pt x="-195081" y="3923696"/>
                      <a:pt x="59825" y="3067213"/>
                    </a:cubicBezTo>
                    <a:cubicBezTo>
                      <a:pt x="327943" y="3660046"/>
                      <a:pt x="203678" y="3405627"/>
                      <a:pt x="601746" y="3720191"/>
                    </a:cubicBezTo>
                    <a:cubicBezTo>
                      <a:pt x="283632" y="3267428"/>
                      <a:pt x="-64693" y="2642375"/>
                      <a:pt x="10305" y="1963449"/>
                    </a:cubicBezTo>
                    <a:close/>
                  </a:path>
                </a:pathLst>
              </a:custGeom>
              <a:gradFill flip="none" rotWithShape="1">
                <a:gsLst>
                  <a:gs pos="51000">
                    <a:schemeClr val="accent2"/>
                  </a:gs>
                  <a:gs pos="0">
                    <a:schemeClr val="accent2"/>
                  </a:gs>
                  <a:gs pos="100000">
                    <a:schemeClr val="accent2">
                      <a:alpha val="20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200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4729E8AC-0E2E-4B09-8F89-5CA98DBB83BE}"/>
                  </a:ext>
                </a:extLst>
              </p:cNvPr>
              <p:cNvGrpSpPr/>
              <p:nvPr/>
            </p:nvGrpSpPr>
            <p:grpSpPr>
              <a:xfrm>
                <a:off x="3841640" y="4031149"/>
                <a:ext cx="532341" cy="909841"/>
                <a:chOff x="3841640" y="4031149"/>
                <a:chExt cx="532341" cy="909841"/>
              </a:xfrm>
            </p:grpSpPr>
            <p:sp>
              <p:nvSpPr>
                <p:cNvPr id="15" name="Freeform: Shape 7">
                  <a:extLst>
                    <a:ext uri="{FF2B5EF4-FFF2-40B4-BE49-F238E27FC236}">
                      <a16:creationId xmlns:a16="http://schemas.microsoft.com/office/drawing/2014/main" id="{ABD53FCC-36AB-4900-9255-AE419A861BC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836100" flipH="1">
                  <a:off x="3841640" y="4320610"/>
                  <a:ext cx="377919" cy="620380"/>
                </a:xfrm>
                <a:custGeom>
                  <a:avLst/>
                  <a:gdLst>
                    <a:gd name="connsiteX0" fmla="*/ 194548 w 229562"/>
                    <a:gd name="connsiteY0" fmla="*/ 20842 h 376842"/>
                    <a:gd name="connsiteX1" fmla="*/ 217398 w 229562"/>
                    <a:gd name="connsiteY1" fmla="*/ 24905 h 376842"/>
                    <a:gd name="connsiteX2" fmla="*/ 198001 w 229562"/>
                    <a:gd name="connsiteY2" fmla="*/ 23223 h 376842"/>
                    <a:gd name="connsiteX3" fmla="*/ 77306 w 229562"/>
                    <a:gd name="connsiteY3" fmla="*/ 0 h 376842"/>
                    <a:gd name="connsiteX4" fmla="*/ 83670 w 229562"/>
                    <a:gd name="connsiteY4" fmla="*/ 1131 h 376842"/>
                    <a:gd name="connsiteX5" fmla="*/ 83881 w 229562"/>
                    <a:gd name="connsiteY5" fmla="*/ 2150 h 376842"/>
                    <a:gd name="connsiteX6" fmla="*/ 67201 w 229562"/>
                    <a:gd name="connsiteY6" fmla="*/ 286285 h 376842"/>
                    <a:gd name="connsiteX7" fmla="*/ 58329 w 229562"/>
                    <a:gd name="connsiteY7" fmla="*/ 278387 h 376842"/>
                    <a:gd name="connsiteX8" fmla="*/ 26113 w 229562"/>
                    <a:gd name="connsiteY8" fmla="*/ 240132 h 376842"/>
                    <a:gd name="connsiteX9" fmla="*/ 30144 w 229562"/>
                    <a:gd name="connsiteY9" fmla="*/ 58698 h 376842"/>
                    <a:gd name="connsiteX10" fmla="*/ 137733 w 229562"/>
                    <a:gd name="connsiteY10" fmla="*/ 24814 h 376842"/>
                    <a:gd name="connsiteX11" fmla="*/ 198310 w 229562"/>
                    <a:gd name="connsiteY11" fmla="*/ 161847 h 376842"/>
                    <a:gd name="connsiteX12" fmla="*/ 229562 w 229562"/>
                    <a:gd name="connsiteY12" fmla="*/ 376842 h 376842"/>
                    <a:gd name="connsiteX13" fmla="*/ 67201 w 229562"/>
                    <a:gd name="connsiteY13" fmla="*/ 286285 h 3768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29562" h="376842">
                      <a:moveTo>
                        <a:pt x="194548" y="20842"/>
                      </a:moveTo>
                      <a:lnTo>
                        <a:pt x="217398" y="24905"/>
                      </a:lnTo>
                      <a:lnTo>
                        <a:pt x="198001" y="23223"/>
                      </a:lnTo>
                      <a:close/>
                      <a:moveTo>
                        <a:pt x="77306" y="0"/>
                      </a:moveTo>
                      <a:lnTo>
                        <a:pt x="83670" y="1131"/>
                      </a:lnTo>
                      <a:lnTo>
                        <a:pt x="83881" y="2150"/>
                      </a:lnTo>
                      <a:close/>
                      <a:moveTo>
                        <a:pt x="67201" y="286285"/>
                      </a:moveTo>
                      <a:cubicBezTo>
                        <a:pt x="63905" y="283559"/>
                        <a:pt x="60985" y="280943"/>
                        <a:pt x="58329" y="278387"/>
                      </a:cubicBezTo>
                      <a:cubicBezTo>
                        <a:pt x="45580" y="266115"/>
                        <a:pt x="38925" y="255212"/>
                        <a:pt x="26113" y="240132"/>
                      </a:cubicBezTo>
                      <a:cubicBezTo>
                        <a:pt x="-13697" y="171822"/>
                        <a:pt x="-4469" y="101386"/>
                        <a:pt x="30144" y="58698"/>
                      </a:cubicBezTo>
                      <a:cubicBezTo>
                        <a:pt x="64756" y="16010"/>
                        <a:pt x="99060" y="5845"/>
                        <a:pt x="137733" y="24814"/>
                      </a:cubicBezTo>
                      <a:cubicBezTo>
                        <a:pt x="176407" y="43785"/>
                        <a:pt x="213504" y="92997"/>
                        <a:pt x="198310" y="161847"/>
                      </a:cubicBezTo>
                      <a:cubicBezTo>
                        <a:pt x="169789" y="247005"/>
                        <a:pt x="167753" y="243797"/>
                        <a:pt x="229562" y="376842"/>
                      </a:cubicBezTo>
                      <a:cubicBezTo>
                        <a:pt x="131728" y="329815"/>
                        <a:pt x="90271" y="305365"/>
                        <a:pt x="67201" y="286285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76000">
                      <a:schemeClr val="accent2"/>
                    </a:gs>
                    <a:gs pos="48000">
                      <a:schemeClr val="accent4"/>
                    </a:gs>
                    <a:gs pos="0">
                      <a:schemeClr val="accent4"/>
                    </a:gs>
                    <a:gs pos="100000">
                      <a:schemeClr val="accent2"/>
                    </a:gs>
                  </a:gsLst>
                  <a:lin ang="162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sz="2701" dirty="0"/>
                </a:p>
              </p:txBody>
            </p:sp>
            <p:sp>
              <p:nvSpPr>
                <p:cNvPr id="16" name="Freeform: Shape 11">
                  <a:extLst>
                    <a:ext uri="{FF2B5EF4-FFF2-40B4-BE49-F238E27FC236}">
                      <a16:creationId xmlns:a16="http://schemas.microsoft.com/office/drawing/2014/main" id="{2642E972-6E96-4358-9DC2-974FD8DC8C19}"/>
                    </a:ext>
                  </a:extLst>
                </p:cNvPr>
                <p:cNvSpPr/>
                <p:nvPr/>
              </p:nvSpPr>
              <p:spPr>
                <a:xfrm rot="1520710">
                  <a:off x="4173163" y="4031149"/>
                  <a:ext cx="200818" cy="400664"/>
                </a:xfrm>
                <a:custGeom>
                  <a:avLst/>
                  <a:gdLst>
                    <a:gd name="connsiteX0" fmla="*/ 5964 w 200818"/>
                    <a:gd name="connsiteY0" fmla="*/ 365902 h 400664"/>
                    <a:gd name="connsiteX1" fmla="*/ 20363 w 200818"/>
                    <a:gd name="connsiteY1" fmla="*/ 359938 h 400664"/>
                    <a:gd name="connsiteX2" fmla="*/ 180456 w 200818"/>
                    <a:gd name="connsiteY2" fmla="*/ 359938 h 400664"/>
                    <a:gd name="connsiteX3" fmla="*/ 200818 w 200818"/>
                    <a:gd name="connsiteY3" fmla="*/ 380301 h 400664"/>
                    <a:gd name="connsiteX4" fmla="*/ 194855 w 200818"/>
                    <a:gd name="connsiteY4" fmla="*/ 394700 h 400664"/>
                    <a:gd name="connsiteX5" fmla="*/ 181483 w 200818"/>
                    <a:gd name="connsiteY5" fmla="*/ 400239 h 400664"/>
                    <a:gd name="connsiteX6" fmla="*/ 174753 w 200818"/>
                    <a:gd name="connsiteY6" fmla="*/ 400664 h 400664"/>
                    <a:gd name="connsiteX7" fmla="*/ 20363 w 200818"/>
                    <a:gd name="connsiteY7" fmla="*/ 400664 h 400664"/>
                    <a:gd name="connsiteX8" fmla="*/ 0 w 200818"/>
                    <a:gd name="connsiteY8" fmla="*/ 380301 h 400664"/>
                    <a:gd name="connsiteX9" fmla="*/ 5964 w 200818"/>
                    <a:gd name="connsiteY9" fmla="*/ 365902 h 400664"/>
                    <a:gd name="connsiteX10" fmla="*/ 85260 w 200818"/>
                    <a:gd name="connsiteY10" fmla="*/ 0 h 400664"/>
                    <a:gd name="connsiteX11" fmla="*/ 162816 w 200818"/>
                    <a:gd name="connsiteY11" fmla="*/ 126577 h 400664"/>
                    <a:gd name="connsiteX12" fmla="*/ 189092 w 200818"/>
                    <a:gd name="connsiteY12" fmla="*/ 330635 h 400664"/>
                    <a:gd name="connsiteX13" fmla="*/ 11726 w 200818"/>
                    <a:gd name="connsiteY13" fmla="*/ 330635 h 400664"/>
                    <a:gd name="connsiteX14" fmla="*/ 85260 w 200818"/>
                    <a:gd name="connsiteY14" fmla="*/ 0 h 4006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200818" h="400664">
                      <a:moveTo>
                        <a:pt x="5964" y="365902"/>
                      </a:moveTo>
                      <a:cubicBezTo>
                        <a:pt x="9649" y="362217"/>
                        <a:pt x="14740" y="359938"/>
                        <a:pt x="20363" y="359938"/>
                      </a:cubicBezTo>
                      <a:lnTo>
                        <a:pt x="180456" y="359938"/>
                      </a:lnTo>
                      <a:cubicBezTo>
                        <a:pt x="191702" y="359939"/>
                        <a:pt x="200819" y="369055"/>
                        <a:pt x="200818" y="380301"/>
                      </a:cubicBezTo>
                      <a:cubicBezTo>
                        <a:pt x="200819" y="385924"/>
                        <a:pt x="198539" y="391015"/>
                        <a:pt x="194855" y="394700"/>
                      </a:cubicBezTo>
                      <a:lnTo>
                        <a:pt x="181483" y="400239"/>
                      </a:lnTo>
                      <a:lnTo>
                        <a:pt x="174753" y="400664"/>
                      </a:lnTo>
                      <a:lnTo>
                        <a:pt x="20363" y="400664"/>
                      </a:lnTo>
                      <a:cubicBezTo>
                        <a:pt x="9117" y="400664"/>
                        <a:pt x="0" y="391547"/>
                        <a:pt x="0" y="380301"/>
                      </a:cubicBezTo>
                      <a:cubicBezTo>
                        <a:pt x="0" y="374678"/>
                        <a:pt x="2280" y="369587"/>
                        <a:pt x="5964" y="365902"/>
                      </a:cubicBezTo>
                      <a:close/>
                      <a:moveTo>
                        <a:pt x="85260" y="0"/>
                      </a:moveTo>
                      <a:lnTo>
                        <a:pt x="162816" y="126577"/>
                      </a:lnTo>
                      <a:lnTo>
                        <a:pt x="189092" y="330635"/>
                      </a:lnTo>
                      <a:lnTo>
                        <a:pt x="11726" y="330635"/>
                      </a:lnTo>
                      <a:cubicBezTo>
                        <a:pt x="42382" y="253857"/>
                        <a:pt x="54605" y="76778"/>
                        <a:pt x="85260" y="0"/>
                      </a:cubicBezTo>
                      <a:close/>
                    </a:path>
                  </a:pathLst>
                </a:custGeom>
                <a:gradFill flip="none" rotWithShape="1">
                  <a:gsLst>
                    <a:gs pos="51000">
                      <a:schemeClr val="accent2"/>
                    </a:gs>
                    <a:gs pos="0">
                      <a:schemeClr val="accent2"/>
                    </a:gs>
                    <a:gs pos="100000">
                      <a:schemeClr val="accent2">
                        <a:alpha val="20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1200" dirty="0"/>
                </a:p>
              </p:txBody>
            </p:sp>
          </p:grpSp>
        </p:grp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79F18A16-1933-472A-81FD-6368260DF74A}"/>
                </a:ext>
              </a:extLst>
            </p:cNvPr>
            <p:cNvSpPr>
              <a:spLocks/>
            </p:cNvSpPr>
            <p:nvPr/>
          </p:nvSpPr>
          <p:spPr bwMode="auto">
            <a:xfrm rot="10437640" flipV="1">
              <a:off x="2017747" y="4151511"/>
              <a:ext cx="1249240" cy="1872749"/>
            </a:xfrm>
            <a:custGeom>
              <a:avLst/>
              <a:gdLst>
                <a:gd name="T0" fmla="*/ 388 w 2127"/>
                <a:gd name="T1" fmla="*/ 1550 h 3157"/>
                <a:gd name="T2" fmla="*/ 312 w 2127"/>
                <a:gd name="T3" fmla="*/ 1481 h 3157"/>
                <a:gd name="T4" fmla="*/ 259 w 2127"/>
                <a:gd name="T5" fmla="*/ 1260 h 3157"/>
                <a:gd name="T6" fmla="*/ 380 w 2127"/>
                <a:gd name="T7" fmla="*/ 1152 h 3157"/>
                <a:gd name="T8" fmla="*/ 318 w 2127"/>
                <a:gd name="T9" fmla="*/ 915 h 3157"/>
                <a:gd name="T10" fmla="*/ 345 w 2127"/>
                <a:gd name="T11" fmla="*/ 802 h 3157"/>
                <a:gd name="T12" fmla="*/ 349 w 2127"/>
                <a:gd name="T13" fmla="*/ 635 h 3157"/>
                <a:gd name="T14" fmla="*/ 421 w 2127"/>
                <a:gd name="T15" fmla="*/ 485 h 3157"/>
                <a:gd name="T16" fmla="*/ 561 w 2127"/>
                <a:gd name="T17" fmla="*/ 367 h 3157"/>
                <a:gd name="T18" fmla="*/ 569 w 2127"/>
                <a:gd name="T19" fmla="*/ 271 h 3157"/>
                <a:gd name="T20" fmla="*/ 561 w 2127"/>
                <a:gd name="T21" fmla="*/ 181 h 3157"/>
                <a:gd name="T22" fmla="*/ 625 w 2127"/>
                <a:gd name="T23" fmla="*/ 148 h 3157"/>
                <a:gd name="T24" fmla="*/ 769 w 2127"/>
                <a:gd name="T25" fmla="*/ 90 h 3157"/>
                <a:gd name="T26" fmla="*/ 909 w 2127"/>
                <a:gd name="T27" fmla="*/ 57 h 3157"/>
                <a:gd name="T28" fmla="*/ 1114 w 2127"/>
                <a:gd name="T29" fmla="*/ 148 h 3157"/>
                <a:gd name="T30" fmla="*/ 1236 w 2127"/>
                <a:gd name="T31" fmla="*/ 300 h 3157"/>
                <a:gd name="T32" fmla="*/ 1447 w 2127"/>
                <a:gd name="T33" fmla="*/ 373 h 3157"/>
                <a:gd name="T34" fmla="*/ 1554 w 2127"/>
                <a:gd name="T35" fmla="*/ 475 h 3157"/>
                <a:gd name="T36" fmla="*/ 1775 w 2127"/>
                <a:gd name="T37" fmla="*/ 691 h 3157"/>
                <a:gd name="T38" fmla="*/ 1677 w 2127"/>
                <a:gd name="T39" fmla="*/ 814 h 3157"/>
                <a:gd name="T40" fmla="*/ 1939 w 2127"/>
                <a:gd name="T41" fmla="*/ 1097 h 3157"/>
                <a:gd name="T42" fmla="*/ 1890 w 2127"/>
                <a:gd name="T43" fmla="*/ 1273 h 3157"/>
                <a:gd name="T44" fmla="*/ 2095 w 2127"/>
                <a:gd name="T45" fmla="*/ 1310 h 3157"/>
                <a:gd name="T46" fmla="*/ 1794 w 2127"/>
                <a:gd name="T47" fmla="*/ 1274 h 3157"/>
                <a:gd name="T48" fmla="*/ 1811 w 2127"/>
                <a:gd name="T49" fmla="*/ 1429 h 3157"/>
                <a:gd name="T50" fmla="*/ 1930 w 2127"/>
                <a:gd name="T51" fmla="*/ 1478 h 3157"/>
                <a:gd name="T52" fmla="*/ 1627 w 2127"/>
                <a:gd name="T53" fmla="*/ 1415 h 3157"/>
                <a:gd name="T54" fmla="*/ 1667 w 2127"/>
                <a:gd name="T55" fmla="*/ 1497 h 3157"/>
                <a:gd name="T56" fmla="*/ 1629 w 2127"/>
                <a:gd name="T57" fmla="*/ 1664 h 3157"/>
                <a:gd name="T58" fmla="*/ 1496 w 2127"/>
                <a:gd name="T59" fmla="*/ 1500 h 3157"/>
                <a:gd name="T60" fmla="*/ 1532 w 2127"/>
                <a:gd name="T61" fmla="*/ 1589 h 3157"/>
                <a:gd name="T62" fmla="*/ 1509 w 2127"/>
                <a:gd name="T63" fmla="*/ 1647 h 3157"/>
                <a:gd name="T64" fmla="*/ 1579 w 2127"/>
                <a:gd name="T65" fmla="*/ 1799 h 3157"/>
                <a:gd name="T66" fmla="*/ 1631 w 2127"/>
                <a:gd name="T67" fmla="*/ 2080 h 3157"/>
                <a:gd name="T68" fmla="*/ 1652 w 2127"/>
                <a:gd name="T69" fmla="*/ 2242 h 3157"/>
                <a:gd name="T70" fmla="*/ 1572 w 2127"/>
                <a:gd name="T71" fmla="*/ 2303 h 3157"/>
                <a:gd name="T72" fmla="*/ 1567 w 2127"/>
                <a:gd name="T73" fmla="*/ 2433 h 3157"/>
                <a:gd name="T74" fmla="*/ 1498 w 2127"/>
                <a:gd name="T75" fmla="*/ 2455 h 3157"/>
                <a:gd name="T76" fmla="*/ 1384 w 2127"/>
                <a:gd name="T77" fmla="*/ 2483 h 3157"/>
                <a:gd name="T78" fmla="*/ 1251 w 2127"/>
                <a:gd name="T79" fmla="*/ 2679 h 3157"/>
                <a:gd name="T80" fmla="*/ 998 w 2127"/>
                <a:gd name="T81" fmla="*/ 2538 h 3157"/>
                <a:gd name="T82" fmla="*/ 790 w 2127"/>
                <a:gd name="T83" fmla="*/ 2468 h 3157"/>
                <a:gd name="T84" fmla="*/ 649 w 2127"/>
                <a:gd name="T85" fmla="*/ 2321 h 3157"/>
                <a:gd name="T86" fmla="*/ 513 w 2127"/>
                <a:gd name="T87" fmla="*/ 2337 h 3157"/>
                <a:gd name="T88" fmla="*/ 574 w 2127"/>
                <a:gd name="T89" fmla="*/ 2476 h 3157"/>
                <a:gd name="T90" fmla="*/ 545 w 2127"/>
                <a:gd name="T91" fmla="*/ 2580 h 3157"/>
                <a:gd name="T92" fmla="*/ 349 w 2127"/>
                <a:gd name="T93" fmla="*/ 2754 h 3157"/>
                <a:gd name="T94" fmla="*/ 407 w 2127"/>
                <a:gd name="T95" fmla="*/ 2783 h 3157"/>
                <a:gd name="T96" fmla="*/ 456 w 2127"/>
                <a:gd name="T97" fmla="*/ 2817 h 3157"/>
                <a:gd name="T98" fmla="*/ 449 w 2127"/>
                <a:gd name="T99" fmla="*/ 2968 h 3157"/>
                <a:gd name="T100" fmla="*/ 392 w 2127"/>
                <a:gd name="T101" fmla="*/ 3084 h 3157"/>
                <a:gd name="T102" fmla="*/ 349 w 2127"/>
                <a:gd name="T103" fmla="*/ 3149 h 3157"/>
                <a:gd name="T104" fmla="*/ 164 w 2127"/>
                <a:gd name="T105" fmla="*/ 3145 h 3157"/>
                <a:gd name="T106" fmla="*/ 18 w 2127"/>
                <a:gd name="T107" fmla="*/ 2940 h 3157"/>
                <a:gd name="T108" fmla="*/ 139 w 2127"/>
                <a:gd name="T109" fmla="*/ 2743 h 3157"/>
                <a:gd name="T110" fmla="*/ 100 w 2127"/>
                <a:gd name="T111" fmla="*/ 2541 h 3157"/>
                <a:gd name="T112" fmla="*/ 211 w 2127"/>
                <a:gd name="T113" fmla="*/ 2293 h 3157"/>
                <a:gd name="T114" fmla="*/ 341 w 2127"/>
                <a:gd name="T115" fmla="*/ 2266 h 3157"/>
                <a:gd name="T116" fmla="*/ 417 w 2127"/>
                <a:gd name="T117" fmla="*/ 2296 h 3157"/>
                <a:gd name="T118" fmla="*/ 508 w 2127"/>
                <a:gd name="T119" fmla="*/ 2062 h 3157"/>
                <a:gd name="T120" fmla="*/ 488 w 2127"/>
                <a:gd name="T121" fmla="*/ 1904 h 3157"/>
                <a:gd name="T122" fmla="*/ 496 w 2127"/>
                <a:gd name="T123" fmla="*/ 1782 h 3157"/>
                <a:gd name="T124" fmla="*/ 514 w 2127"/>
                <a:gd name="T125" fmla="*/ 1618 h 3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127" h="3157">
                  <a:moveTo>
                    <a:pt x="440" y="1547"/>
                  </a:moveTo>
                  <a:cubicBezTo>
                    <a:pt x="431" y="1553"/>
                    <a:pt x="430" y="1563"/>
                    <a:pt x="426" y="1570"/>
                  </a:cubicBezTo>
                  <a:cubicBezTo>
                    <a:pt x="422" y="1577"/>
                    <a:pt x="419" y="1587"/>
                    <a:pt x="408" y="1586"/>
                  </a:cubicBezTo>
                  <a:cubicBezTo>
                    <a:pt x="395" y="1585"/>
                    <a:pt x="382" y="1582"/>
                    <a:pt x="376" y="1569"/>
                  </a:cubicBezTo>
                  <a:cubicBezTo>
                    <a:pt x="370" y="1558"/>
                    <a:pt x="372" y="1549"/>
                    <a:pt x="388" y="1550"/>
                  </a:cubicBezTo>
                  <a:cubicBezTo>
                    <a:pt x="399" y="1551"/>
                    <a:pt x="401" y="1544"/>
                    <a:pt x="401" y="1535"/>
                  </a:cubicBezTo>
                  <a:cubicBezTo>
                    <a:pt x="403" y="1510"/>
                    <a:pt x="380" y="1494"/>
                    <a:pt x="357" y="1505"/>
                  </a:cubicBezTo>
                  <a:cubicBezTo>
                    <a:pt x="349" y="1508"/>
                    <a:pt x="342" y="1512"/>
                    <a:pt x="333" y="1515"/>
                  </a:cubicBezTo>
                  <a:cubicBezTo>
                    <a:pt x="323" y="1517"/>
                    <a:pt x="315" y="1514"/>
                    <a:pt x="309" y="1505"/>
                  </a:cubicBezTo>
                  <a:cubicBezTo>
                    <a:pt x="302" y="1496"/>
                    <a:pt x="307" y="1489"/>
                    <a:pt x="312" y="1481"/>
                  </a:cubicBezTo>
                  <a:cubicBezTo>
                    <a:pt x="321" y="1467"/>
                    <a:pt x="336" y="1464"/>
                    <a:pt x="351" y="1459"/>
                  </a:cubicBezTo>
                  <a:cubicBezTo>
                    <a:pt x="387" y="1447"/>
                    <a:pt x="387" y="1447"/>
                    <a:pt x="375" y="1411"/>
                  </a:cubicBezTo>
                  <a:cubicBezTo>
                    <a:pt x="364" y="1376"/>
                    <a:pt x="354" y="1342"/>
                    <a:pt x="353" y="1306"/>
                  </a:cubicBezTo>
                  <a:cubicBezTo>
                    <a:pt x="353" y="1294"/>
                    <a:pt x="346" y="1293"/>
                    <a:pt x="338" y="1291"/>
                  </a:cubicBezTo>
                  <a:cubicBezTo>
                    <a:pt x="312" y="1284"/>
                    <a:pt x="286" y="1275"/>
                    <a:pt x="259" y="1260"/>
                  </a:cubicBezTo>
                  <a:cubicBezTo>
                    <a:pt x="282" y="1252"/>
                    <a:pt x="302" y="1256"/>
                    <a:pt x="323" y="1257"/>
                  </a:cubicBezTo>
                  <a:cubicBezTo>
                    <a:pt x="367" y="1259"/>
                    <a:pt x="387" y="1243"/>
                    <a:pt x="392" y="1204"/>
                  </a:cubicBezTo>
                  <a:cubicBezTo>
                    <a:pt x="395" y="1186"/>
                    <a:pt x="389" y="1176"/>
                    <a:pt x="371" y="1172"/>
                  </a:cubicBezTo>
                  <a:cubicBezTo>
                    <a:pt x="363" y="1170"/>
                    <a:pt x="355" y="1170"/>
                    <a:pt x="348" y="1164"/>
                  </a:cubicBezTo>
                  <a:cubicBezTo>
                    <a:pt x="356" y="1152"/>
                    <a:pt x="369" y="1152"/>
                    <a:pt x="380" y="1152"/>
                  </a:cubicBezTo>
                  <a:cubicBezTo>
                    <a:pt x="392" y="1152"/>
                    <a:pt x="395" y="1147"/>
                    <a:pt x="396" y="1137"/>
                  </a:cubicBezTo>
                  <a:cubicBezTo>
                    <a:pt x="398" y="1109"/>
                    <a:pt x="388" y="1086"/>
                    <a:pt x="374" y="1063"/>
                  </a:cubicBezTo>
                  <a:cubicBezTo>
                    <a:pt x="366" y="1050"/>
                    <a:pt x="357" y="1036"/>
                    <a:pt x="349" y="1023"/>
                  </a:cubicBezTo>
                  <a:cubicBezTo>
                    <a:pt x="337" y="1002"/>
                    <a:pt x="333" y="980"/>
                    <a:pt x="340" y="957"/>
                  </a:cubicBezTo>
                  <a:cubicBezTo>
                    <a:pt x="346" y="934"/>
                    <a:pt x="340" y="923"/>
                    <a:pt x="318" y="915"/>
                  </a:cubicBezTo>
                  <a:cubicBezTo>
                    <a:pt x="315" y="914"/>
                    <a:pt x="312" y="914"/>
                    <a:pt x="307" y="913"/>
                  </a:cubicBezTo>
                  <a:cubicBezTo>
                    <a:pt x="316" y="897"/>
                    <a:pt x="331" y="894"/>
                    <a:pt x="344" y="889"/>
                  </a:cubicBezTo>
                  <a:cubicBezTo>
                    <a:pt x="360" y="883"/>
                    <a:pt x="372" y="874"/>
                    <a:pt x="377" y="857"/>
                  </a:cubicBezTo>
                  <a:cubicBezTo>
                    <a:pt x="382" y="845"/>
                    <a:pt x="380" y="836"/>
                    <a:pt x="367" y="831"/>
                  </a:cubicBezTo>
                  <a:cubicBezTo>
                    <a:pt x="353" y="826"/>
                    <a:pt x="344" y="819"/>
                    <a:pt x="345" y="802"/>
                  </a:cubicBezTo>
                  <a:cubicBezTo>
                    <a:pt x="345" y="786"/>
                    <a:pt x="357" y="784"/>
                    <a:pt x="369" y="781"/>
                  </a:cubicBezTo>
                  <a:cubicBezTo>
                    <a:pt x="373" y="780"/>
                    <a:pt x="380" y="780"/>
                    <a:pt x="379" y="773"/>
                  </a:cubicBezTo>
                  <a:cubicBezTo>
                    <a:pt x="379" y="765"/>
                    <a:pt x="375" y="756"/>
                    <a:pt x="367" y="754"/>
                  </a:cubicBezTo>
                  <a:cubicBezTo>
                    <a:pt x="345" y="748"/>
                    <a:pt x="347" y="734"/>
                    <a:pt x="352" y="716"/>
                  </a:cubicBezTo>
                  <a:cubicBezTo>
                    <a:pt x="358" y="689"/>
                    <a:pt x="357" y="662"/>
                    <a:pt x="349" y="635"/>
                  </a:cubicBezTo>
                  <a:cubicBezTo>
                    <a:pt x="347" y="627"/>
                    <a:pt x="346" y="620"/>
                    <a:pt x="351" y="613"/>
                  </a:cubicBezTo>
                  <a:cubicBezTo>
                    <a:pt x="364" y="593"/>
                    <a:pt x="371" y="574"/>
                    <a:pt x="356" y="551"/>
                  </a:cubicBezTo>
                  <a:cubicBezTo>
                    <a:pt x="351" y="542"/>
                    <a:pt x="361" y="537"/>
                    <a:pt x="367" y="538"/>
                  </a:cubicBezTo>
                  <a:cubicBezTo>
                    <a:pt x="400" y="545"/>
                    <a:pt x="411" y="528"/>
                    <a:pt x="413" y="499"/>
                  </a:cubicBezTo>
                  <a:cubicBezTo>
                    <a:pt x="414" y="494"/>
                    <a:pt x="418" y="490"/>
                    <a:pt x="421" y="485"/>
                  </a:cubicBezTo>
                  <a:cubicBezTo>
                    <a:pt x="437" y="458"/>
                    <a:pt x="439" y="456"/>
                    <a:pt x="470" y="463"/>
                  </a:cubicBezTo>
                  <a:cubicBezTo>
                    <a:pt x="487" y="467"/>
                    <a:pt x="498" y="465"/>
                    <a:pt x="506" y="447"/>
                  </a:cubicBezTo>
                  <a:cubicBezTo>
                    <a:pt x="512" y="434"/>
                    <a:pt x="523" y="422"/>
                    <a:pt x="539" y="420"/>
                  </a:cubicBezTo>
                  <a:cubicBezTo>
                    <a:pt x="554" y="418"/>
                    <a:pt x="555" y="408"/>
                    <a:pt x="555" y="397"/>
                  </a:cubicBezTo>
                  <a:cubicBezTo>
                    <a:pt x="555" y="386"/>
                    <a:pt x="554" y="376"/>
                    <a:pt x="561" y="367"/>
                  </a:cubicBezTo>
                  <a:cubicBezTo>
                    <a:pt x="566" y="360"/>
                    <a:pt x="561" y="355"/>
                    <a:pt x="556" y="352"/>
                  </a:cubicBezTo>
                  <a:cubicBezTo>
                    <a:pt x="548" y="349"/>
                    <a:pt x="541" y="347"/>
                    <a:pt x="533" y="346"/>
                  </a:cubicBezTo>
                  <a:cubicBezTo>
                    <a:pt x="507" y="339"/>
                    <a:pt x="506" y="337"/>
                    <a:pt x="517" y="314"/>
                  </a:cubicBezTo>
                  <a:cubicBezTo>
                    <a:pt x="522" y="302"/>
                    <a:pt x="530" y="292"/>
                    <a:pt x="536" y="281"/>
                  </a:cubicBezTo>
                  <a:cubicBezTo>
                    <a:pt x="544" y="268"/>
                    <a:pt x="552" y="255"/>
                    <a:pt x="569" y="271"/>
                  </a:cubicBezTo>
                  <a:cubicBezTo>
                    <a:pt x="575" y="276"/>
                    <a:pt x="583" y="273"/>
                    <a:pt x="585" y="264"/>
                  </a:cubicBezTo>
                  <a:cubicBezTo>
                    <a:pt x="588" y="253"/>
                    <a:pt x="592" y="241"/>
                    <a:pt x="578" y="232"/>
                  </a:cubicBezTo>
                  <a:cubicBezTo>
                    <a:pt x="577" y="232"/>
                    <a:pt x="576" y="232"/>
                    <a:pt x="574" y="231"/>
                  </a:cubicBezTo>
                  <a:cubicBezTo>
                    <a:pt x="566" y="228"/>
                    <a:pt x="552" y="235"/>
                    <a:pt x="550" y="220"/>
                  </a:cubicBezTo>
                  <a:cubicBezTo>
                    <a:pt x="548" y="206"/>
                    <a:pt x="552" y="193"/>
                    <a:pt x="561" y="181"/>
                  </a:cubicBezTo>
                  <a:cubicBezTo>
                    <a:pt x="569" y="172"/>
                    <a:pt x="580" y="166"/>
                    <a:pt x="591" y="162"/>
                  </a:cubicBezTo>
                  <a:cubicBezTo>
                    <a:pt x="600" y="159"/>
                    <a:pt x="607" y="159"/>
                    <a:pt x="608" y="171"/>
                  </a:cubicBezTo>
                  <a:cubicBezTo>
                    <a:pt x="609" y="175"/>
                    <a:pt x="611" y="179"/>
                    <a:pt x="615" y="179"/>
                  </a:cubicBezTo>
                  <a:cubicBezTo>
                    <a:pt x="622" y="179"/>
                    <a:pt x="623" y="174"/>
                    <a:pt x="623" y="170"/>
                  </a:cubicBezTo>
                  <a:cubicBezTo>
                    <a:pt x="624" y="162"/>
                    <a:pt x="624" y="155"/>
                    <a:pt x="625" y="148"/>
                  </a:cubicBezTo>
                  <a:cubicBezTo>
                    <a:pt x="628" y="124"/>
                    <a:pt x="644" y="115"/>
                    <a:pt x="666" y="124"/>
                  </a:cubicBezTo>
                  <a:cubicBezTo>
                    <a:pt x="669" y="125"/>
                    <a:pt x="671" y="126"/>
                    <a:pt x="673" y="127"/>
                  </a:cubicBezTo>
                  <a:cubicBezTo>
                    <a:pt x="705" y="144"/>
                    <a:pt x="710" y="143"/>
                    <a:pt x="725" y="109"/>
                  </a:cubicBezTo>
                  <a:cubicBezTo>
                    <a:pt x="731" y="96"/>
                    <a:pt x="738" y="89"/>
                    <a:pt x="753" y="91"/>
                  </a:cubicBezTo>
                  <a:cubicBezTo>
                    <a:pt x="759" y="92"/>
                    <a:pt x="764" y="91"/>
                    <a:pt x="769" y="90"/>
                  </a:cubicBezTo>
                  <a:cubicBezTo>
                    <a:pt x="799" y="89"/>
                    <a:pt x="822" y="78"/>
                    <a:pt x="829" y="45"/>
                  </a:cubicBezTo>
                  <a:cubicBezTo>
                    <a:pt x="832" y="33"/>
                    <a:pt x="837" y="21"/>
                    <a:pt x="845" y="11"/>
                  </a:cubicBezTo>
                  <a:cubicBezTo>
                    <a:pt x="850" y="4"/>
                    <a:pt x="858" y="0"/>
                    <a:pt x="866" y="3"/>
                  </a:cubicBezTo>
                  <a:cubicBezTo>
                    <a:pt x="876" y="6"/>
                    <a:pt x="872" y="15"/>
                    <a:pt x="871" y="22"/>
                  </a:cubicBezTo>
                  <a:cubicBezTo>
                    <a:pt x="867" y="66"/>
                    <a:pt x="867" y="66"/>
                    <a:pt x="909" y="57"/>
                  </a:cubicBezTo>
                  <a:cubicBezTo>
                    <a:pt x="924" y="54"/>
                    <a:pt x="938" y="53"/>
                    <a:pt x="953" y="56"/>
                  </a:cubicBezTo>
                  <a:cubicBezTo>
                    <a:pt x="968" y="60"/>
                    <a:pt x="980" y="63"/>
                    <a:pt x="986" y="82"/>
                  </a:cubicBezTo>
                  <a:cubicBezTo>
                    <a:pt x="996" y="109"/>
                    <a:pt x="1034" y="117"/>
                    <a:pt x="1066" y="102"/>
                  </a:cubicBezTo>
                  <a:cubicBezTo>
                    <a:pt x="1071" y="100"/>
                    <a:pt x="1075" y="97"/>
                    <a:pt x="1081" y="94"/>
                  </a:cubicBezTo>
                  <a:cubicBezTo>
                    <a:pt x="1085" y="117"/>
                    <a:pt x="1091" y="138"/>
                    <a:pt x="1114" y="148"/>
                  </a:cubicBezTo>
                  <a:cubicBezTo>
                    <a:pt x="1135" y="157"/>
                    <a:pt x="1155" y="152"/>
                    <a:pt x="1176" y="148"/>
                  </a:cubicBezTo>
                  <a:cubicBezTo>
                    <a:pt x="1178" y="154"/>
                    <a:pt x="1174" y="156"/>
                    <a:pt x="1172" y="159"/>
                  </a:cubicBezTo>
                  <a:cubicBezTo>
                    <a:pt x="1152" y="181"/>
                    <a:pt x="1160" y="206"/>
                    <a:pt x="1189" y="215"/>
                  </a:cubicBezTo>
                  <a:cubicBezTo>
                    <a:pt x="1219" y="224"/>
                    <a:pt x="1219" y="224"/>
                    <a:pt x="1209" y="254"/>
                  </a:cubicBezTo>
                  <a:cubicBezTo>
                    <a:pt x="1202" y="275"/>
                    <a:pt x="1214" y="297"/>
                    <a:pt x="1236" y="300"/>
                  </a:cubicBezTo>
                  <a:cubicBezTo>
                    <a:pt x="1247" y="302"/>
                    <a:pt x="1248" y="292"/>
                    <a:pt x="1250" y="285"/>
                  </a:cubicBezTo>
                  <a:cubicBezTo>
                    <a:pt x="1253" y="273"/>
                    <a:pt x="1255" y="259"/>
                    <a:pt x="1270" y="255"/>
                  </a:cubicBezTo>
                  <a:cubicBezTo>
                    <a:pt x="1280" y="253"/>
                    <a:pt x="1287" y="252"/>
                    <a:pt x="1283" y="267"/>
                  </a:cubicBezTo>
                  <a:cubicBezTo>
                    <a:pt x="1274" y="305"/>
                    <a:pt x="1284" y="318"/>
                    <a:pt x="1322" y="321"/>
                  </a:cubicBezTo>
                  <a:cubicBezTo>
                    <a:pt x="1370" y="325"/>
                    <a:pt x="1411" y="342"/>
                    <a:pt x="1447" y="373"/>
                  </a:cubicBezTo>
                  <a:cubicBezTo>
                    <a:pt x="1465" y="389"/>
                    <a:pt x="1484" y="402"/>
                    <a:pt x="1507" y="410"/>
                  </a:cubicBezTo>
                  <a:cubicBezTo>
                    <a:pt x="1519" y="414"/>
                    <a:pt x="1530" y="414"/>
                    <a:pt x="1540" y="405"/>
                  </a:cubicBezTo>
                  <a:cubicBezTo>
                    <a:pt x="1549" y="397"/>
                    <a:pt x="1560" y="392"/>
                    <a:pt x="1570" y="402"/>
                  </a:cubicBezTo>
                  <a:cubicBezTo>
                    <a:pt x="1580" y="413"/>
                    <a:pt x="1569" y="421"/>
                    <a:pt x="1563" y="427"/>
                  </a:cubicBezTo>
                  <a:cubicBezTo>
                    <a:pt x="1548" y="442"/>
                    <a:pt x="1547" y="456"/>
                    <a:pt x="1554" y="475"/>
                  </a:cubicBezTo>
                  <a:cubicBezTo>
                    <a:pt x="1581" y="551"/>
                    <a:pt x="1584" y="629"/>
                    <a:pt x="1581" y="708"/>
                  </a:cubicBezTo>
                  <a:cubicBezTo>
                    <a:pt x="1580" y="748"/>
                    <a:pt x="1580" y="748"/>
                    <a:pt x="1616" y="763"/>
                  </a:cubicBezTo>
                  <a:cubicBezTo>
                    <a:pt x="1649" y="776"/>
                    <a:pt x="1649" y="776"/>
                    <a:pt x="1675" y="750"/>
                  </a:cubicBezTo>
                  <a:cubicBezTo>
                    <a:pt x="1693" y="732"/>
                    <a:pt x="1711" y="713"/>
                    <a:pt x="1734" y="700"/>
                  </a:cubicBezTo>
                  <a:cubicBezTo>
                    <a:pt x="1746" y="694"/>
                    <a:pt x="1759" y="688"/>
                    <a:pt x="1775" y="691"/>
                  </a:cubicBezTo>
                  <a:cubicBezTo>
                    <a:pt x="1772" y="703"/>
                    <a:pt x="1764" y="711"/>
                    <a:pt x="1758" y="720"/>
                  </a:cubicBezTo>
                  <a:cubicBezTo>
                    <a:pt x="1746" y="738"/>
                    <a:pt x="1738" y="757"/>
                    <a:pt x="1738" y="778"/>
                  </a:cubicBezTo>
                  <a:cubicBezTo>
                    <a:pt x="1737" y="790"/>
                    <a:pt x="1733" y="792"/>
                    <a:pt x="1722" y="791"/>
                  </a:cubicBezTo>
                  <a:cubicBezTo>
                    <a:pt x="1711" y="790"/>
                    <a:pt x="1699" y="790"/>
                    <a:pt x="1689" y="796"/>
                  </a:cubicBezTo>
                  <a:cubicBezTo>
                    <a:pt x="1683" y="801"/>
                    <a:pt x="1678" y="807"/>
                    <a:pt x="1677" y="814"/>
                  </a:cubicBezTo>
                  <a:cubicBezTo>
                    <a:pt x="1677" y="823"/>
                    <a:pt x="1686" y="823"/>
                    <a:pt x="1692" y="825"/>
                  </a:cubicBezTo>
                  <a:cubicBezTo>
                    <a:pt x="1732" y="839"/>
                    <a:pt x="1772" y="852"/>
                    <a:pt x="1813" y="867"/>
                  </a:cubicBezTo>
                  <a:cubicBezTo>
                    <a:pt x="1837" y="875"/>
                    <a:pt x="1861" y="886"/>
                    <a:pt x="1882" y="902"/>
                  </a:cubicBezTo>
                  <a:cubicBezTo>
                    <a:pt x="1923" y="931"/>
                    <a:pt x="1936" y="968"/>
                    <a:pt x="1924" y="1017"/>
                  </a:cubicBezTo>
                  <a:cubicBezTo>
                    <a:pt x="1912" y="1061"/>
                    <a:pt x="1912" y="1061"/>
                    <a:pt x="1939" y="1097"/>
                  </a:cubicBezTo>
                  <a:cubicBezTo>
                    <a:pt x="1923" y="1108"/>
                    <a:pt x="1913" y="1125"/>
                    <a:pt x="1904" y="1141"/>
                  </a:cubicBezTo>
                  <a:cubicBezTo>
                    <a:pt x="1895" y="1157"/>
                    <a:pt x="1884" y="1170"/>
                    <a:pt x="1865" y="1174"/>
                  </a:cubicBezTo>
                  <a:cubicBezTo>
                    <a:pt x="1851" y="1177"/>
                    <a:pt x="1837" y="1180"/>
                    <a:pt x="1834" y="1197"/>
                  </a:cubicBezTo>
                  <a:cubicBezTo>
                    <a:pt x="1830" y="1217"/>
                    <a:pt x="1831" y="1236"/>
                    <a:pt x="1849" y="1250"/>
                  </a:cubicBezTo>
                  <a:cubicBezTo>
                    <a:pt x="1861" y="1260"/>
                    <a:pt x="1876" y="1267"/>
                    <a:pt x="1890" y="1273"/>
                  </a:cubicBezTo>
                  <a:cubicBezTo>
                    <a:pt x="1914" y="1284"/>
                    <a:pt x="1939" y="1294"/>
                    <a:pt x="1961" y="1309"/>
                  </a:cubicBezTo>
                  <a:cubicBezTo>
                    <a:pt x="1974" y="1318"/>
                    <a:pt x="1981" y="1314"/>
                    <a:pt x="1983" y="1298"/>
                  </a:cubicBezTo>
                  <a:cubicBezTo>
                    <a:pt x="1984" y="1274"/>
                    <a:pt x="1997" y="1257"/>
                    <a:pt x="2020" y="1250"/>
                  </a:cubicBezTo>
                  <a:cubicBezTo>
                    <a:pt x="2045" y="1242"/>
                    <a:pt x="2073" y="1249"/>
                    <a:pt x="2088" y="1267"/>
                  </a:cubicBezTo>
                  <a:cubicBezTo>
                    <a:pt x="2099" y="1280"/>
                    <a:pt x="2101" y="1295"/>
                    <a:pt x="2095" y="1310"/>
                  </a:cubicBezTo>
                  <a:cubicBezTo>
                    <a:pt x="2088" y="1329"/>
                    <a:pt x="2096" y="1338"/>
                    <a:pt x="2112" y="1343"/>
                  </a:cubicBezTo>
                  <a:cubicBezTo>
                    <a:pt x="2122" y="1346"/>
                    <a:pt x="2127" y="1351"/>
                    <a:pt x="2125" y="1362"/>
                  </a:cubicBezTo>
                  <a:cubicBezTo>
                    <a:pt x="2123" y="1374"/>
                    <a:pt x="2114" y="1368"/>
                    <a:pt x="2108" y="1368"/>
                  </a:cubicBezTo>
                  <a:cubicBezTo>
                    <a:pt x="2002" y="1361"/>
                    <a:pt x="1903" y="1334"/>
                    <a:pt x="1815" y="1274"/>
                  </a:cubicBezTo>
                  <a:cubicBezTo>
                    <a:pt x="1807" y="1268"/>
                    <a:pt x="1800" y="1268"/>
                    <a:pt x="1794" y="1274"/>
                  </a:cubicBezTo>
                  <a:cubicBezTo>
                    <a:pt x="1782" y="1284"/>
                    <a:pt x="1770" y="1294"/>
                    <a:pt x="1759" y="1304"/>
                  </a:cubicBezTo>
                  <a:cubicBezTo>
                    <a:pt x="1743" y="1319"/>
                    <a:pt x="1727" y="1334"/>
                    <a:pt x="1704" y="1340"/>
                  </a:cubicBezTo>
                  <a:cubicBezTo>
                    <a:pt x="1693" y="1342"/>
                    <a:pt x="1693" y="1350"/>
                    <a:pt x="1698" y="1358"/>
                  </a:cubicBezTo>
                  <a:cubicBezTo>
                    <a:pt x="1705" y="1368"/>
                    <a:pt x="1712" y="1378"/>
                    <a:pt x="1726" y="1381"/>
                  </a:cubicBezTo>
                  <a:cubicBezTo>
                    <a:pt x="1758" y="1390"/>
                    <a:pt x="1785" y="1409"/>
                    <a:pt x="1811" y="1429"/>
                  </a:cubicBezTo>
                  <a:cubicBezTo>
                    <a:pt x="1831" y="1445"/>
                    <a:pt x="1851" y="1460"/>
                    <a:pt x="1874" y="1471"/>
                  </a:cubicBezTo>
                  <a:cubicBezTo>
                    <a:pt x="1890" y="1480"/>
                    <a:pt x="1899" y="1477"/>
                    <a:pt x="1904" y="1460"/>
                  </a:cubicBezTo>
                  <a:cubicBezTo>
                    <a:pt x="1906" y="1451"/>
                    <a:pt x="1908" y="1441"/>
                    <a:pt x="1922" y="1445"/>
                  </a:cubicBezTo>
                  <a:cubicBezTo>
                    <a:pt x="1935" y="1449"/>
                    <a:pt x="1940" y="1458"/>
                    <a:pt x="1941" y="1470"/>
                  </a:cubicBezTo>
                  <a:cubicBezTo>
                    <a:pt x="1941" y="1478"/>
                    <a:pt x="1935" y="1478"/>
                    <a:pt x="1930" y="1478"/>
                  </a:cubicBezTo>
                  <a:cubicBezTo>
                    <a:pt x="1914" y="1479"/>
                    <a:pt x="1900" y="1483"/>
                    <a:pt x="1887" y="1493"/>
                  </a:cubicBezTo>
                  <a:cubicBezTo>
                    <a:pt x="1881" y="1498"/>
                    <a:pt x="1877" y="1496"/>
                    <a:pt x="1871" y="1493"/>
                  </a:cubicBezTo>
                  <a:cubicBezTo>
                    <a:pt x="1813" y="1464"/>
                    <a:pt x="1751" y="1440"/>
                    <a:pt x="1708" y="1388"/>
                  </a:cubicBezTo>
                  <a:cubicBezTo>
                    <a:pt x="1695" y="1373"/>
                    <a:pt x="1664" y="1380"/>
                    <a:pt x="1656" y="1400"/>
                  </a:cubicBezTo>
                  <a:cubicBezTo>
                    <a:pt x="1649" y="1415"/>
                    <a:pt x="1641" y="1417"/>
                    <a:pt x="1627" y="1415"/>
                  </a:cubicBezTo>
                  <a:cubicBezTo>
                    <a:pt x="1620" y="1414"/>
                    <a:pt x="1612" y="1415"/>
                    <a:pt x="1605" y="1417"/>
                  </a:cubicBezTo>
                  <a:cubicBezTo>
                    <a:pt x="1593" y="1420"/>
                    <a:pt x="1590" y="1430"/>
                    <a:pt x="1588" y="1441"/>
                  </a:cubicBezTo>
                  <a:cubicBezTo>
                    <a:pt x="1586" y="1452"/>
                    <a:pt x="1593" y="1457"/>
                    <a:pt x="1601" y="1461"/>
                  </a:cubicBezTo>
                  <a:cubicBezTo>
                    <a:pt x="1611" y="1466"/>
                    <a:pt x="1623" y="1470"/>
                    <a:pt x="1634" y="1475"/>
                  </a:cubicBezTo>
                  <a:cubicBezTo>
                    <a:pt x="1646" y="1480"/>
                    <a:pt x="1658" y="1486"/>
                    <a:pt x="1667" y="1497"/>
                  </a:cubicBezTo>
                  <a:cubicBezTo>
                    <a:pt x="1682" y="1516"/>
                    <a:pt x="1679" y="1534"/>
                    <a:pt x="1656" y="1541"/>
                  </a:cubicBezTo>
                  <a:cubicBezTo>
                    <a:pt x="1613" y="1554"/>
                    <a:pt x="1610" y="1570"/>
                    <a:pt x="1633" y="1611"/>
                  </a:cubicBezTo>
                  <a:cubicBezTo>
                    <a:pt x="1642" y="1628"/>
                    <a:pt x="1653" y="1643"/>
                    <a:pt x="1646" y="1664"/>
                  </a:cubicBezTo>
                  <a:cubicBezTo>
                    <a:pt x="1644" y="1668"/>
                    <a:pt x="1644" y="1674"/>
                    <a:pt x="1638" y="1673"/>
                  </a:cubicBezTo>
                  <a:cubicBezTo>
                    <a:pt x="1632" y="1673"/>
                    <a:pt x="1630" y="1668"/>
                    <a:pt x="1629" y="1664"/>
                  </a:cubicBezTo>
                  <a:cubicBezTo>
                    <a:pt x="1627" y="1646"/>
                    <a:pt x="1616" y="1640"/>
                    <a:pt x="1599" y="1639"/>
                  </a:cubicBezTo>
                  <a:cubicBezTo>
                    <a:pt x="1575" y="1637"/>
                    <a:pt x="1560" y="1623"/>
                    <a:pt x="1552" y="1600"/>
                  </a:cubicBezTo>
                  <a:cubicBezTo>
                    <a:pt x="1546" y="1580"/>
                    <a:pt x="1540" y="1560"/>
                    <a:pt x="1533" y="1540"/>
                  </a:cubicBezTo>
                  <a:cubicBezTo>
                    <a:pt x="1529" y="1526"/>
                    <a:pt x="1521" y="1514"/>
                    <a:pt x="1510" y="1506"/>
                  </a:cubicBezTo>
                  <a:cubicBezTo>
                    <a:pt x="1506" y="1503"/>
                    <a:pt x="1502" y="1498"/>
                    <a:pt x="1496" y="1500"/>
                  </a:cubicBezTo>
                  <a:cubicBezTo>
                    <a:pt x="1489" y="1504"/>
                    <a:pt x="1486" y="1510"/>
                    <a:pt x="1487" y="1517"/>
                  </a:cubicBezTo>
                  <a:cubicBezTo>
                    <a:pt x="1488" y="1530"/>
                    <a:pt x="1490" y="1543"/>
                    <a:pt x="1492" y="1556"/>
                  </a:cubicBezTo>
                  <a:cubicBezTo>
                    <a:pt x="1493" y="1561"/>
                    <a:pt x="1498" y="1562"/>
                    <a:pt x="1502" y="1563"/>
                  </a:cubicBezTo>
                  <a:cubicBezTo>
                    <a:pt x="1506" y="1564"/>
                    <a:pt x="1511" y="1564"/>
                    <a:pt x="1515" y="1566"/>
                  </a:cubicBezTo>
                  <a:cubicBezTo>
                    <a:pt x="1527" y="1569"/>
                    <a:pt x="1536" y="1576"/>
                    <a:pt x="1532" y="1589"/>
                  </a:cubicBezTo>
                  <a:cubicBezTo>
                    <a:pt x="1528" y="1600"/>
                    <a:pt x="1516" y="1595"/>
                    <a:pt x="1507" y="1594"/>
                  </a:cubicBezTo>
                  <a:cubicBezTo>
                    <a:pt x="1504" y="1593"/>
                    <a:pt x="1500" y="1592"/>
                    <a:pt x="1498" y="1590"/>
                  </a:cubicBezTo>
                  <a:cubicBezTo>
                    <a:pt x="1480" y="1574"/>
                    <a:pt x="1478" y="1587"/>
                    <a:pt x="1474" y="1602"/>
                  </a:cubicBezTo>
                  <a:cubicBezTo>
                    <a:pt x="1468" y="1624"/>
                    <a:pt x="1468" y="1623"/>
                    <a:pt x="1492" y="1625"/>
                  </a:cubicBezTo>
                  <a:cubicBezTo>
                    <a:pt x="1506" y="1625"/>
                    <a:pt x="1515" y="1630"/>
                    <a:pt x="1509" y="1647"/>
                  </a:cubicBezTo>
                  <a:cubicBezTo>
                    <a:pt x="1505" y="1659"/>
                    <a:pt x="1502" y="1671"/>
                    <a:pt x="1500" y="1684"/>
                  </a:cubicBezTo>
                  <a:cubicBezTo>
                    <a:pt x="1497" y="1705"/>
                    <a:pt x="1504" y="1712"/>
                    <a:pt x="1525" y="1709"/>
                  </a:cubicBezTo>
                  <a:cubicBezTo>
                    <a:pt x="1529" y="1709"/>
                    <a:pt x="1532" y="1709"/>
                    <a:pt x="1535" y="1708"/>
                  </a:cubicBezTo>
                  <a:cubicBezTo>
                    <a:pt x="1553" y="1704"/>
                    <a:pt x="1560" y="1707"/>
                    <a:pt x="1558" y="1728"/>
                  </a:cubicBezTo>
                  <a:cubicBezTo>
                    <a:pt x="1554" y="1754"/>
                    <a:pt x="1565" y="1777"/>
                    <a:pt x="1579" y="1799"/>
                  </a:cubicBezTo>
                  <a:cubicBezTo>
                    <a:pt x="1596" y="1825"/>
                    <a:pt x="1618" y="1849"/>
                    <a:pt x="1631" y="1877"/>
                  </a:cubicBezTo>
                  <a:cubicBezTo>
                    <a:pt x="1639" y="1894"/>
                    <a:pt x="1643" y="1910"/>
                    <a:pt x="1634" y="1929"/>
                  </a:cubicBezTo>
                  <a:cubicBezTo>
                    <a:pt x="1623" y="1951"/>
                    <a:pt x="1628" y="1975"/>
                    <a:pt x="1637" y="1998"/>
                  </a:cubicBezTo>
                  <a:cubicBezTo>
                    <a:pt x="1640" y="2005"/>
                    <a:pt x="1643" y="2011"/>
                    <a:pt x="1645" y="2017"/>
                  </a:cubicBezTo>
                  <a:cubicBezTo>
                    <a:pt x="1662" y="2054"/>
                    <a:pt x="1662" y="2054"/>
                    <a:pt x="1631" y="2080"/>
                  </a:cubicBezTo>
                  <a:cubicBezTo>
                    <a:pt x="1625" y="2085"/>
                    <a:pt x="1621" y="2090"/>
                    <a:pt x="1623" y="2100"/>
                  </a:cubicBezTo>
                  <a:cubicBezTo>
                    <a:pt x="1625" y="2111"/>
                    <a:pt x="1624" y="2123"/>
                    <a:pt x="1622" y="2134"/>
                  </a:cubicBezTo>
                  <a:cubicBezTo>
                    <a:pt x="1618" y="2151"/>
                    <a:pt x="1627" y="2158"/>
                    <a:pt x="1641" y="2163"/>
                  </a:cubicBezTo>
                  <a:cubicBezTo>
                    <a:pt x="1686" y="2179"/>
                    <a:pt x="1686" y="2179"/>
                    <a:pt x="1659" y="2218"/>
                  </a:cubicBezTo>
                  <a:cubicBezTo>
                    <a:pt x="1654" y="2225"/>
                    <a:pt x="1652" y="2233"/>
                    <a:pt x="1652" y="2242"/>
                  </a:cubicBezTo>
                  <a:cubicBezTo>
                    <a:pt x="1652" y="2249"/>
                    <a:pt x="1659" y="2258"/>
                    <a:pt x="1647" y="2261"/>
                  </a:cubicBezTo>
                  <a:cubicBezTo>
                    <a:pt x="1637" y="2264"/>
                    <a:pt x="1627" y="2263"/>
                    <a:pt x="1621" y="2253"/>
                  </a:cubicBezTo>
                  <a:cubicBezTo>
                    <a:pt x="1615" y="2245"/>
                    <a:pt x="1611" y="2236"/>
                    <a:pt x="1606" y="2226"/>
                  </a:cubicBezTo>
                  <a:cubicBezTo>
                    <a:pt x="1582" y="2235"/>
                    <a:pt x="1571" y="2256"/>
                    <a:pt x="1562" y="2277"/>
                  </a:cubicBezTo>
                  <a:cubicBezTo>
                    <a:pt x="1557" y="2287"/>
                    <a:pt x="1566" y="2296"/>
                    <a:pt x="1572" y="2303"/>
                  </a:cubicBezTo>
                  <a:cubicBezTo>
                    <a:pt x="1581" y="2312"/>
                    <a:pt x="1590" y="2320"/>
                    <a:pt x="1598" y="2328"/>
                  </a:cubicBezTo>
                  <a:cubicBezTo>
                    <a:pt x="1607" y="2337"/>
                    <a:pt x="1613" y="2347"/>
                    <a:pt x="1614" y="2360"/>
                  </a:cubicBezTo>
                  <a:cubicBezTo>
                    <a:pt x="1615" y="2377"/>
                    <a:pt x="1610" y="2381"/>
                    <a:pt x="1593" y="2377"/>
                  </a:cubicBezTo>
                  <a:cubicBezTo>
                    <a:pt x="1572" y="2371"/>
                    <a:pt x="1567" y="2377"/>
                    <a:pt x="1570" y="2398"/>
                  </a:cubicBezTo>
                  <a:cubicBezTo>
                    <a:pt x="1571" y="2410"/>
                    <a:pt x="1581" y="2425"/>
                    <a:pt x="1567" y="2433"/>
                  </a:cubicBezTo>
                  <a:cubicBezTo>
                    <a:pt x="1554" y="2440"/>
                    <a:pt x="1542" y="2427"/>
                    <a:pt x="1532" y="2419"/>
                  </a:cubicBezTo>
                  <a:cubicBezTo>
                    <a:pt x="1528" y="2415"/>
                    <a:pt x="1524" y="2412"/>
                    <a:pt x="1519" y="2409"/>
                  </a:cubicBezTo>
                  <a:cubicBezTo>
                    <a:pt x="1513" y="2405"/>
                    <a:pt x="1505" y="2404"/>
                    <a:pt x="1499" y="2410"/>
                  </a:cubicBezTo>
                  <a:cubicBezTo>
                    <a:pt x="1493" y="2415"/>
                    <a:pt x="1495" y="2422"/>
                    <a:pt x="1499" y="2428"/>
                  </a:cubicBezTo>
                  <a:cubicBezTo>
                    <a:pt x="1504" y="2437"/>
                    <a:pt x="1508" y="2446"/>
                    <a:pt x="1498" y="2455"/>
                  </a:cubicBezTo>
                  <a:cubicBezTo>
                    <a:pt x="1488" y="2463"/>
                    <a:pt x="1478" y="2458"/>
                    <a:pt x="1469" y="2452"/>
                  </a:cubicBezTo>
                  <a:cubicBezTo>
                    <a:pt x="1468" y="2451"/>
                    <a:pt x="1466" y="2449"/>
                    <a:pt x="1464" y="2448"/>
                  </a:cubicBezTo>
                  <a:cubicBezTo>
                    <a:pt x="1439" y="2430"/>
                    <a:pt x="1433" y="2432"/>
                    <a:pt x="1421" y="2461"/>
                  </a:cubicBezTo>
                  <a:cubicBezTo>
                    <a:pt x="1416" y="2475"/>
                    <a:pt x="1411" y="2486"/>
                    <a:pt x="1394" y="2484"/>
                  </a:cubicBezTo>
                  <a:cubicBezTo>
                    <a:pt x="1390" y="2484"/>
                    <a:pt x="1387" y="2484"/>
                    <a:pt x="1384" y="2483"/>
                  </a:cubicBezTo>
                  <a:cubicBezTo>
                    <a:pt x="1367" y="2477"/>
                    <a:pt x="1352" y="2485"/>
                    <a:pt x="1354" y="2502"/>
                  </a:cubicBezTo>
                  <a:cubicBezTo>
                    <a:pt x="1356" y="2519"/>
                    <a:pt x="1347" y="2525"/>
                    <a:pt x="1335" y="2526"/>
                  </a:cubicBezTo>
                  <a:cubicBezTo>
                    <a:pt x="1296" y="2528"/>
                    <a:pt x="1288" y="2552"/>
                    <a:pt x="1287" y="2586"/>
                  </a:cubicBezTo>
                  <a:cubicBezTo>
                    <a:pt x="1286" y="2610"/>
                    <a:pt x="1280" y="2634"/>
                    <a:pt x="1273" y="2658"/>
                  </a:cubicBezTo>
                  <a:cubicBezTo>
                    <a:pt x="1269" y="2669"/>
                    <a:pt x="1263" y="2676"/>
                    <a:pt x="1251" y="2679"/>
                  </a:cubicBezTo>
                  <a:cubicBezTo>
                    <a:pt x="1210" y="2691"/>
                    <a:pt x="1169" y="2694"/>
                    <a:pt x="1131" y="2668"/>
                  </a:cubicBezTo>
                  <a:cubicBezTo>
                    <a:pt x="1117" y="2658"/>
                    <a:pt x="1108" y="2647"/>
                    <a:pt x="1110" y="2628"/>
                  </a:cubicBezTo>
                  <a:cubicBezTo>
                    <a:pt x="1114" y="2600"/>
                    <a:pt x="1100" y="2575"/>
                    <a:pt x="1086" y="2551"/>
                  </a:cubicBezTo>
                  <a:cubicBezTo>
                    <a:pt x="1083" y="2544"/>
                    <a:pt x="1077" y="2543"/>
                    <a:pt x="1070" y="2542"/>
                  </a:cubicBezTo>
                  <a:cubicBezTo>
                    <a:pt x="1046" y="2539"/>
                    <a:pt x="1022" y="2537"/>
                    <a:pt x="998" y="2538"/>
                  </a:cubicBezTo>
                  <a:cubicBezTo>
                    <a:pt x="983" y="2538"/>
                    <a:pt x="973" y="2533"/>
                    <a:pt x="964" y="2522"/>
                  </a:cubicBezTo>
                  <a:cubicBezTo>
                    <a:pt x="955" y="2512"/>
                    <a:pt x="947" y="2501"/>
                    <a:pt x="934" y="2495"/>
                  </a:cubicBezTo>
                  <a:cubicBezTo>
                    <a:pt x="920" y="2489"/>
                    <a:pt x="908" y="2487"/>
                    <a:pt x="893" y="2497"/>
                  </a:cubicBezTo>
                  <a:cubicBezTo>
                    <a:pt x="875" y="2510"/>
                    <a:pt x="859" y="2504"/>
                    <a:pt x="852" y="2482"/>
                  </a:cubicBezTo>
                  <a:cubicBezTo>
                    <a:pt x="839" y="2444"/>
                    <a:pt x="821" y="2440"/>
                    <a:pt x="790" y="2468"/>
                  </a:cubicBezTo>
                  <a:cubicBezTo>
                    <a:pt x="773" y="2482"/>
                    <a:pt x="762" y="2501"/>
                    <a:pt x="747" y="2517"/>
                  </a:cubicBezTo>
                  <a:cubicBezTo>
                    <a:pt x="735" y="2529"/>
                    <a:pt x="723" y="2540"/>
                    <a:pt x="700" y="2543"/>
                  </a:cubicBezTo>
                  <a:cubicBezTo>
                    <a:pt x="719" y="2512"/>
                    <a:pt x="734" y="2485"/>
                    <a:pt x="752" y="2457"/>
                  </a:cubicBezTo>
                  <a:cubicBezTo>
                    <a:pt x="770" y="2428"/>
                    <a:pt x="746" y="2370"/>
                    <a:pt x="711" y="2373"/>
                  </a:cubicBezTo>
                  <a:cubicBezTo>
                    <a:pt x="670" y="2376"/>
                    <a:pt x="657" y="2354"/>
                    <a:pt x="649" y="2321"/>
                  </a:cubicBezTo>
                  <a:cubicBezTo>
                    <a:pt x="647" y="2316"/>
                    <a:pt x="646" y="2311"/>
                    <a:pt x="644" y="2306"/>
                  </a:cubicBezTo>
                  <a:cubicBezTo>
                    <a:pt x="638" y="2284"/>
                    <a:pt x="636" y="2283"/>
                    <a:pt x="616" y="2294"/>
                  </a:cubicBezTo>
                  <a:cubicBezTo>
                    <a:pt x="599" y="2304"/>
                    <a:pt x="586" y="2318"/>
                    <a:pt x="574" y="2334"/>
                  </a:cubicBezTo>
                  <a:cubicBezTo>
                    <a:pt x="567" y="2344"/>
                    <a:pt x="561" y="2348"/>
                    <a:pt x="548" y="2343"/>
                  </a:cubicBezTo>
                  <a:cubicBezTo>
                    <a:pt x="537" y="2339"/>
                    <a:pt x="525" y="2338"/>
                    <a:pt x="513" y="2337"/>
                  </a:cubicBezTo>
                  <a:cubicBezTo>
                    <a:pt x="505" y="2336"/>
                    <a:pt x="498" y="2340"/>
                    <a:pt x="496" y="2348"/>
                  </a:cubicBezTo>
                  <a:cubicBezTo>
                    <a:pt x="494" y="2357"/>
                    <a:pt x="497" y="2363"/>
                    <a:pt x="505" y="2367"/>
                  </a:cubicBezTo>
                  <a:cubicBezTo>
                    <a:pt x="511" y="2370"/>
                    <a:pt x="517" y="2372"/>
                    <a:pt x="523" y="2375"/>
                  </a:cubicBezTo>
                  <a:cubicBezTo>
                    <a:pt x="533" y="2380"/>
                    <a:pt x="537" y="2387"/>
                    <a:pt x="535" y="2399"/>
                  </a:cubicBezTo>
                  <a:cubicBezTo>
                    <a:pt x="529" y="2435"/>
                    <a:pt x="542" y="2460"/>
                    <a:pt x="574" y="2476"/>
                  </a:cubicBezTo>
                  <a:cubicBezTo>
                    <a:pt x="579" y="2479"/>
                    <a:pt x="590" y="2478"/>
                    <a:pt x="588" y="2487"/>
                  </a:cubicBezTo>
                  <a:cubicBezTo>
                    <a:pt x="587" y="2496"/>
                    <a:pt x="578" y="2498"/>
                    <a:pt x="569" y="2499"/>
                  </a:cubicBezTo>
                  <a:cubicBezTo>
                    <a:pt x="568" y="2499"/>
                    <a:pt x="567" y="2499"/>
                    <a:pt x="566" y="2499"/>
                  </a:cubicBezTo>
                  <a:cubicBezTo>
                    <a:pt x="542" y="2503"/>
                    <a:pt x="535" y="2514"/>
                    <a:pt x="547" y="2533"/>
                  </a:cubicBezTo>
                  <a:cubicBezTo>
                    <a:pt x="558" y="2551"/>
                    <a:pt x="555" y="2565"/>
                    <a:pt x="545" y="2580"/>
                  </a:cubicBezTo>
                  <a:cubicBezTo>
                    <a:pt x="532" y="2600"/>
                    <a:pt x="522" y="2621"/>
                    <a:pt x="528" y="2646"/>
                  </a:cubicBezTo>
                  <a:cubicBezTo>
                    <a:pt x="531" y="2657"/>
                    <a:pt x="520" y="2662"/>
                    <a:pt x="513" y="2664"/>
                  </a:cubicBezTo>
                  <a:cubicBezTo>
                    <a:pt x="487" y="2673"/>
                    <a:pt x="475" y="2690"/>
                    <a:pt x="472" y="2716"/>
                  </a:cubicBezTo>
                  <a:cubicBezTo>
                    <a:pt x="470" y="2732"/>
                    <a:pt x="464" y="2735"/>
                    <a:pt x="448" y="2725"/>
                  </a:cubicBezTo>
                  <a:cubicBezTo>
                    <a:pt x="414" y="2704"/>
                    <a:pt x="364" y="2719"/>
                    <a:pt x="349" y="2754"/>
                  </a:cubicBezTo>
                  <a:cubicBezTo>
                    <a:pt x="346" y="2761"/>
                    <a:pt x="342" y="2770"/>
                    <a:pt x="349" y="2776"/>
                  </a:cubicBezTo>
                  <a:cubicBezTo>
                    <a:pt x="356" y="2782"/>
                    <a:pt x="366" y="2785"/>
                    <a:pt x="375" y="2779"/>
                  </a:cubicBezTo>
                  <a:cubicBezTo>
                    <a:pt x="381" y="2776"/>
                    <a:pt x="387" y="2771"/>
                    <a:pt x="393" y="2767"/>
                  </a:cubicBezTo>
                  <a:cubicBezTo>
                    <a:pt x="399" y="2762"/>
                    <a:pt x="405" y="2759"/>
                    <a:pt x="410" y="2765"/>
                  </a:cubicBezTo>
                  <a:cubicBezTo>
                    <a:pt x="416" y="2772"/>
                    <a:pt x="412" y="2778"/>
                    <a:pt x="407" y="2783"/>
                  </a:cubicBezTo>
                  <a:cubicBezTo>
                    <a:pt x="403" y="2788"/>
                    <a:pt x="397" y="2792"/>
                    <a:pt x="393" y="2796"/>
                  </a:cubicBezTo>
                  <a:cubicBezTo>
                    <a:pt x="384" y="2805"/>
                    <a:pt x="379" y="2817"/>
                    <a:pt x="388" y="2827"/>
                  </a:cubicBezTo>
                  <a:cubicBezTo>
                    <a:pt x="396" y="2835"/>
                    <a:pt x="407" y="2827"/>
                    <a:pt x="415" y="2821"/>
                  </a:cubicBezTo>
                  <a:cubicBezTo>
                    <a:pt x="422" y="2816"/>
                    <a:pt x="427" y="2807"/>
                    <a:pt x="436" y="2804"/>
                  </a:cubicBezTo>
                  <a:cubicBezTo>
                    <a:pt x="449" y="2799"/>
                    <a:pt x="457" y="2801"/>
                    <a:pt x="456" y="2817"/>
                  </a:cubicBezTo>
                  <a:cubicBezTo>
                    <a:pt x="455" y="2839"/>
                    <a:pt x="446" y="2857"/>
                    <a:pt x="434" y="2874"/>
                  </a:cubicBezTo>
                  <a:cubicBezTo>
                    <a:pt x="419" y="2896"/>
                    <a:pt x="418" y="2908"/>
                    <a:pt x="434" y="2929"/>
                  </a:cubicBezTo>
                  <a:cubicBezTo>
                    <a:pt x="439" y="2937"/>
                    <a:pt x="447" y="2944"/>
                    <a:pt x="454" y="2951"/>
                  </a:cubicBezTo>
                  <a:cubicBezTo>
                    <a:pt x="457" y="2954"/>
                    <a:pt x="462" y="2957"/>
                    <a:pt x="460" y="2962"/>
                  </a:cubicBezTo>
                  <a:cubicBezTo>
                    <a:pt x="458" y="2968"/>
                    <a:pt x="453" y="2969"/>
                    <a:pt x="449" y="2968"/>
                  </a:cubicBezTo>
                  <a:cubicBezTo>
                    <a:pt x="431" y="2964"/>
                    <a:pt x="427" y="2972"/>
                    <a:pt x="428" y="2988"/>
                  </a:cubicBezTo>
                  <a:cubicBezTo>
                    <a:pt x="429" y="3008"/>
                    <a:pt x="416" y="3022"/>
                    <a:pt x="402" y="3033"/>
                  </a:cubicBezTo>
                  <a:cubicBezTo>
                    <a:pt x="391" y="3042"/>
                    <a:pt x="390" y="3049"/>
                    <a:pt x="401" y="3057"/>
                  </a:cubicBezTo>
                  <a:cubicBezTo>
                    <a:pt x="407" y="3061"/>
                    <a:pt x="411" y="3065"/>
                    <a:pt x="409" y="3073"/>
                  </a:cubicBezTo>
                  <a:cubicBezTo>
                    <a:pt x="407" y="3084"/>
                    <a:pt x="399" y="3082"/>
                    <a:pt x="392" y="3084"/>
                  </a:cubicBezTo>
                  <a:cubicBezTo>
                    <a:pt x="388" y="3085"/>
                    <a:pt x="383" y="3085"/>
                    <a:pt x="378" y="3086"/>
                  </a:cubicBezTo>
                  <a:cubicBezTo>
                    <a:pt x="351" y="3089"/>
                    <a:pt x="345" y="3104"/>
                    <a:pt x="361" y="3127"/>
                  </a:cubicBezTo>
                  <a:cubicBezTo>
                    <a:pt x="363" y="3130"/>
                    <a:pt x="365" y="3132"/>
                    <a:pt x="366" y="3135"/>
                  </a:cubicBezTo>
                  <a:cubicBezTo>
                    <a:pt x="369" y="3141"/>
                    <a:pt x="371" y="3149"/>
                    <a:pt x="365" y="3153"/>
                  </a:cubicBezTo>
                  <a:cubicBezTo>
                    <a:pt x="360" y="3157"/>
                    <a:pt x="353" y="3153"/>
                    <a:pt x="349" y="3149"/>
                  </a:cubicBezTo>
                  <a:cubicBezTo>
                    <a:pt x="345" y="3145"/>
                    <a:pt x="342" y="3141"/>
                    <a:pt x="339" y="3136"/>
                  </a:cubicBezTo>
                  <a:cubicBezTo>
                    <a:pt x="333" y="3129"/>
                    <a:pt x="327" y="3127"/>
                    <a:pt x="319" y="3133"/>
                  </a:cubicBezTo>
                  <a:cubicBezTo>
                    <a:pt x="300" y="3146"/>
                    <a:pt x="279" y="3148"/>
                    <a:pt x="258" y="3149"/>
                  </a:cubicBezTo>
                  <a:cubicBezTo>
                    <a:pt x="233" y="3151"/>
                    <a:pt x="207" y="3148"/>
                    <a:pt x="182" y="3154"/>
                  </a:cubicBezTo>
                  <a:cubicBezTo>
                    <a:pt x="173" y="3156"/>
                    <a:pt x="168" y="3150"/>
                    <a:pt x="164" y="3145"/>
                  </a:cubicBezTo>
                  <a:cubicBezTo>
                    <a:pt x="150" y="3129"/>
                    <a:pt x="137" y="3113"/>
                    <a:pt x="112" y="3121"/>
                  </a:cubicBezTo>
                  <a:cubicBezTo>
                    <a:pt x="107" y="3122"/>
                    <a:pt x="104" y="3118"/>
                    <a:pt x="102" y="3114"/>
                  </a:cubicBezTo>
                  <a:cubicBezTo>
                    <a:pt x="91" y="3094"/>
                    <a:pt x="73" y="3078"/>
                    <a:pt x="58" y="3061"/>
                  </a:cubicBezTo>
                  <a:cubicBezTo>
                    <a:pt x="35" y="3035"/>
                    <a:pt x="22" y="3006"/>
                    <a:pt x="31" y="2971"/>
                  </a:cubicBezTo>
                  <a:cubicBezTo>
                    <a:pt x="34" y="2957"/>
                    <a:pt x="26" y="2948"/>
                    <a:pt x="18" y="2940"/>
                  </a:cubicBezTo>
                  <a:cubicBezTo>
                    <a:pt x="0" y="2921"/>
                    <a:pt x="1" y="2911"/>
                    <a:pt x="21" y="2896"/>
                  </a:cubicBezTo>
                  <a:cubicBezTo>
                    <a:pt x="43" y="2881"/>
                    <a:pt x="43" y="2881"/>
                    <a:pt x="25" y="2859"/>
                  </a:cubicBezTo>
                  <a:cubicBezTo>
                    <a:pt x="21" y="2854"/>
                    <a:pt x="18" y="2850"/>
                    <a:pt x="24" y="2844"/>
                  </a:cubicBezTo>
                  <a:cubicBezTo>
                    <a:pt x="44" y="2821"/>
                    <a:pt x="62" y="2798"/>
                    <a:pt x="83" y="2776"/>
                  </a:cubicBezTo>
                  <a:cubicBezTo>
                    <a:pt x="98" y="2759"/>
                    <a:pt x="117" y="2748"/>
                    <a:pt x="139" y="2743"/>
                  </a:cubicBezTo>
                  <a:cubicBezTo>
                    <a:pt x="153" y="2739"/>
                    <a:pt x="180" y="2703"/>
                    <a:pt x="181" y="2688"/>
                  </a:cubicBezTo>
                  <a:cubicBezTo>
                    <a:pt x="181" y="2683"/>
                    <a:pt x="181" y="2679"/>
                    <a:pt x="175" y="2677"/>
                  </a:cubicBezTo>
                  <a:cubicBezTo>
                    <a:pt x="144" y="2663"/>
                    <a:pt x="129" y="2636"/>
                    <a:pt x="116" y="2607"/>
                  </a:cubicBezTo>
                  <a:cubicBezTo>
                    <a:pt x="113" y="2601"/>
                    <a:pt x="111" y="2596"/>
                    <a:pt x="108" y="2591"/>
                  </a:cubicBezTo>
                  <a:cubicBezTo>
                    <a:pt x="98" y="2575"/>
                    <a:pt x="93" y="2561"/>
                    <a:pt x="100" y="2541"/>
                  </a:cubicBezTo>
                  <a:cubicBezTo>
                    <a:pt x="107" y="2521"/>
                    <a:pt x="96" y="2501"/>
                    <a:pt x="86" y="2483"/>
                  </a:cubicBezTo>
                  <a:cubicBezTo>
                    <a:pt x="82" y="2474"/>
                    <a:pt x="80" y="2468"/>
                    <a:pt x="87" y="2459"/>
                  </a:cubicBezTo>
                  <a:cubicBezTo>
                    <a:pt x="115" y="2421"/>
                    <a:pt x="136" y="2379"/>
                    <a:pt x="140" y="2330"/>
                  </a:cubicBezTo>
                  <a:cubicBezTo>
                    <a:pt x="141" y="2323"/>
                    <a:pt x="143" y="2320"/>
                    <a:pt x="150" y="2322"/>
                  </a:cubicBezTo>
                  <a:cubicBezTo>
                    <a:pt x="178" y="2328"/>
                    <a:pt x="196" y="2313"/>
                    <a:pt x="211" y="2293"/>
                  </a:cubicBezTo>
                  <a:cubicBezTo>
                    <a:pt x="218" y="2284"/>
                    <a:pt x="224" y="2279"/>
                    <a:pt x="237" y="2285"/>
                  </a:cubicBezTo>
                  <a:cubicBezTo>
                    <a:pt x="253" y="2294"/>
                    <a:pt x="268" y="2286"/>
                    <a:pt x="281" y="2275"/>
                  </a:cubicBezTo>
                  <a:cubicBezTo>
                    <a:pt x="292" y="2266"/>
                    <a:pt x="303" y="2255"/>
                    <a:pt x="314" y="2246"/>
                  </a:cubicBezTo>
                  <a:cubicBezTo>
                    <a:pt x="325" y="2238"/>
                    <a:pt x="335" y="2237"/>
                    <a:pt x="338" y="2254"/>
                  </a:cubicBezTo>
                  <a:cubicBezTo>
                    <a:pt x="338" y="2258"/>
                    <a:pt x="339" y="2262"/>
                    <a:pt x="341" y="2266"/>
                  </a:cubicBezTo>
                  <a:cubicBezTo>
                    <a:pt x="343" y="2271"/>
                    <a:pt x="343" y="2279"/>
                    <a:pt x="350" y="2280"/>
                  </a:cubicBezTo>
                  <a:cubicBezTo>
                    <a:pt x="356" y="2280"/>
                    <a:pt x="360" y="2275"/>
                    <a:pt x="363" y="2271"/>
                  </a:cubicBezTo>
                  <a:cubicBezTo>
                    <a:pt x="378" y="2254"/>
                    <a:pt x="384" y="2255"/>
                    <a:pt x="393" y="2276"/>
                  </a:cubicBezTo>
                  <a:cubicBezTo>
                    <a:pt x="395" y="2281"/>
                    <a:pt x="396" y="2285"/>
                    <a:pt x="399" y="2289"/>
                  </a:cubicBezTo>
                  <a:cubicBezTo>
                    <a:pt x="403" y="2295"/>
                    <a:pt x="407" y="2300"/>
                    <a:pt x="417" y="2296"/>
                  </a:cubicBezTo>
                  <a:cubicBezTo>
                    <a:pt x="426" y="2291"/>
                    <a:pt x="426" y="2287"/>
                    <a:pt x="424" y="2279"/>
                  </a:cubicBezTo>
                  <a:cubicBezTo>
                    <a:pt x="414" y="2234"/>
                    <a:pt x="425" y="2195"/>
                    <a:pt x="452" y="2158"/>
                  </a:cubicBezTo>
                  <a:cubicBezTo>
                    <a:pt x="468" y="2136"/>
                    <a:pt x="489" y="2122"/>
                    <a:pt x="516" y="2118"/>
                  </a:cubicBezTo>
                  <a:cubicBezTo>
                    <a:pt x="528" y="2116"/>
                    <a:pt x="530" y="2112"/>
                    <a:pt x="526" y="2101"/>
                  </a:cubicBezTo>
                  <a:cubicBezTo>
                    <a:pt x="521" y="2088"/>
                    <a:pt x="517" y="2073"/>
                    <a:pt x="508" y="2062"/>
                  </a:cubicBezTo>
                  <a:cubicBezTo>
                    <a:pt x="501" y="2054"/>
                    <a:pt x="503" y="2050"/>
                    <a:pt x="512" y="2045"/>
                  </a:cubicBezTo>
                  <a:cubicBezTo>
                    <a:pt x="531" y="2036"/>
                    <a:pt x="542" y="1996"/>
                    <a:pt x="531" y="1978"/>
                  </a:cubicBezTo>
                  <a:cubicBezTo>
                    <a:pt x="527" y="1972"/>
                    <a:pt x="521" y="1972"/>
                    <a:pt x="516" y="1971"/>
                  </a:cubicBezTo>
                  <a:cubicBezTo>
                    <a:pt x="500" y="1967"/>
                    <a:pt x="485" y="1962"/>
                    <a:pt x="473" y="1950"/>
                  </a:cubicBezTo>
                  <a:cubicBezTo>
                    <a:pt x="454" y="1929"/>
                    <a:pt x="460" y="1910"/>
                    <a:pt x="488" y="1904"/>
                  </a:cubicBezTo>
                  <a:cubicBezTo>
                    <a:pt x="496" y="1902"/>
                    <a:pt x="505" y="1902"/>
                    <a:pt x="513" y="1900"/>
                  </a:cubicBezTo>
                  <a:cubicBezTo>
                    <a:pt x="535" y="1894"/>
                    <a:pt x="541" y="1884"/>
                    <a:pt x="534" y="1862"/>
                  </a:cubicBezTo>
                  <a:cubicBezTo>
                    <a:pt x="531" y="1851"/>
                    <a:pt x="525" y="1843"/>
                    <a:pt x="519" y="1834"/>
                  </a:cubicBezTo>
                  <a:cubicBezTo>
                    <a:pt x="512" y="1825"/>
                    <a:pt x="506" y="1817"/>
                    <a:pt x="501" y="1807"/>
                  </a:cubicBezTo>
                  <a:cubicBezTo>
                    <a:pt x="497" y="1800"/>
                    <a:pt x="494" y="1791"/>
                    <a:pt x="496" y="1782"/>
                  </a:cubicBezTo>
                  <a:cubicBezTo>
                    <a:pt x="500" y="1770"/>
                    <a:pt x="511" y="1778"/>
                    <a:pt x="518" y="1777"/>
                  </a:cubicBezTo>
                  <a:cubicBezTo>
                    <a:pt x="535" y="1773"/>
                    <a:pt x="553" y="1772"/>
                    <a:pt x="567" y="1761"/>
                  </a:cubicBezTo>
                  <a:cubicBezTo>
                    <a:pt x="576" y="1753"/>
                    <a:pt x="578" y="1746"/>
                    <a:pt x="571" y="1735"/>
                  </a:cubicBezTo>
                  <a:cubicBezTo>
                    <a:pt x="561" y="1720"/>
                    <a:pt x="547" y="1706"/>
                    <a:pt x="535" y="1693"/>
                  </a:cubicBezTo>
                  <a:cubicBezTo>
                    <a:pt x="515" y="1671"/>
                    <a:pt x="499" y="1649"/>
                    <a:pt x="514" y="1618"/>
                  </a:cubicBezTo>
                  <a:cubicBezTo>
                    <a:pt x="517" y="1610"/>
                    <a:pt x="512" y="1605"/>
                    <a:pt x="508" y="1600"/>
                  </a:cubicBezTo>
                  <a:cubicBezTo>
                    <a:pt x="501" y="1590"/>
                    <a:pt x="490" y="1584"/>
                    <a:pt x="480" y="1579"/>
                  </a:cubicBezTo>
                  <a:cubicBezTo>
                    <a:pt x="464" y="1571"/>
                    <a:pt x="448" y="1565"/>
                    <a:pt x="440" y="1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scene3d>
              <a:camera prst="perspectiveContrastingRightFacing" fov="900000">
                <a:rot lat="19200000" lon="18600000" rev="1752261"/>
              </a:camera>
              <a:lightRig rig="threePt" dir="t"/>
            </a:scene3d>
          </p:spPr>
          <p:txBody>
            <a:bodyPr vert="horz" wrap="square" lIns="60960" tIns="30480" rIns="60960" bIns="30480" numCol="1" anchor="t" anchorCtr="0" compatLnSpc="1"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18" name="Rectangle 17"/>
          <p:cNvSpPr/>
          <p:nvPr/>
        </p:nvSpPr>
        <p:spPr>
          <a:xfrm>
            <a:off x="553854" y="4674155"/>
            <a:ext cx="3349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Agarap</a:t>
            </a:r>
            <a:r>
              <a:rPr lang="en-US" sz="2400" dirty="0"/>
              <a:t> et al [4]</a:t>
            </a:r>
          </a:p>
        </p:txBody>
      </p:sp>
    </p:spTree>
    <p:extLst>
      <p:ext uri="{BB962C8B-B14F-4D97-AF65-F5344CB8AC3E}">
        <p14:creationId xmlns:p14="http://schemas.microsoft.com/office/powerpoint/2010/main" val="1177402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8405447" y="456213"/>
            <a:ext cx="31458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Hostile attacks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685" y="1490240"/>
            <a:ext cx="5984006" cy="339275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149428" y="1774450"/>
            <a:ext cx="1657890" cy="31085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Poisoning</a:t>
            </a:r>
          </a:p>
          <a:p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  <a:p>
            <a:r>
              <a:rPr lang="en-US" altLang="ko-KR" sz="2800" dirty="0">
                <a:solidFill>
                  <a:srgbClr val="FF0000"/>
                </a:solidFill>
                <a:cs typeface="B Nazanin" panose="00000400000000000000" pitchFamily="2" charset="-78"/>
              </a:rPr>
              <a:t>Evasion</a:t>
            </a:r>
          </a:p>
          <a:p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Extraction</a:t>
            </a:r>
          </a:p>
          <a:p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  <a:p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Inversion</a:t>
            </a:r>
            <a:endParaRPr lang="fa-IR" altLang="ko-KR" sz="28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27476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669AE-410A-C61A-769C-CA3978CE6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2D8E0-5632-A2A4-519B-E125D48C6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5C34-1B53-44D9-9BBF-750EEB6025D7}" type="slidenum">
              <a:rPr lang="en-US" sz="2400" smtClean="0"/>
              <a:t>12</a:t>
            </a:fld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AB840-4470-D85D-D612-6382B1ECDF49}"/>
              </a:ext>
            </a:extLst>
          </p:cNvPr>
          <p:cNvSpPr txBox="1"/>
          <p:nvPr/>
        </p:nvSpPr>
        <p:spPr>
          <a:xfrm>
            <a:off x="9321281" y="548545"/>
            <a:ext cx="22300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Table of Contents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B35486-EF41-55DB-0B96-89A38C548CE3}"/>
              </a:ext>
            </a:extLst>
          </p:cNvPr>
          <p:cNvGrpSpPr/>
          <p:nvPr/>
        </p:nvGrpSpPr>
        <p:grpSpPr>
          <a:xfrm>
            <a:off x="588974" y="1715731"/>
            <a:ext cx="3832209" cy="5142268"/>
            <a:chOff x="588974" y="2600732"/>
            <a:chExt cx="3832209" cy="42572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359072B-20E4-C6A8-26AA-9CDD1BE0BD0E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solidFill>
              <a:srgbClr val="A6F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59961C7-7CE6-14C9-ED0A-FF62F734283C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3A655D1-3DBA-09E9-710A-22AEA9F61B5F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F719923-4B79-8468-5945-C1065F92486B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2FF1261-367D-BBD4-F0A4-D9A937B5973C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7349F1-3592-131B-354E-8F5CEC91966C}"/>
              </a:ext>
            </a:extLst>
          </p:cNvPr>
          <p:cNvGrpSpPr/>
          <p:nvPr/>
        </p:nvGrpSpPr>
        <p:grpSpPr>
          <a:xfrm>
            <a:off x="576489" y="484087"/>
            <a:ext cx="3832209" cy="932698"/>
            <a:chOff x="3467491" y="2564933"/>
            <a:chExt cx="5242945" cy="12760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22BC64A-8D54-5228-971B-5366C4355126}"/>
                </a:ext>
              </a:extLst>
            </p:cNvPr>
            <p:cNvGrpSpPr/>
            <p:nvPr/>
          </p:nvGrpSpPr>
          <p:grpSpPr>
            <a:xfrm>
              <a:off x="3467491" y="2775272"/>
              <a:ext cx="5242945" cy="981076"/>
              <a:chOff x="609600" y="2828925"/>
              <a:chExt cx="4733925" cy="88582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9714D55C-2A9C-6A61-0C70-31E1CD57E069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4" cy="885825"/>
              </a:xfrm>
              <a:prstGeom prst="rect">
                <a:avLst/>
              </a:prstGeom>
              <a:solidFill>
                <a:srgbClr val="A6F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DE806A5-46DF-BECF-9762-B4AFA3212C07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2FD2484E-7EC0-C4AE-6513-8C3C568737BE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33F95E9-E15A-17BF-9829-16F3D71B9065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7CB1415-CA27-D179-427A-D089DD11C64A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22" name="Freeform: Shape 8">
              <a:extLst>
                <a:ext uri="{FF2B5EF4-FFF2-40B4-BE49-F238E27FC236}">
                  <a16:creationId xmlns:a16="http://schemas.microsoft.com/office/drawing/2014/main" id="{10BF6452-4736-6C42-94FD-A8FED05D021B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23" name="Trapezoid 24">
              <a:extLst>
                <a:ext uri="{FF2B5EF4-FFF2-40B4-BE49-F238E27FC236}">
                  <a16:creationId xmlns:a16="http://schemas.microsoft.com/office/drawing/2014/main" id="{DA31B9E9-CDD0-033A-9CB9-4924E82BF4E4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cs typeface="B Nazanin" panose="00000400000000000000" pitchFamily="2" charset="-78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22B7E7D-9A5F-1133-9911-07EA9196D281}"/>
                </a:ext>
              </a:extLst>
            </p:cNvPr>
            <p:cNvGrpSpPr/>
            <p:nvPr/>
          </p:nvGrpSpPr>
          <p:grpSpPr>
            <a:xfrm>
              <a:off x="7721588" y="2772298"/>
              <a:ext cx="988480" cy="987025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27" name="Round Same Side Corner Rectangle 4">
                <a:extLst>
                  <a:ext uri="{FF2B5EF4-FFF2-40B4-BE49-F238E27FC236}">
                    <a16:creationId xmlns:a16="http://schemas.microsoft.com/office/drawing/2014/main" id="{BA85FC1C-1B0A-B4B7-1D07-2C060D763197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28" name="Round Same Side Corner Rectangle 6">
                <a:extLst>
                  <a:ext uri="{FF2B5EF4-FFF2-40B4-BE49-F238E27FC236}">
                    <a16:creationId xmlns:a16="http://schemas.microsoft.com/office/drawing/2014/main" id="{6E64282D-F479-5328-C702-181B0AE106DB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29" name="Round Same Side Corner Rectangle 8">
                <a:extLst>
                  <a:ext uri="{FF2B5EF4-FFF2-40B4-BE49-F238E27FC236}">
                    <a16:creationId xmlns:a16="http://schemas.microsoft.com/office/drawing/2014/main" id="{D4F33744-E802-79D2-A2D5-5C8FC8D594ED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25" name="Frame 1">
              <a:extLst>
                <a:ext uri="{FF2B5EF4-FFF2-40B4-BE49-F238E27FC236}">
                  <a16:creationId xmlns:a16="http://schemas.microsoft.com/office/drawing/2014/main" id="{3697136E-9535-20C6-6EAA-D5A8A4370C03}"/>
                </a:ext>
              </a:extLst>
            </p:cNvPr>
            <p:cNvSpPr/>
            <p:nvPr/>
          </p:nvSpPr>
          <p:spPr>
            <a:xfrm>
              <a:off x="3548803" y="2564933"/>
              <a:ext cx="891950" cy="1168162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1826766B-4800-D453-E282-A6BECD7EEE4A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>
                <a:cs typeface="B Nazanin" panose="00000400000000000000" pitchFamily="2" charset="-78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70673E7-280A-E8A5-14C5-C6279B232BCE}"/>
              </a:ext>
            </a:extLst>
          </p:cNvPr>
          <p:cNvGrpSpPr/>
          <p:nvPr/>
        </p:nvGrpSpPr>
        <p:grpSpPr>
          <a:xfrm>
            <a:off x="5880273" y="2769164"/>
            <a:ext cx="5465788" cy="1076503"/>
            <a:chOff x="1848112" y="1575921"/>
            <a:chExt cx="5465788" cy="107650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A548204-6CE3-41DF-D60E-6B8D8A2D816D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CF408AB-3295-D16B-4E94-4D985044678F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cs typeface="B Nazanin" panose="00000400000000000000" pitchFamily="2" charset="-78"/>
                </a:rPr>
                <a:t>An overview of intrusion detection systems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ECD1C29-1567-71EE-277B-830770B69D0F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F0000"/>
                  </a:solidFill>
                  <a:cs typeface="B Nazanin" panose="00000400000000000000" pitchFamily="2" charset="-78"/>
                </a:rPr>
                <a:t>3</a:t>
              </a:r>
              <a:endParaRPr lang="ko-KR" altLang="en-US" sz="2800" b="1" dirty="0">
                <a:solidFill>
                  <a:srgbClr val="FF0000"/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1BA40C7-93FA-FFD8-B9BC-8E5EDF06C2AF}"/>
              </a:ext>
            </a:extLst>
          </p:cNvPr>
          <p:cNvGrpSpPr/>
          <p:nvPr/>
        </p:nvGrpSpPr>
        <p:grpSpPr>
          <a:xfrm>
            <a:off x="5880272" y="3600128"/>
            <a:ext cx="5671025" cy="843709"/>
            <a:chOff x="1848112" y="1575921"/>
            <a:chExt cx="5415652" cy="120499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24BB1B9-2218-41A9-2F57-A50DF823CDAA}"/>
                </a:ext>
              </a:extLst>
            </p:cNvPr>
            <p:cNvSpPr txBox="1"/>
            <p:nvPr/>
          </p:nvSpPr>
          <p:spPr>
            <a:xfrm>
              <a:off x="2756072" y="1594076"/>
              <a:ext cx="4507692" cy="118684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pPr algn="l"/>
              <a:r>
                <a:rPr lang="en-US" altLang="ko-KR" sz="2400" dirty="0"/>
                <a:t>Systems analysis and evaluation results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6C4A0BE-5022-0E61-2388-1045959EB71C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4727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D778DAE-DCEC-933F-4501-7EF25076B2A2}"/>
              </a:ext>
            </a:extLst>
          </p:cNvPr>
          <p:cNvGrpSpPr/>
          <p:nvPr/>
        </p:nvGrpSpPr>
        <p:grpSpPr>
          <a:xfrm>
            <a:off x="5911937" y="4401031"/>
            <a:ext cx="5426802" cy="1076503"/>
            <a:chOff x="1848112" y="1575921"/>
            <a:chExt cx="5426802" cy="107650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6782CD2A-5AF0-BA33-3FCA-D7BD3E9FA21B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1FA5ACA-2D4A-F6CA-CA9A-F6EA46B10188}"/>
                </a:ext>
              </a:extLst>
            </p:cNvPr>
            <p:cNvSpPr txBox="1"/>
            <p:nvPr/>
          </p:nvSpPr>
          <p:spPr>
            <a:xfrm>
              <a:off x="2767222" y="1602065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pPr algn="l"/>
              <a:r>
                <a:rPr lang="en-US" altLang="ko-KR" dirty="0"/>
                <a:t>Conclusion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FE81557-DED9-AB7C-08D6-36D49394E1C4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5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D034AC5-75A0-BA47-D614-510D780FBCB6}"/>
              </a:ext>
            </a:extLst>
          </p:cNvPr>
          <p:cNvGrpSpPr/>
          <p:nvPr/>
        </p:nvGrpSpPr>
        <p:grpSpPr>
          <a:xfrm>
            <a:off x="5880273" y="2021794"/>
            <a:ext cx="5465788" cy="1076503"/>
            <a:chOff x="1848112" y="1575921"/>
            <a:chExt cx="5465788" cy="107650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B233405-5305-CBCE-3FA6-EA95C042164A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A00BACEE-03CD-503E-A371-5E14DD8B0205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cs typeface="B Nazanin" panose="00000400000000000000" pitchFamily="2" charset="-78"/>
                </a:rPr>
                <a:t>Basic definitions and concepts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C4293AC-6092-7BA6-58BD-4F415C2155C1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cs typeface="B Nazanin" panose="00000400000000000000" pitchFamily="2" charset="-78"/>
                </a:rPr>
                <a:t>2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FF003DD-3EAA-6803-7870-85E732C25066}"/>
              </a:ext>
            </a:extLst>
          </p:cNvPr>
          <p:cNvGrpSpPr/>
          <p:nvPr/>
        </p:nvGrpSpPr>
        <p:grpSpPr>
          <a:xfrm>
            <a:off x="5880273" y="1362055"/>
            <a:ext cx="5465788" cy="850426"/>
            <a:chOff x="1848112" y="1650691"/>
            <a:chExt cx="5465788" cy="85042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DE72BA4-D1BC-D92C-C640-75B1525103E1}"/>
                </a:ext>
              </a:extLst>
            </p:cNvPr>
            <p:cNvSpPr txBox="1"/>
            <p:nvPr/>
          </p:nvSpPr>
          <p:spPr>
            <a:xfrm>
              <a:off x="2756072" y="1977897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3C3C165-0B1B-2E68-84D3-6401E7C1A382}"/>
                </a:ext>
              </a:extLst>
            </p:cNvPr>
            <p:cNvSpPr txBox="1"/>
            <p:nvPr/>
          </p:nvSpPr>
          <p:spPr>
            <a:xfrm>
              <a:off x="2806208" y="1663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cs typeface="B Nazanin" panose="00000400000000000000" pitchFamily="2" charset="-78"/>
                </a:rPr>
                <a:t>Introduction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9625C34-7C32-88F0-391E-B73C3FF0B4CA}"/>
                </a:ext>
              </a:extLst>
            </p:cNvPr>
            <p:cNvSpPr txBox="1"/>
            <p:nvPr/>
          </p:nvSpPr>
          <p:spPr>
            <a:xfrm>
              <a:off x="1848112" y="165069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cs typeface="B Nazanin" panose="00000400000000000000" pitchFamily="2" charset="-78"/>
                </a:rPr>
                <a:t>1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19469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7136058" cy="4102144"/>
          </a:xfrm>
          <a:prstGeom prst="rect">
            <a:avLst/>
          </a:prstGeom>
        </p:spPr>
      </p:pic>
      <p:grpSp>
        <p:nvGrpSpPr>
          <p:cNvPr id="3" name="Group 2"/>
          <p:cNvGrpSpPr/>
          <p:nvPr/>
        </p:nvGrpSpPr>
        <p:grpSpPr>
          <a:xfrm>
            <a:off x="4425774" y="3788931"/>
            <a:ext cx="7270926" cy="2110219"/>
            <a:chOff x="1463079" y="4316085"/>
            <a:chExt cx="7270926" cy="211021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7172AF1-47AA-4C49-B9BF-4BA25F755221}"/>
                </a:ext>
              </a:extLst>
            </p:cNvPr>
            <p:cNvSpPr txBox="1"/>
            <p:nvPr/>
          </p:nvSpPr>
          <p:spPr>
            <a:xfrm>
              <a:off x="1463079" y="5124168"/>
              <a:ext cx="255676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Recurrent networks</a:t>
              </a:r>
              <a:endParaRPr lang="ko-KR" altLang="en-US" sz="2000" dirty="0">
                <a:solidFill>
                  <a:srgbClr val="FF0000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172AF1-47AA-4C49-B9BF-4BA25F755221}"/>
                </a:ext>
              </a:extLst>
            </p:cNvPr>
            <p:cNvSpPr txBox="1"/>
            <p:nvPr/>
          </p:nvSpPr>
          <p:spPr>
            <a:xfrm>
              <a:off x="6108584" y="4316085"/>
              <a:ext cx="255676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Combined methods</a:t>
              </a:r>
              <a:endParaRPr lang="fa-IR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172AF1-47AA-4C49-B9BF-4BA25F755221}"/>
                </a:ext>
              </a:extLst>
            </p:cNvPr>
            <p:cNvSpPr txBox="1"/>
            <p:nvPr/>
          </p:nvSpPr>
          <p:spPr>
            <a:xfrm>
              <a:off x="3815460" y="4687204"/>
              <a:ext cx="2556768" cy="4001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Torsion networks</a:t>
              </a:r>
              <a:endParaRPr lang="ko-KR" altLang="en-US" sz="2000" dirty="0">
                <a:solidFill>
                  <a:srgbClr val="FF0000"/>
                </a:solidFill>
                <a:cs typeface="B Nazanin" panose="00000400000000000000" pitchFamily="2" charset="-78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C225B0C-11D1-4B18-8437-A8A62D5BD169}"/>
                </a:ext>
              </a:extLst>
            </p:cNvPr>
            <p:cNvGrpSpPr/>
            <p:nvPr/>
          </p:nvGrpSpPr>
          <p:grpSpPr>
            <a:xfrm>
              <a:off x="1890346" y="4472484"/>
              <a:ext cx="6843659" cy="1953820"/>
              <a:chOff x="275661" y="4197573"/>
              <a:chExt cx="5190488" cy="1765744"/>
            </a:xfrm>
          </p:grpSpPr>
          <p:sp>
            <p:nvSpPr>
              <p:cNvPr id="11" name="L-Shape 10">
                <a:extLst>
                  <a:ext uri="{FF2B5EF4-FFF2-40B4-BE49-F238E27FC236}">
                    <a16:creationId xmlns:a16="http://schemas.microsoft.com/office/drawing/2014/main" id="{AF7BB446-185E-48E2-96E4-14A1B8933107}"/>
                  </a:ext>
                </a:extLst>
              </p:cNvPr>
              <p:cNvSpPr/>
              <p:nvPr/>
            </p:nvSpPr>
            <p:spPr>
              <a:xfrm rot="10800000" flipH="1">
                <a:off x="3870847" y="4577270"/>
                <a:ext cx="1595302" cy="715762"/>
              </a:xfrm>
              <a:prstGeom prst="corner">
                <a:avLst>
                  <a:gd name="adj1" fmla="val 19327"/>
                  <a:gd name="adj2" fmla="val 19583"/>
                </a:avLst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 dirty="0"/>
              </a:p>
            </p:txBody>
          </p:sp>
          <p:sp>
            <p:nvSpPr>
              <p:cNvPr id="12" name="L-Shape 11">
                <a:extLst>
                  <a:ext uri="{FF2B5EF4-FFF2-40B4-BE49-F238E27FC236}">
                    <a16:creationId xmlns:a16="http://schemas.microsoft.com/office/drawing/2014/main" id="{461ABBBA-CF75-4F41-B05C-9B19FB93C94D}"/>
                  </a:ext>
                </a:extLst>
              </p:cNvPr>
              <p:cNvSpPr/>
              <p:nvPr/>
            </p:nvSpPr>
            <p:spPr>
              <a:xfrm rot="10800000" flipH="1">
                <a:off x="2086713" y="4907816"/>
                <a:ext cx="1640245" cy="715762"/>
              </a:xfrm>
              <a:prstGeom prst="corner">
                <a:avLst>
                  <a:gd name="adj1" fmla="val 19327"/>
                  <a:gd name="adj2" fmla="val 19583"/>
                </a:avLst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L-Shape 12">
                <a:extLst>
                  <a:ext uri="{FF2B5EF4-FFF2-40B4-BE49-F238E27FC236}">
                    <a16:creationId xmlns:a16="http://schemas.microsoft.com/office/drawing/2014/main" id="{3CC264D6-0415-4C45-80E1-091F7CA2D5B4}"/>
                  </a:ext>
                </a:extLst>
              </p:cNvPr>
              <p:cNvSpPr/>
              <p:nvPr/>
            </p:nvSpPr>
            <p:spPr>
              <a:xfrm rot="10800000" flipH="1">
                <a:off x="275661" y="5247555"/>
                <a:ext cx="1724308" cy="715762"/>
              </a:xfrm>
              <a:prstGeom prst="corner">
                <a:avLst>
                  <a:gd name="adj1" fmla="val 19327"/>
                  <a:gd name="adj2" fmla="val 19583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ectangle 6">
                <a:extLst>
                  <a:ext uri="{FF2B5EF4-FFF2-40B4-BE49-F238E27FC236}">
                    <a16:creationId xmlns:a16="http://schemas.microsoft.com/office/drawing/2014/main" id="{AB30F74E-C79D-4CE4-9A2B-38BBB200EE73}"/>
                  </a:ext>
                </a:extLst>
              </p:cNvPr>
              <p:cNvSpPr/>
              <p:nvPr/>
            </p:nvSpPr>
            <p:spPr>
              <a:xfrm>
                <a:off x="1781539" y="4897621"/>
                <a:ext cx="218430" cy="260276"/>
              </a:xfrm>
              <a:custGeom>
                <a:avLst/>
                <a:gdLst/>
                <a:ahLst/>
                <a:cxnLst/>
                <a:rect l="l" t="t" r="r" b="b"/>
                <a:pathLst>
                  <a:path w="648072" h="648072">
                    <a:moveTo>
                      <a:pt x="629716" y="0"/>
                    </a:moveTo>
                    <a:lnTo>
                      <a:pt x="648072" y="0"/>
                    </a:lnTo>
                    <a:lnTo>
                      <a:pt x="648072" y="648072"/>
                    </a:lnTo>
                    <a:lnTo>
                      <a:pt x="0" y="648072"/>
                    </a:lnTo>
                    <a:lnTo>
                      <a:pt x="0" y="633586"/>
                    </a:lnTo>
                    <a:cubicBezTo>
                      <a:pt x="347978" y="633586"/>
                      <a:pt x="630070" y="351494"/>
                      <a:pt x="630070" y="3516"/>
                    </a:cubicBezTo>
                    <a:cubicBezTo>
                      <a:pt x="630070" y="2343"/>
                      <a:pt x="630067" y="1170"/>
                      <a:pt x="6297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Rectangle 6">
                <a:extLst>
                  <a:ext uri="{FF2B5EF4-FFF2-40B4-BE49-F238E27FC236}">
                    <a16:creationId xmlns:a16="http://schemas.microsoft.com/office/drawing/2014/main" id="{C2D48941-B89F-45F4-924B-C14D6EF1D6F1}"/>
                  </a:ext>
                </a:extLst>
              </p:cNvPr>
              <p:cNvSpPr/>
              <p:nvPr/>
            </p:nvSpPr>
            <p:spPr>
              <a:xfrm>
                <a:off x="3474931" y="4581137"/>
                <a:ext cx="218430" cy="260276"/>
              </a:xfrm>
              <a:custGeom>
                <a:avLst/>
                <a:gdLst/>
                <a:ahLst/>
                <a:cxnLst/>
                <a:rect l="l" t="t" r="r" b="b"/>
                <a:pathLst>
                  <a:path w="648072" h="648072">
                    <a:moveTo>
                      <a:pt x="629716" y="0"/>
                    </a:moveTo>
                    <a:lnTo>
                      <a:pt x="648072" y="0"/>
                    </a:lnTo>
                    <a:lnTo>
                      <a:pt x="648072" y="648072"/>
                    </a:lnTo>
                    <a:lnTo>
                      <a:pt x="0" y="648072"/>
                    </a:lnTo>
                    <a:lnTo>
                      <a:pt x="0" y="633586"/>
                    </a:lnTo>
                    <a:cubicBezTo>
                      <a:pt x="347978" y="633586"/>
                      <a:pt x="630070" y="351494"/>
                      <a:pt x="630070" y="3516"/>
                    </a:cubicBezTo>
                    <a:cubicBezTo>
                      <a:pt x="630070" y="2343"/>
                      <a:pt x="630067" y="1170"/>
                      <a:pt x="629716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AD16794B-FAC0-4F8D-8D15-6A8958B7584D}"/>
                  </a:ext>
                </a:extLst>
              </p:cNvPr>
              <p:cNvSpPr/>
              <p:nvPr/>
            </p:nvSpPr>
            <p:spPr>
              <a:xfrm>
                <a:off x="5247719" y="4197573"/>
                <a:ext cx="218430" cy="260276"/>
              </a:xfrm>
              <a:custGeom>
                <a:avLst/>
                <a:gdLst/>
                <a:ahLst/>
                <a:cxnLst/>
                <a:rect l="l" t="t" r="r" b="b"/>
                <a:pathLst>
                  <a:path w="648072" h="648072">
                    <a:moveTo>
                      <a:pt x="629716" y="0"/>
                    </a:moveTo>
                    <a:lnTo>
                      <a:pt x="648072" y="0"/>
                    </a:lnTo>
                    <a:lnTo>
                      <a:pt x="648072" y="648072"/>
                    </a:lnTo>
                    <a:lnTo>
                      <a:pt x="0" y="648072"/>
                    </a:lnTo>
                    <a:lnTo>
                      <a:pt x="0" y="633586"/>
                    </a:lnTo>
                    <a:cubicBezTo>
                      <a:pt x="347978" y="633586"/>
                      <a:pt x="630070" y="351494"/>
                      <a:pt x="630070" y="3516"/>
                    </a:cubicBezTo>
                    <a:cubicBezTo>
                      <a:pt x="630070" y="2343"/>
                      <a:pt x="630067" y="1170"/>
                      <a:pt x="6297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7777844" y="456213"/>
            <a:ext cx="377345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Non-graph Networks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7016431" y="5741475"/>
            <a:ext cx="255676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Statistical properties of packets</a:t>
            </a:r>
            <a:endParaRPr lang="ko-KR" altLang="en-US" sz="14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2DA870E-4439-40A1-837C-B9F12F84E09F}"/>
              </a:ext>
            </a:extLst>
          </p:cNvPr>
          <p:cNvCxnSpPr/>
          <p:nvPr/>
        </p:nvCxnSpPr>
        <p:spPr>
          <a:xfrm>
            <a:off x="8294815" y="5007942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2DA870E-4439-40A1-837C-B9F12F84E09F}"/>
              </a:ext>
            </a:extLst>
          </p:cNvPr>
          <p:cNvCxnSpPr/>
          <p:nvPr/>
        </p:nvCxnSpPr>
        <p:spPr>
          <a:xfrm>
            <a:off x="5898586" y="5459664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2DA870E-4439-40A1-837C-B9F12F84E09F}"/>
              </a:ext>
            </a:extLst>
          </p:cNvPr>
          <p:cNvCxnSpPr/>
          <p:nvPr/>
        </p:nvCxnSpPr>
        <p:spPr>
          <a:xfrm>
            <a:off x="10644997" y="4657748"/>
            <a:ext cx="0" cy="61070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4620202" y="6174886"/>
            <a:ext cx="2556768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Checking the flow of time</a:t>
            </a:r>
            <a:endParaRPr lang="ko-KR" altLang="en-US" sz="16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0" y="4111782"/>
            <a:ext cx="2793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Peter </a:t>
            </a:r>
            <a:r>
              <a:rPr lang="en-US" sz="2400" dirty="0" err="1"/>
              <a:t>Viktovich</a:t>
            </a:r>
            <a:r>
              <a:rPr lang="en-US" sz="2400" dirty="0"/>
              <a:t> at [5]</a:t>
            </a:r>
          </a:p>
        </p:txBody>
      </p:sp>
    </p:spTree>
    <p:extLst>
      <p:ext uri="{BB962C8B-B14F-4D97-AF65-F5344CB8AC3E}">
        <p14:creationId xmlns:p14="http://schemas.microsoft.com/office/powerpoint/2010/main" val="1799687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8994531" y="333102"/>
            <a:ext cx="2556768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Graph based Networks</a:t>
            </a:r>
            <a:endParaRPr lang="ko-KR" altLang="en-US" sz="24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53A274-3FBF-467E-9272-C42503DADF96}"/>
              </a:ext>
            </a:extLst>
          </p:cNvPr>
          <p:cNvGrpSpPr/>
          <p:nvPr/>
        </p:nvGrpSpPr>
        <p:grpSpPr>
          <a:xfrm>
            <a:off x="2860993" y="1326932"/>
            <a:ext cx="6573152" cy="4660779"/>
            <a:chOff x="1250879" y="1579733"/>
            <a:chExt cx="6573152" cy="4660779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A2197AE-AB4F-4102-B6DF-B2B9FEC62201}"/>
                </a:ext>
              </a:extLst>
            </p:cNvPr>
            <p:cNvCxnSpPr>
              <a:cxnSpLocks/>
              <a:stCxn id="25" idx="4"/>
            </p:cNvCxnSpPr>
            <p:nvPr/>
          </p:nvCxnSpPr>
          <p:spPr>
            <a:xfrm>
              <a:off x="4399146" y="2671524"/>
              <a:ext cx="329798" cy="126416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4A3AD9C-57DE-496E-9148-D978C48D4DD7}"/>
                </a:ext>
              </a:extLst>
            </p:cNvPr>
            <p:cNvCxnSpPr>
              <a:cxnSpLocks/>
              <a:stCxn id="22" idx="2"/>
            </p:cNvCxnSpPr>
            <p:nvPr/>
          </p:nvCxnSpPr>
          <p:spPr>
            <a:xfrm flipH="1">
              <a:off x="4235378" y="3766087"/>
              <a:ext cx="1601676" cy="219672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B6F6655-DAB7-4951-9CC3-BCFB7CDC6848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 flipH="1">
              <a:off x="4574624" y="2895927"/>
              <a:ext cx="1431266" cy="1171356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8E2DA90-EF8C-4656-9E06-5D8C63D706C6}"/>
                </a:ext>
              </a:extLst>
            </p:cNvPr>
            <p:cNvCxnSpPr>
              <a:cxnSpLocks/>
              <a:stCxn id="19" idx="5"/>
            </p:cNvCxnSpPr>
            <p:nvPr/>
          </p:nvCxnSpPr>
          <p:spPr>
            <a:xfrm>
              <a:off x="3196251" y="3188585"/>
              <a:ext cx="1273416" cy="824069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1147E6A-823B-4560-9FA2-BC68B16CE662}"/>
                </a:ext>
              </a:extLst>
            </p:cNvPr>
            <p:cNvCxnSpPr>
              <a:cxnSpLocks/>
              <a:stCxn id="20" idx="7"/>
            </p:cNvCxnSpPr>
            <p:nvPr/>
          </p:nvCxnSpPr>
          <p:spPr>
            <a:xfrm flipV="1">
              <a:off x="3069020" y="4207851"/>
              <a:ext cx="1189906" cy="1010902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5FC6AFA-618C-4B96-B5F5-582437F60CA1}"/>
                </a:ext>
              </a:extLst>
            </p:cNvPr>
            <p:cNvCxnSpPr>
              <a:cxnSpLocks/>
              <a:endCxn id="23" idx="6"/>
            </p:cNvCxnSpPr>
            <p:nvPr/>
          </p:nvCxnSpPr>
          <p:spPr>
            <a:xfrm flipH="1">
              <a:off x="3284040" y="4057138"/>
              <a:ext cx="1294492" cy="6344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4824FD0-A44A-4A91-80DD-4B888C3C691A}"/>
                </a:ext>
              </a:extLst>
            </p:cNvPr>
            <p:cNvCxnSpPr>
              <a:cxnSpLocks/>
              <a:endCxn id="24" idx="0"/>
            </p:cNvCxnSpPr>
            <p:nvPr/>
          </p:nvCxnSpPr>
          <p:spPr>
            <a:xfrm flipH="1">
              <a:off x="4303051" y="3958146"/>
              <a:ext cx="267928" cy="1816287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296CD1D-051A-45CC-93AE-A72D9B73C417}"/>
                </a:ext>
              </a:extLst>
            </p:cNvPr>
            <p:cNvCxnSpPr>
              <a:cxnSpLocks/>
              <a:endCxn id="21" idx="1"/>
            </p:cNvCxnSpPr>
            <p:nvPr/>
          </p:nvCxnSpPr>
          <p:spPr>
            <a:xfrm>
              <a:off x="4497853" y="4041397"/>
              <a:ext cx="926239" cy="779000"/>
            </a:xfrm>
            <a:prstGeom prst="line">
              <a:avLst/>
            </a:prstGeom>
            <a:ln w="317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B81602C-A726-4E65-830F-4692CA9231E8}"/>
                </a:ext>
              </a:extLst>
            </p:cNvPr>
            <p:cNvSpPr/>
            <p:nvPr/>
          </p:nvSpPr>
          <p:spPr>
            <a:xfrm>
              <a:off x="3671899" y="3068960"/>
              <a:ext cx="1800200" cy="1800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95B4EC8-C35C-4E31-A026-7461E5A689D3}"/>
                </a:ext>
              </a:extLst>
            </p:cNvPr>
            <p:cNvSpPr/>
            <p:nvPr/>
          </p:nvSpPr>
          <p:spPr>
            <a:xfrm>
              <a:off x="5858255" y="2035450"/>
              <a:ext cx="1008112" cy="1008112"/>
            </a:xfrm>
            <a:prstGeom prst="ellipse">
              <a:avLst/>
            </a:prstGeom>
            <a:solidFill>
              <a:schemeClr val="accent4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D5C6F68-8842-43EE-9321-C283DC906628}"/>
                </a:ext>
              </a:extLst>
            </p:cNvPr>
            <p:cNvSpPr/>
            <p:nvPr/>
          </p:nvSpPr>
          <p:spPr>
            <a:xfrm>
              <a:off x="2403748" y="2396082"/>
              <a:ext cx="928475" cy="928475"/>
            </a:xfrm>
            <a:prstGeom prst="ellipse">
              <a:avLst/>
            </a:prstGeom>
            <a:solidFill>
              <a:schemeClr val="accent3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498B0F5-A881-4B79-BF49-514EAF5DFA24}"/>
                </a:ext>
              </a:extLst>
            </p:cNvPr>
            <p:cNvSpPr/>
            <p:nvPr/>
          </p:nvSpPr>
          <p:spPr>
            <a:xfrm>
              <a:off x="2147080" y="5060573"/>
              <a:ext cx="1080120" cy="1080120"/>
            </a:xfrm>
            <a:prstGeom prst="ellipse">
              <a:avLst/>
            </a:prstGeom>
            <a:solidFill>
              <a:srgbClr val="FF99FF"/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390D751-FAD5-4BD3-A968-FA6B3F4EB81F}"/>
                </a:ext>
              </a:extLst>
            </p:cNvPr>
            <p:cNvSpPr/>
            <p:nvPr/>
          </p:nvSpPr>
          <p:spPr>
            <a:xfrm>
              <a:off x="5299266" y="4695571"/>
              <a:ext cx="852363" cy="85236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635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D07E1A5-A664-4495-AA71-39D90985F55C}"/>
                </a:ext>
              </a:extLst>
            </p:cNvPr>
            <p:cNvSpPr/>
            <p:nvPr/>
          </p:nvSpPr>
          <p:spPr>
            <a:xfrm>
              <a:off x="5837054" y="3188585"/>
              <a:ext cx="1986977" cy="115500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cs typeface="B Nazanin" panose="00000400000000000000" pitchFamily="2" charset="-78"/>
                </a:rPr>
                <a:t>Embedding the graph structure</a:t>
              </a:r>
              <a:endParaRPr lang="ko-KR" altLang="en-US" sz="1400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DDB2343-13E9-4FBC-8E3B-8FAD236A99C9}"/>
                </a:ext>
              </a:extLst>
            </p:cNvPr>
            <p:cNvSpPr/>
            <p:nvPr/>
          </p:nvSpPr>
          <p:spPr>
            <a:xfrm>
              <a:off x="1250879" y="3478921"/>
              <a:ext cx="2033161" cy="1283313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cs typeface="B Nazanin" panose="00000400000000000000" pitchFamily="2" charset="-78"/>
                </a:rPr>
                <a:t>Network shape extraction</a:t>
              </a:r>
              <a:endParaRPr lang="ko-KR" altLang="en-US" sz="2000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DE49992-C8DD-4F79-BAE1-43EF21B73A6E}"/>
                </a:ext>
              </a:extLst>
            </p:cNvPr>
            <p:cNvSpPr/>
            <p:nvPr/>
          </p:nvSpPr>
          <p:spPr>
            <a:xfrm>
              <a:off x="4070011" y="5774433"/>
              <a:ext cx="466079" cy="466079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8E7722E-1516-420E-BCC7-AFDBF4747CFA}"/>
                </a:ext>
              </a:extLst>
            </p:cNvPr>
            <p:cNvSpPr/>
            <p:nvPr/>
          </p:nvSpPr>
          <p:spPr>
            <a:xfrm>
              <a:off x="3326193" y="1579733"/>
              <a:ext cx="2145905" cy="1091791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dirty="0">
                  <a:solidFill>
                    <a:schemeClr val="tx1"/>
                  </a:solidFill>
                  <a:cs typeface="B Nazanin" panose="00000400000000000000" pitchFamily="2" charset="-78"/>
                </a:rPr>
                <a:t>Security Object Graph</a:t>
              </a:r>
              <a:endParaRPr lang="ko-KR" altLang="en-US" sz="2000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0CCC8FF-9F99-42F3-B7A7-5D096137FF6E}"/>
              </a:ext>
            </a:extLst>
          </p:cNvPr>
          <p:cNvGrpSpPr/>
          <p:nvPr/>
        </p:nvGrpSpPr>
        <p:grpSpPr>
          <a:xfrm>
            <a:off x="8339555" y="1273424"/>
            <a:ext cx="3014245" cy="1132322"/>
            <a:chOff x="472095" y="2708920"/>
            <a:chExt cx="1939665" cy="761891"/>
          </a:xfrm>
        </p:grpSpPr>
        <p:sp>
          <p:nvSpPr>
            <p:cNvPr id="27" name="Rounded Rectangle 93">
              <a:extLst>
                <a:ext uri="{FF2B5EF4-FFF2-40B4-BE49-F238E27FC236}">
                  <a16:creationId xmlns:a16="http://schemas.microsoft.com/office/drawing/2014/main" id="{CE179369-823C-4711-8ECD-24121AADF65B}"/>
                </a:ext>
              </a:extLst>
            </p:cNvPr>
            <p:cNvSpPr/>
            <p:nvPr/>
          </p:nvSpPr>
          <p:spPr>
            <a:xfrm>
              <a:off x="472095" y="2708920"/>
              <a:ext cx="1867658" cy="379785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A64B758-EB38-47BD-8015-62ECE6F769BD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0C6652A-A82A-4B61-BB6A-B1F1AA7EC8D8}"/>
                </a:ext>
              </a:extLst>
            </p:cNvPr>
            <p:cNvSpPr txBox="1"/>
            <p:nvPr/>
          </p:nvSpPr>
          <p:spPr>
            <a:xfrm>
              <a:off x="472387" y="2782339"/>
              <a:ext cx="1867366" cy="2277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600" b="1" dirty="0" err="1">
                  <a:cs typeface="B Nazanin" panose="00000400000000000000" pitchFamily="2" charset="-78"/>
                </a:rPr>
                <a:t>Spatio</a:t>
              </a:r>
              <a:r>
                <a:rPr lang="en-US" altLang="ko-KR" sz="1600" b="1" dirty="0">
                  <a:cs typeface="B Nazanin" panose="00000400000000000000" pitchFamily="2" charset="-78"/>
                </a:rPr>
                <a:t>-temporal characteristics</a:t>
              </a:r>
              <a:endParaRPr lang="ko-KR" altLang="en-US" sz="16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A51C4C2-9F44-475D-9525-E8516641860E}"/>
              </a:ext>
            </a:extLst>
          </p:cNvPr>
          <p:cNvGrpSpPr/>
          <p:nvPr/>
        </p:nvGrpSpPr>
        <p:grpSpPr>
          <a:xfrm>
            <a:off x="8144370" y="4435218"/>
            <a:ext cx="2893743" cy="1101308"/>
            <a:chOff x="539552" y="2708920"/>
            <a:chExt cx="1872208" cy="761891"/>
          </a:xfrm>
        </p:grpSpPr>
        <p:sp>
          <p:nvSpPr>
            <p:cNvPr id="31" name="Rounded Rectangle 97">
              <a:extLst>
                <a:ext uri="{FF2B5EF4-FFF2-40B4-BE49-F238E27FC236}">
                  <a16:creationId xmlns:a16="http://schemas.microsoft.com/office/drawing/2014/main" id="{AAFA7FB3-187F-4CF6-8394-F4A91D0396DB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773955-3F4B-4AFF-A3BB-7D83785C1D5F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65D3D6-ACF5-4283-BA82-1BECE492E18B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61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cs typeface="B Nazanin" panose="00000400000000000000" pitchFamily="2" charset="-78"/>
                </a:rPr>
                <a:t>Interaction between pairs of points</a:t>
              </a:r>
              <a:endParaRPr lang="ko-KR" altLang="en-US" sz="14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858B48C-F695-4158-8F0E-3AC84F0B2735}"/>
              </a:ext>
            </a:extLst>
          </p:cNvPr>
          <p:cNvGrpSpPr/>
          <p:nvPr/>
        </p:nvGrpSpPr>
        <p:grpSpPr>
          <a:xfrm>
            <a:off x="629436" y="4723057"/>
            <a:ext cx="3012803" cy="1279547"/>
            <a:chOff x="539552" y="2708920"/>
            <a:chExt cx="1872208" cy="761891"/>
          </a:xfrm>
        </p:grpSpPr>
        <p:sp>
          <p:nvSpPr>
            <p:cNvPr id="35" name="Rounded Rectangle 101">
              <a:extLst>
                <a:ext uri="{FF2B5EF4-FFF2-40B4-BE49-F238E27FC236}">
                  <a16:creationId xmlns:a16="http://schemas.microsoft.com/office/drawing/2014/main" id="{960BCC07-9A12-4A14-9DE3-31716A60A73A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rgbClr val="FF99FF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40CC6C4-3D64-4053-8EF1-73EA2EA1625E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F5251B8-8D91-451F-8EF6-36CA93DFD2CF}"/>
                </a:ext>
              </a:extLst>
            </p:cNvPr>
            <p:cNvSpPr txBox="1"/>
            <p:nvPr/>
          </p:nvSpPr>
          <p:spPr>
            <a:xfrm>
              <a:off x="625777" y="2795791"/>
              <a:ext cx="1619647" cy="1832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34" charset="-127"/>
                  <a:cs typeface="B Nazanin" panose="00000400000000000000" pitchFamily="2" charset="-78"/>
                </a:rPr>
                <a:t>Statistical properties of packets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34" charset="-127"/>
                <a:cs typeface="B Nazanin" panose="00000400000000000000" pitchFamily="2" charset="-78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8ED82A0-E79B-4FE7-9F8E-EED93CB78135}"/>
              </a:ext>
            </a:extLst>
          </p:cNvPr>
          <p:cNvGrpSpPr/>
          <p:nvPr/>
        </p:nvGrpSpPr>
        <p:grpSpPr>
          <a:xfrm>
            <a:off x="646665" y="1330408"/>
            <a:ext cx="3006011" cy="1103209"/>
            <a:chOff x="539552" y="2708920"/>
            <a:chExt cx="1872208" cy="761891"/>
          </a:xfrm>
        </p:grpSpPr>
        <p:sp>
          <p:nvSpPr>
            <p:cNvPr id="39" name="Rounded Rectangle 105">
              <a:extLst>
                <a:ext uri="{FF2B5EF4-FFF2-40B4-BE49-F238E27FC236}">
                  <a16:creationId xmlns:a16="http://schemas.microsoft.com/office/drawing/2014/main" id="{C4E933FD-5BAE-47AB-9FD4-B7F8305A4E48}"/>
                </a:ext>
              </a:extLst>
            </p:cNvPr>
            <p:cNvSpPr/>
            <p:nvPr/>
          </p:nvSpPr>
          <p:spPr>
            <a:xfrm>
              <a:off x="611560" y="2708920"/>
              <a:ext cx="1728192" cy="379785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 w="444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C65F58-01B7-4C95-93CD-666308EBA2DE}"/>
                </a:ext>
              </a:extLst>
            </p:cNvPr>
            <p:cNvSpPr txBox="1"/>
            <p:nvPr/>
          </p:nvSpPr>
          <p:spPr>
            <a:xfrm>
              <a:off x="539552" y="3193812"/>
              <a:ext cx="18722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34EFFAB-40C5-4EEF-81FB-02F280DCF036}"/>
                </a:ext>
              </a:extLst>
            </p:cNvPr>
            <p:cNvSpPr txBox="1"/>
            <p:nvPr/>
          </p:nvSpPr>
          <p:spPr>
            <a:xfrm>
              <a:off x="665833" y="2744923"/>
              <a:ext cx="1619647" cy="318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>
                  <a:cs typeface="B Nazanin" panose="00000400000000000000" pitchFamily="2" charset="-78"/>
                </a:rPr>
                <a:t>Network Structure</a:t>
              </a:r>
              <a:endParaRPr lang="ko-KR" altLang="en-US" sz="2400" b="1" dirty="0">
                <a:cs typeface="B Nazanin" panose="00000400000000000000" pitchFamily="2" charset="-78"/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6F5F00B3-F192-498A-BDD4-AF39A92F75C1}"/>
              </a:ext>
            </a:extLst>
          </p:cNvPr>
          <p:cNvSpPr txBox="1"/>
          <p:nvPr/>
        </p:nvSpPr>
        <p:spPr>
          <a:xfrm>
            <a:off x="5363309" y="3076585"/>
            <a:ext cx="16196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cs typeface="B Nazanin" panose="00000400000000000000" pitchFamily="2" charset="-78"/>
              </a:rPr>
              <a:t>history and potential of the graph!</a:t>
            </a:r>
            <a:endParaRPr lang="ko-KR" altLang="en-US" b="1" dirty="0">
              <a:cs typeface="B Nazanin" panose="00000400000000000000" pitchFamily="2" charset="-78"/>
            </a:endParaRPr>
          </a:p>
        </p:txBody>
      </p:sp>
      <p:sp>
        <p:nvSpPr>
          <p:cNvPr id="43" name="Trapezoid 24">
            <a:extLst>
              <a:ext uri="{FF2B5EF4-FFF2-40B4-BE49-F238E27FC236}">
                <a16:creationId xmlns:a16="http://schemas.microsoft.com/office/drawing/2014/main" id="{0CCA8470-FAE6-4B4B-9224-D225B9C84821}"/>
              </a:ext>
            </a:extLst>
          </p:cNvPr>
          <p:cNvSpPr>
            <a:spLocks noChangeAspect="1"/>
          </p:cNvSpPr>
          <p:nvPr/>
        </p:nvSpPr>
        <p:spPr>
          <a:xfrm rot="8369018">
            <a:off x="7706851" y="2034271"/>
            <a:ext cx="446587" cy="450841"/>
          </a:xfrm>
          <a:custGeom>
            <a:avLst/>
            <a:gdLst/>
            <a:ahLst/>
            <a:cxnLst/>
            <a:rect l="l" t="t" r="r" b="b"/>
            <a:pathLst>
              <a:path w="4411086" h="4453092">
                <a:moveTo>
                  <a:pt x="3095887" y="1153910"/>
                </a:moveTo>
                <a:cubicBezTo>
                  <a:pt x="3119009" y="1174647"/>
                  <a:pt x="3146597" y="1191685"/>
                  <a:pt x="3177861" y="1203446"/>
                </a:cubicBezTo>
                <a:cubicBezTo>
                  <a:pt x="3302917" y="1250492"/>
                  <a:pt x="3439398" y="1195315"/>
                  <a:pt x="3482703" y="1080205"/>
                </a:cubicBezTo>
                <a:cubicBezTo>
                  <a:pt x="3526008" y="965093"/>
                  <a:pt x="3459737" y="833641"/>
                  <a:pt x="3334683" y="786595"/>
                </a:cubicBezTo>
                <a:cubicBezTo>
                  <a:pt x="3209628" y="739549"/>
                  <a:pt x="3073147" y="794724"/>
                  <a:pt x="3029841" y="909836"/>
                </a:cubicBezTo>
                <a:cubicBezTo>
                  <a:pt x="2997363" y="996169"/>
                  <a:pt x="3026521" y="1091695"/>
                  <a:pt x="3095887" y="1153910"/>
                </a:cubicBezTo>
                <a:close/>
                <a:moveTo>
                  <a:pt x="3521423" y="1860548"/>
                </a:moveTo>
                <a:cubicBezTo>
                  <a:pt x="3544546" y="1881285"/>
                  <a:pt x="3572135" y="1898322"/>
                  <a:pt x="3603399" y="1910084"/>
                </a:cubicBezTo>
                <a:cubicBezTo>
                  <a:pt x="3728453" y="1957130"/>
                  <a:pt x="3864935" y="1901953"/>
                  <a:pt x="3908240" y="1786842"/>
                </a:cubicBezTo>
                <a:cubicBezTo>
                  <a:pt x="3951546" y="1671732"/>
                  <a:pt x="3885275" y="1540278"/>
                  <a:pt x="3760220" y="1493232"/>
                </a:cubicBezTo>
                <a:cubicBezTo>
                  <a:pt x="3635166" y="1446186"/>
                  <a:pt x="3498684" y="1501363"/>
                  <a:pt x="3455379" y="1616474"/>
                </a:cubicBezTo>
                <a:cubicBezTo>
                  <a:pt x="3422900" y="1702807"/>
                  <a:pt x="3452057" y="1798333"/>
                  <a:pt x="3521423" y="1860548"/>
                </a:cubicBezTo>
                <a:close/>
                <a:moveTo>
                  <a:pt x="3507502" y="2659088"/>
                </a:moveTo>
                <a:cubicBezTo>
                  <a:pt x="3530625" y="2679826"/>
                  <a:pt x="3558214" y="2696863"/>
                  <a:pt x="3589478" y="2708624"/>
                </a:cubicBezTo>
                <a:cubicBezTo>
                  <a:pt x="3714532" y="2755670"/>
                  <a:pt x="3851014" y="2700494"/>
                  <a:pt x="3894319" y="2585383"/>
                </a:cubicBezTo>
                <a:cubicBezTo>
                  <a:pt x="3937624" y="2470273"/>
                  <a:pt x="3871353" y="2338820"/>
                  <a:pt x="3746299" y="2291774"/>
                </a:cubicBezTo>
                <a:cubicBezTo>
                  <a:pt x="3621245" y="2244728"/>
                  <a:pt x="3484763" y="2299905"/>
                  <a:pt x="3441458" y="2415014"/>
                </a:cubicBezTo>
                <a:cubicBezTo>
                  <a:pt x="3408979" y="2501348"/>
                  <a:pt x="3438136" y="2596873"/>
                  <a:pt x="3507502" y="2659088"/>
                </a:cubicBezTo>
                <a:close/>
                <a:moveTo>
                  <a:pt x="2750047" y="3029987"/>
                </a:moveTo>
                <a:cubicBezTo>
                  <a:pt x="2773168" y="3050726"/>
                  <a:pt x="2800759" y="3067763"/>
                  <a:pt x="2832021" y="3079524"/>
                </a:cubicBezTo>
                <a:cubicBezTo>
                  <a:pt x="2957076" y="3126570"/>
                  <a:pt x="3093558" y="3071393"/>
                  <a:pt x="3136863" y="2956283"/>
                </a:cubicBezTo>
                <a:cubicBezTo>
                  <a:pt x="3180168" y="2841172"/>
                  <a:pt x="3113897" y="2709719"/>
                  <a:pt x="2988843" y="2662673"/>
                </a:cubicBezTo>
                <a:cubicBezTo>
                  <a:pt x="2863789" y="2615627"/>
                  <a:pt x="2727307" y="2670804"/>
                  <a:pt x="2684001" y="2785914"/>
                </a:cubicBezTo>
                <a:cubicBezTo>
                  <a:pt x="2651523" y="2872247"/>
                  <a:pt x="2680681" y="2967773"/>
                  <a:pt x="2750047" y="3029987"/>
                </a:cubicBezTo>
                <a:close/>
                <a:moveTo>
                  <a:pt x="1666926" y="2573567"/>
                </a:moveTo>
                <a:lnTo>
                  <a:pt x="1775047" y="423729"/>
                </a:lnTo>
                <a:lnTo>
                  <a:pt x="1991290" y="423729"/>
                </a:lnTo>
                <a:lnTo>
                  <a:pt x="2099411" y="2573567"/>
                </a:lnTo>
                <a:close/>
                <a:moveTo>
                  <a:pt x="1154974" y="2568578"/>
                </a:moveTo>
                <a:cubicBezTo>
                  <a:pt x="1178096" y="2589317"/>
                  <a:pt x="1205685" y="2606354"/>
                  <a:pt x="1236949" y="2618115"/>
                </a:cubicBezTo>
                <a:cubicBezTo>
                  <a:pt x="1362003" y="2665161"/>
                  <a:pt x="1498485" y="2609985"/>
                  <a:pt x="1541790" y="2494874"/>
                </a:cubicBezTo>
                <a:cubicBezTo>
                  <a:pt x="1585096" y="2379763"/>
                  <a:pt x="1518825" y="2248310"/>
                  <a:pt x="1393770" y="2201264"/>
                </a:cubicBezTo>
                <a:cubicBezTo>
                  <a:pt x="1268716" y="2154218"/>
                  <a:pt x="1132234" y="2209394"/>
                  <a:pt x="1088929" y="2324505"/>
                </a:cubicBezTo>
                <a:cubicBezTo>
                  <a:pt x="1056450" y="2410839"/>
                  <a:pt x="1085608" y="2506364"/>
                  <a:pt x="1154974" y="2568578"/>
                </a:cubicBezTo>
                <a:close/>
                <a:moveTo>
                  <a:pt x="1811301" y="3132571"/>
                </a:moveTo>
                <a:lnTo>
                  <a:pt x="1704026" y="2663196"/>
                </a:lnTo>
                <a:lnTo>
                  <a:pt x="2117930" y="2682436"/>
                </a:lnTo>
                <a:lnTo>
                  <a:pt x="1967575" y="3139835"/>
                </a:lnTo>
                <a:close/>
                <a:moveTo>
                  <a:pt x="474734" y="2026084"/>
                </a:moveTo>
                <a:cubicBezTo>
                  <a:pt x="497856" y="2046823"/>
                  <a:pt x="525445" y="2063859"/>
                  <a:pt x="556709" y="2075621"/>
                </a:cubicBezTo>
                <a:cubicBezTo>
                  <a:pt x="681763" y="2122667"/>
                  <a:pt x="818245" y="2067490"/>
                  <a:pt x="861550" y="1952380"/>
                </a:cubicBezTo>
                <a:cubicBezTo>
                  <a:pt x="904855" y="1837269"/>
                  <a:pt x="838584" y="1705816"/>
                  <a:pt x="713530" y="1658770"/>
                </a:cubicBezTo>
                <a:cubicBezTo>
                  <a:pt x="588476" y="1611724"/>
                  <a:pt x="451994" y="1666900"/>
                  <a:pt x="408689" y="1782011"/>
                </a:cubicBezTo>
                <a:cubicBezTo>
                  <a:pt x="376210" y="1868344"/>
                  <a:pt x="405367" y="1963870"/>
                  <a:pt x="474734" y="2026084"/>
                </a:cubicBezTo>
                <a:close/>
                <a:moveTo>
                  <a:pt x="470005" y="2517620"/>
                </a:moveTo>
                <a:cubicBezTo>
                  <a:pt x="142796" y="2243059"/>
                  <a:pt x="-69074" y="1913805"/>
                  <a:pt x="20698" y="1573981"/>
                </a:cubicBezTo>
                <a:cubicBezTo>
                  <a:pt x="290062" y="677171"/>
                  <a:pt x="1131284" y="1373424"/>
                  <a:pt x="1417683" y="1157395"/>
                </a:cubicBezTo>
                <a:cubicBezTo>
                  <a:pt x="1704082" y="941367"/>
                  <a:pt x="795764" y="512391"/>
                  <a:pt x="1486994" y="164947"/>
                </a:cubicBezTo>
                <a:cubicBezTo>
                  <a:pt x="1963635" y="-91969"/>
                  <a:pt x="2301495" y="-33140"/>
                  <a:pt x="2924035" y="233397"/>
                </a:cubicBezTo>
                <a:cubicBezTo>
                  <a:pt x="3546575" y="499935"/>
                  <a:pt x="4682373" y="1460700"/>
                  <a:pt x="4352060" y="2410274"/>
                </a:cubicBezTo>
                <a:cubicBezTo>
                  <a:pt x="4055563" y="3262631"/>
                  <a:pt x="2903863" y="3342769"/>
                  <a:pt x="2149143" y="3248705"/>
                </a:cubicBezTo>
                <a:cubicBezTo>
                  <a:pt x="2120485" y="3221681"/>
                  <a:pt x="2088781" y="3200633"/>
                  <a:pt x="2056697" y="3184977"/>
                </a:cubicBezTo>
                <a:lnTo>
                  <a:pt x="2029525" y="3174239"/>
                </a:lnTo>
                <a:lnTo>
                  <a:pt x="2074465" y="2961096"/>
                </a:lnTo>
                <a:cubicBezTo>
                  <a:pt x="2174448" y="2968058"/>
                  <a:pt x="2268303" y="2914369"/>
                  <a:pt x="2302852" y="2822534"/>
                </a:cubicBezTo>
                <a:cubicBezTo>
                  <a:pt x="2344980" y="2710550"/>
                  <a:pt x="2283405" y="2583099"/>
                  <a:pt x="2164586" y="2533664"/>
                </a:cubicBezTo>
                <a:lnTo>
                  <a:pt x="2177079" y="2474412"/>
                </a:lnTo>
                <a:lnTo>
                  <a:pt x="2181423" y="2474420"/>
                </a:lnTo>
                <a:lnTo>
                  <a:pt x="2180348" y="2458905"/>
                </a:lnTo>
                <a:lnTo>
                  <a:pt x="2183345" y="2444691"/>
                </a:lnTo>
                <a:lnTo>
                  <a:pt x="2179364" y="2444684"/>
                </a:lnTo>
                <a:lnTo>
                  <a:pt x="2069296" y="855315"/>
                </a:lnTo>
                <a:cubicBezTo>
                  <a:pt x="2264713" y="815272"/>
                  <a:pt x="2400776" y="670372"/>
                  <a:pt x="2376696" y="524656"/>
                </a:cubicBezTo>
                <a:cubicBezTo>
                  <a:pt x="2351678" y="373263"/>
                  <a:pt x="2163271" y="278317"/>
                  <a:pt x="1955875" y="312591"/>
                </a:cubicBezTo>
                <a:cubicBezTo>
                  <a:pt x="1748480" y="346862"/>
                  <a:pt x="1600634" y="497374"/>
                  <a:pt x="1625652" y="648768"/>
                </a:cubicBezTo>
                <a:cubicBezTo>
                  <a:pt x="1635034" y="705540"/>
                  <a:pt x="1667392" y="754373"/>
                  <a:pt x="1715112" y="791433"/>
                </a:cubicBezTo>
                <a:lnTo>
                  <a:pt x="1728511" y="799403"/>
                </a:lnTo>
                <a:lnTo>
                  <a:pt x="1608970" y="2443607"/>
                </a:lnTo>
                <a:lnTo>
                  <a:pt x="1608731" y="2443607"/>
                </a:lnTo>
                <a:lnTo>
                  <a:pt x="1608909" y="2444461"/>
                </a:lnTo>
                <a:lnTo>
                  <a:pt x="1606809" y="2473335"/>
                </a:lnTo>
                <a:lnTo>
                  <a:pt x="1614885" y="2473351"/>
                </a:lnTo>
                <a:lnTo>
                  <a:pt x="1760460" y="3176931"/>
                </a:lnTo>
                <a:cubicBezTo>
                  <a:pt x="1363839" y="3071567"/>
                  <a:pt x="842276" y="2829991"/>
                  <a:pt x="470005" y="2517620"/>
                </a:cubicBezTo>
                <a:close/>
                <a:moveTo>
                  <a:pt x="1703651" y="4144665"/>
                </a:moveTo>
                <a:cubicBezTo>
                  <a:pt x="1692426" y="4135382"/>
                  <a:pt x="1682479" y="4126471"/>
                  <a:pt x="1673433" y="4117764"/>
                </a:cubicBezTo>
                <a:cubicBezTo>
                  <a:pt x="1630012" y="4075967"/>
                  <a:pt x="1607344" y="4038835"/>
                  <a:pt x="1563711" y="3987474"/>
                </a:cubicBezTo>
                <a:cubicBezTo>
                  <a:pt x="1428119" y="3754817"/>
                  <a:pt x="1459551" y="3514918"/>
                  <a:pt x="1577437" y="3369529"/>
                </a:cubicBezTo>
                <a:cubicBezTo>
                  <a:pt x="1695323" y="3224139"/>
                  <a:pt x="1812160" y="3189516"/>
                  <a:pt x="1943877" y="3254126"/>
                </a:cubicBezTo>
                <a:cubicBezTo>
                  <a:pt x="2075594" y="3318736"/>
                  <a:pt x="2201944" y="3486346"/>
                  <a:pt x="2150195" y="3720844"/>
                </a:cubicBezTo>
                <a:cubicBezTo>
                  <a:pt x="2053054" y="4010881"/>
                  <a:pt x="2046121" y="3999957"/>
                  <a:pt x="2256634" y="4453092"/>
                </a:cubicBezTo>
                <a:cubicBezTo>
                  <a:pt x="1923422" y="4292924"/>
                  <a:pt x="1782225" y="4209649"/>
                  <a:pt x="1703651" y="414466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44" name="Oval 21">
            <a:extLst>
              <a:ext uri="{FF2B5EF4-FFF2-40B4-BE49-F238E27FC236}">
                <a16:creationId xmlns:a16="http://schemas.microsoft.com/office/drawing/2014/main" id="{0282D9FA-9298-48D9-AB98-D37477068C1C}"/>
              </a:ext>
            </a:extLst>
          </p:cNvPr>
          <p:cNvSpPr>
            <a:spLocks noChangeAspect="1"/>
          </p:cNvSpPr>
          <p:nvPr/>
        </p:nvSpPr>
        <p:spPr>
          <a:xfrm>
            <a:off x="4229305" y="2405746"/>
            <a:ext cx="477563" cy="418550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F48563D7-B251-4C0D-8BB7-7B4A7D8B9365}"/>
              </a:ext>
            </a:extLst>
          </p:cNvPr>
          <p:cNvSpPr/>
          <p:nvPr/>
        </p:nvSpPr>
        <p:spPr>
          <a:xfrm rot="5400000">
            <a:off x="4081482" y="5174356"/>
            <a:ext cx="361903" cy="362437"/>
          </a:xfrm>
          <a:custGeom>
            <a:avLst/>
            <a:gdLst>
              <a:gd name="connsiteX0" fmla="*/ 42 w 721442"/>
              <a:gd name="connsiteY0" fmla="*/ 522852 h 722507"/>
              <a:gd name="connsiteX1" fmla="*/ 5857 w 721442"/>
              <a:gd name="connsiteY1" fmla="*/ 47329 h 722507"/>
              <a:gd name="connsiteX2" fmla="*/ 53185 w 721442"/>
              <a:gd name="connsiteY2" fmla="*/ 0 h 722507"/>
              <a:gd name="connsiteX3" fmla="*/ 102932 w 721442"/>
              <a:gd name="connsiteY3" fmla="*/ 0 h 722507"/>
              <a:gd name="connsiteX4" fmla="*/ 150260 w 721442"/>
              <a:gd name="connsiteY4" fmla="*/ 47329 h 722507"/>
              <a:gd name="connsiteX5" fmla="*/ 148891 w 721442"/>
              <a:gd name="connsiteY5" fmla="*/ 154199 h 722507"/>
              <a:gd name="connsiteX6" fmla="*/ 148407 w 721442"/>
              <a:gd name="connsiteY6" fmla="*/ 182723 h 722507"/>
              <a:gd name="connsiteX7" fmla="*/ 331751 w 721442"/>
              <a:gd name="connsiteY7" fmla="*/ 177508 h 722507"/>
              <a:gd name="connsiteX8" fmla="*/ 527686 w 721442"/>
              <a:gd name="connsiteY8" fmla="*/ 167574 h 722507"/>
              <a:gd name="connsiteX9" fmla="*/ 467883 w 721442"/>
              <a:gd name="connsiteY9" fmla="*/ 53046 h 722507"/>
              <a:gd name="connsiteX10" fmla="*/ 721421 w 721442"/>
              <a:gd name="connsiteY10" fmla="*/ 129085 h 722507"/>
              <a:gd name="connsiteX11" fmla="*/ 547357 w 721442"/>
              <a:gd name="connsiteY11" fmla="*/ 287593 h 722507"/>
              <a:gd name="connsiteX12" fmla="*/ 146593 w 721442"/>
              <a:gd name="connsiteY12" fmla="*/ 294469 h 722507"/>
              <a:gd name="connsiteX13" fmla="*/ 146309 w 721442"/>
              <a:gd name="connsiteY13" fmla="*/ 312824 h 722507"/>
              <a:gd name="connsiteX14" fmla="*/ 145796 w 721442"/>
              <a:gd name="connsiteY14" fmla="*/ 388895 h 722507"/>
              <a:gd name="connsiteX15" fmla="*/ 145887 w 721442"/>
              <a:gd name="connsiteY15" fmla="*/ 417641 h 722507"/>
              <a:gd name="connsiteX16" fmla="*/ 564076 w 721442"/>
              <a:gd name="connsiteY16" fmla="*/ 417641 h 722507"/>
              <a:gd name="connsiteX17" fmla="*/ 719692 w 721442"/>
              <a:gd name="connsiteY17" fmla="*/ 543229 h 722507"/>
              <a:gd name="connsiteX18" fmla="*/ 631765 w 721442"/>
              <a:gd name="connsiteY18" fmla="*/ 586638 h 722507"/>
              <a:gd name="connsiteX19" fmla="*/ 452578 w 721442"/>
              <a:gd name="connsiteY19" fmla="*/ 524866 h 722507"/>
              <a:gd name="connsiteX20" fmla="*/ 234716 w 721442"/>
              <a:gd name="connsiteY20" fmla="*/ 528410 h 722507"/>
              <a:gd name="connsiteX21" fmla="*/ 147934 w 721442"/>
              <a:gd name="connsiteY21" fmla="*/ 529997 h 722507"/>
              <a:gd name="connsiteX22" fmla="*/ 149842 w 721442"/>
              <a:gd name="connsiteY22" fmla="*/ 554392 h 722507"/>
              <a:gd name="connsiteX23" fmla="*/ 210351 w 721442"/>
              <a:gd name="connsiteY23" fmla="*/ 722507 h 722507"/>
              <a:gd name="connsiteX24" fmla="*/ 42 w 721442"/>
              <a:gd name="connsiteY24" fmla="*/ 522852 h 722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21442" h="722507">
                <a:moveTo>
                  <a:pt x="42" y="522852"/>
                </a:moveTo>
                <a:cubicBezTo>
                  <a:pt x="-605" y="350129"/>
                  <a:pt x="6503" y="220051"/>
                  <a:pt x="5857" y="47329"/>
                </a:cubicBezTo>
                <a:cubicBezTo>
                  <a:pt x="5857" y="21190"/>
                  <a:pt x="27046" y="0"/>
                  <a:pt x="53185" y="0"/>
                </a:cubicBezTo>
                <a:lnTo>
                  <a:pt x="102932" y="0"/>
                </a:lnTo>
                <a:cubicBezTo>
                  <a:pt x="129071" y="0"/>
                  <a:pt x="150260" y="21190"/>
                  <a:pt x="150260" y="47329"/>
                </a:cubicBezTo>
                <a:cubicBezTo>
                  <a:pt x="149853" y="88041"/>
                  <a:pt x="149377" y="122989"/>
                  <a:pt x="148891" y="154199"/>
                </a:cubicBezTo>
                <a:lnTo>
                  <a:pt x="148407" y="182723"/>
                </a:lnTo>
                <a:lnTo>
                  <a:pt x="331751" y="177508"/>
                </a:lnTo>
                <a:cubicBezTo>
                  <a:pt x="397063" y="175650"/>
                  <a:pt x="462374" y="173066"/>
                  <a:pt x="527686" y="167574"/>
                </a:cubicBezTo>
                <a:cubicBezTo>
                  <a:pt x="642817" y="145134"/>
                  <a:pt x="586782" y="11119"/>
                  <a:pt x="467883" y="53046"/>
                </a:cubicBezTo>
                <a:cubicBezTo>
                  <a:pt x="570547" y="-49115"/>
                  <a:pt x="723145" y="18126"/>
                  <a:pt x="721421" y="129085"/>
                </a:cubicBezTo>
                <a:cubicBezTo>
                  <a:pt x="720775" y="181200"/>
                  <a:pt x="734474" y="263637"/>
                  <a:pt x="547357" y="287593"/>
                </a:cubicBezTo>
                <a:lnTo>
                  <a:pt x="146593" y="294469"/>
                </a:lnTo>
                <a:lnTo>
                  <a:pt x="146309" y="312824"/>
                </a:lnTo>
                <a:cubicBezTo>
                  <a:pt x="146013" y="337190"/>
                  <a:pt x="145822" y="361872"/>
                  <a:pt x="145796" y="388895"/>
                </a:cubicBezTo>
                <a:lnTo>
                  <a:pt x="145887" y="417641"/>
                </a:lnTo>
                <a:lnTo>
                  <a:pt x="564076" y="417641"/>
                </a:lnTo>
                <a:cubicBezTo>
                  <a:pt x="676720" y="420465"/>
                  <a:pt x="718804" y="471343"/>
                  <a:pt x="719692" y="543229"/>
                </a:cubicBezTo>
                <a:cubicBezTo>
                  <a:pt x="721183" y="582376"/>
                  <a:pt x="690900" y="608290"/>
                  <a:pt x="631765" y="586638"/>
                </a:cubicBezTo>
                <a:cubicBezTo>
                  <a:pt x="553530" y="556303"/>
                  <a:pt x="540205" y="522675"/>
                  <a:pt x="452578" y="524866"/>
                </a:cubicBezTo>
                <a:cubicBezTo>
                  <a:pt x="380525" y="525785"/>
                  <a:pt x="322260" y="526811"/>
                  <a:pt x="234716" y="528410"/>
                </a:cubicBezTo>
                <a:lnTo>
                  <a:pt x="147934" y="529997"/>
                </a:lnTo>
                <a:lnTo>
                  <a:pt x="149842" y="554392"/>
                </a:lnTo>
                <a:cubicBezTo>
                  <a:pt x="166488" y="646104"/>
                  <a:pt x="240698" y="721838"/>
                  <a:pt x="210351" y="722507"/>
                </a:cubicBezTo>
                <a:cubicBezTo>
                  <a:pt x="126033" y="702477"/>
                  <a:pt x="1009" y="637864"/>
                  <a:pt x="42" y="52285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47" name="Frame 1">
            <a:extLst>
              <a:ext uri="{FF2B5EF4-FFF2-40B4-BE49-F238E27FC236}">
                <a16:creationId xmlns:a16="http://schemas.microsoft.com/office/drawing/2014/main" id="{A0AA1492-1822-4B43-BC65-89139A4CD81D}"/>
              </a:ext>
            </a:extLst>
          </p:cNvPr>
          <p:cNvSpPr/>
          <p:nvPr/>
        </p:nvSpPr>
        <p:spPr>
          <a:xfrm>
            <a:off x="7186267" y="4609560"/>
            <a:ext cx="326913" cy="441701"/>
          </a:xfrm>
          <a:custGeom>
            <a:avLst/>
            <a:gdLst/>
            <a:ahLst/>
            <a:cxnLst/>
            <a:rect l="l" t="t" r="r" b="b"/>
            <a:pathLst>
              <a:path w="2823581" h="3962432">
                <a:moveTo>
                  <a:pt x="1366785" y="3230945"/>
                </a:moveTo>
                <a:cubicBezTo>
                  <a:pt x="1292218" y="3230945"/>
                  <a:pt x="1231770" y="3291393"/>
                  <a:pt x="1231770" y="3365960"/>
                </a:cubicBezTo>
                <a:cubicBezTo>
                  <a:pt x="1231770" y="3440527"/>
                  <a:pt x="1292218" y="3500975"/>
                  <a:pt x="1366785" y="3500975"/>
                </a:cubicBezTo>
                <a:cubicBezTo>
                  <a:pt x="1441352" y="3500975"/>
                  <a:pt x="1501800" y="3440527"/>
                  <a:pt x="1501800" y="3365960"/>
                </a:cubicBezTo>
                <a:cubicBezTo>
                  <a:pt x="1501800" y="3291393"/>
                  <a:pt x="1441352" y="3230945"/>
                  <a:pt x="1366785" y="3230945"/>
                </a:cubicBezTo>
                <a:close/>
                <a:moveTo>
                  <a:pt x="1699205" y="3185940"/>
                </a:moveTo>
                <a:cubicBezTo>
                  <a:pt x="1674349" y="3185940"/>
                  <a:pt x="1654200" y="3206089"/>
                  <a:pt x="1654200" y="3230945"/>
                </a:cubicBezTo>
                <a:cubicBezTo>
                  <a:pt x="1654200" y="3255801"/>
                  <a:pt x="1674349" y="3275950"/>
                  <a:pt x="1699205" y="3275950"/>
                </a:cubicBezTo>
                <a:cubicBezTo>
                  <a:pt x="1724061" y="3275950"/>
                  <a:pt x="1744210" y="3255801"/>
                  <a:pt x="1744210" y="3230945"/>
                </a:cubicBezTo>
                <a:cubicBezTo>
                  <a:pt x="1744210" y="3206089"/>
                  <a:pt x="1724061" y="3185940"/>
                  <a:pt x="1699205" y="3185940"/>
                </a:cubicBezTo>
                <a:close/>
                <a:moveTo>
                  <a:pt x="1501800" y="2830204"/>
                </a:moveTo>
                <a:cubicBezTo>
                  <a:pt x="1452089" y="2830204"/>
                  <a:pt x="1411790" y="2870503"/>
                  <a:pt x="1411790" y="2920214"/>
                </a:cubicBezTo>
                <a:cubicBezTo>
                  <a:pt x="1411790" y="2969925"/>
                  <a:pt x="1452089" y="3010224"/>
                  <a:pt x="1501800" y="3010224"/>
                </a:cubicBezTo>
                <a:cubicBezTo>
                  <a:pt x="1551511" y="3010224"/>
                  <a:pt x="1591810" y="2969925"/>
                  <a:pt x="1591810" y="2920214"/>
                </a:cubicBezTo>
                <a:cubicBezTo>
                  <a:pt x="1591810" y="2870503"/>
                  <a:pt x="1551511" y="2830204"/>
                  <a:pt x="1501800" y="2830204"/>
                </a:cubicBezTo>
                <a:close/>
                <a:moveTo>
                  <a:pt x="322536" y="2413264"/>
                </a:moveTo>
                <a:lnTo>
                  <a:pt x="1264147" y="2413264"/>
                </a:lnTo>
                <a:lnTo>
                  <a:pt x="682536" y="3458376"/>
                </a:lnTo>
                <a:lnTo>
                  <a:pt x="898974" y="3458376"/>
                </a:lnTo>
                <a:lnTo>
                  <a:pt x="1480585" y="2413264"/>
                </a:lnTo>
                <a:lnTo>
                  <a:pt x="1978720" y="2413264"/>
                </a:lnTo>
                <a:lnTo>
                  <a:pt x="1978720" y="3628270"/>
                </a:lnTo>
                <a:lnTo>
                  <a:pt x="322536" y="3628270"/>
                </a:lnTo>
                <a:close/>
                <a:moveTo>
                  <a:pt x="322536" y="2153598"/>
                </a:moveTo>
                <a:lnTo>
                  <a:pt x="682536" y="2153598"/>
                </a:lnTo>
                <a:lnTo>
                  <a:pt x="682536" y="2261598"/>
                </a:lnTo>
                <a:lnTo>
                  <a:pt x="322536" y="2261598"/>
                </a:lnTo>
                <a:close/>
                <a:moveTo>
                  <a:pt x="322536" y="1870494"/>
                </a:moveTo>
                <a:lnTo>
                  <a:pt x="826536" y="1870494"/>
                </a:lnTo>
                <a:lnTo>
                  <a:pt x="826536" y="1978494"/>
                </a:lnTo>
                <a:lnTo>
                  <a:pt x="322536" y="1978494"/>
                </a:lnTo>
                <a:close/>
                <a:moveTo>
                  <a:pt x="322536" y="1587391"/>
                </a:moveTo>
                <a:lnTo>
                  <a:pt x="682536" y="1587391"/>
                </a:lnTo>
                <a:lnTo>
                  <a:pt x="682536" y="1695391"/>
                </a:lnTo>
                <a:lnTo>
                  <a:pt x="322536" y="1695391"/>
                </a:lnTo>
                <a:close/>
                <a:moveTo>
                  <a:pt x="322536" y="1304288"/>
                </a:moveTo>
                <a:lnTo>
                  <a:pt x="826536" y="1304288"/>
                </a:lnTo>
                <a:lnTo>
                  <a:pt x="826536" y="1412288"/>
                </a:lnTo>
                <a:lnTo>
                  <a:pt x="322536" y="1412288"/>
                </a:lnTo>
                <a:close/>
                <a:moveTo>
                  <a:pt x="1733633" y="1039034"/>
                </a:moveTo>
                <a:lnTo>
                  <a:pt x="1735422" y="1042133"/>
                </a:lnTo>
                <a:lnTo>
                  <a:pt x="176045" y="1042133"/>
                </a:lnTo>
                <a:lnTo>
                  <a:pt x="176045" y="3786387"/>
                </a:lnTo>
                <a:lnTo>
                  <a:pt x="2128211" y="3786387"/>
                </a:lnTo>
                <a:lnTo>
                  <a:pt x="2128211" y="1722464"/>
                </a:lnTo>
                <a:lnTo>
                  <a:pt x="2131710" y="1728524"/>
                </a:lnTo>
                <a:lnTo>
                  <a:pt x="2527059" y="1040609"/>
                </a:lnTo>
                <a:lnTo>
                  <a:pt x="2244788" y="1040049"/>
                </a:lnTo>
                <a:lnTo>
                  <a:pt x="1480585" y="2413264"/>
                </a:lnTo>
                <a:lnTo>
                  <a:pt x="1264147" y="2413264"/>
                </a:lnTo>
                <a:lnTo>
                  <a:pt x="2028589" y="1039620"/>
                </a:lnTo>
                <a:close/>
                <a:moveTo>
                  <a:pt x="2607143" y="0"/>
                </a:moveTo>
                <a:lnTo>
                  <a:pt x="2823581" y="0"/>
                </a:lnTo>
                <a:lnTo>
                  <a:pt x="2342071" y="865238"/>
                </a:lnTo>
                <a:lnTo>
                  <a:pt x="2823581" y="866194"/>
                </a:lnTo>
                <a:lnTo>
                  <a:pt x="2304256" y="1769829"/>
                </a:lnTo>
                <a:lnTo>
                  <a:pt x="2304256" y="3962432"/>
                </a:lnTo>
                <a:lnTo>
                  <a:pt x="0" y="3962432"/>
                </a:lnTo>
                <a:lnTo>
                  <a:pt x="0" y="866088"/>
                </a:lnTo>
                <a:lnTo>
                  <a:pt x="1767662" y="866088"/>
                </a:lnTo>
                <a:lnTo>
                  <a:pt x="1766512" y="864096"/>
                </a:lnTo>
                <a:lnTo>
                  <a:pt x="2125872" y="86480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496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192001" cy="686207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6461964"/>
            <a:ext cx="3349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Guanghan</a:t>
            </a:r>
            <a:r>
              <a:rPr lang="en-US" sz="2000" dirty="0"/>
              <a:t> </a:t>
            </a:r>
            <a:r>
              <a:rPr lang="en-US" sz="2000" dirty="0" err="1"/>
              <a:t>Duan</a:t>
            </a:r>
            <a:r>
              <a:rPr lang="en-US" sz="2000" dirty="0"/>
              <a:t> et al [1]</a:t>
            </a:r>
          </a:p>
        </p:txBody>
      </p:sp>
    </p:spTree>
    <p:extLst>
      <p:ext uri="{BB962C8B-B14F-4D97-AF65-F5344CB8AC3E}">
        <p14:creationId xmlns:p14="http://schemas.microsoft.com/office/powerpoint/2010/main" val="1536798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15984-F46D-AE29-85BD-DC112E337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7A0CD-2B17-B7A4-776C-4974D6515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5C34-1B53-44D9-9BBF-750EEB6025D7}" type="slidenum">
              <a:rPr lang="en-US" sz="2400" smtClean="0"/>
              <a:t>16</a:t>
            </a:fld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17A84A-D34B-DDA4-8B35-A9315E7E2F27}"/>
              </a:ext>
            </a:extLst>
          </p:cNvPr>
          <p:cNvSpPr txBox="1"/>
          <p:nvPr/>
        </p:nvSpPr>
        <p:spPr>
          <a:xfrm>
            <a:off x="9321281" y="548545"/>
            <a:ext cx="22300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Table of Contents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3DE3A8-8CAF-A14B-F27D-8EEA5ADA4AF0}"/>
              </a:ext>
            </a:extLst>
          </p:cNvPr>
          <p:cNvGrpSpPr/>
          <p:nvPr/>
        </p:nvGrpSpPr>
        <p:grpSpPr>
          <a:xfrm>
            <a:off x="588974" y="1715731"/>
            <a:ext cx="3832209" cy="5142268"/>
            <a:chOff x="588974" y="2600732"/>
            <a:chExt cx="3832209" cy="42572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E87128-0734-E0FD-2125-98519BF75749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solidFill>
              <a:srgbClr val="A6F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E4E9F95-A5BB-FAFC-12AE-BD78F087CC14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DB27BE8-6491-5D21-C043-CC695EC0F7D4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D0B19DF-E3FD-6E12-D636-8D060F427CC7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1C6FE34-624A-75C4-E69A-047A18E37A21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8FCFA6-5CFF-953F-376B-1A6183976B46}"/>
              </a:ext>
            </a:extLst>
          </p:cNvPr>
          <p:cNvGrpSpPr/>
          <p:nvPr/>
        </p:nvGrpSpPr>
        <p:grpSpPr>
          <a:xfrm>
            <a:off x="576489" y="484087"/>
            <a:ext cx="3832209" cy="932698"/>
            <a:chOff x="3467491" y="2564933"/>
            <a:chExt cx="5242945" cy="12760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A70EA09D-12B2-BB4D-446A-FD57363818C6}"/>
                </a:ext>
              </a:extLst>
            </p:cNvPr>
            <p:cNvGrpSpPr/>
            <p:nvPr/>
          </p:nvGrpSpPr>
          <p:grpSpPr>
            <a:xfrm>
              <a:off x="3467491" y="2775272"/>
              <a:ext cx="5242945" cy="981076"/>
              <a:chOff x="609600" y="2828925"/>
              <a:chExt cx="4733925" cy="88582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E162DA6-F7A8-AC13-AC05-3BF4919063DC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4" cy="885825"/>
              </a:xfrm>
              <a:prstGeom prst="rect">
                <a:avLst/>
              </a:prstGeom>
              <a:solidFill>
                <a:srgbClr val="A6F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855A9CE-72C7-B053-CC6D-986205FAA489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AC623F6-937A-C8BC-3AB8-FF4294766EEE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5AB2105C-D7FA-A99C-4E6E-9F3D8F84E615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C0893C5-D231-4EA8-B33A-51E0A63174AD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22" name="Freeform: Shape 8">
              <a:extLst>
                <a:ext uri="{FF2B5EF4-FFF2-40B4-BE49-F238E27FC236}">
                  <a16:creationId xmlns:a16="http://schemas.microsoft.com/office/drawing/2014/main" id="{864821A7-DDD1-A442-478E-C54D23688376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23" name="Trapezoid 24">
              <a:extLst>
                <a:ext uri="{FF2B5EF4-FFF2-40B4-BE49-F238E27FC236}">
                  <a16:creationId xmlns:a16="http://schemas.microsoft.com/office/drawing/2014/main" id="{52BD78C1-19F5-3689-0724-FC3EC3E64315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cs typeface="B Nazanin" panose="00000400000000000000" pitchFamily="2" charset="-78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0101DED5-0F77-DCD0-4BBB-493868C39350}"/>
                </a:ext>
              </a:extLst>
            </p:cNvPr>
            <p:cNvGrpSpPr/>
            <p:nvPr/>
          </p:nvGrpSpPr>
          <p:grpSpPr>
            <a:xfrm>
              <a:off x="7721588" y="2772298"/>
              <a:ext cx="988480" cy="987025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27" name="Round Same Side Corner Rectangle 4">
                <a:extLst>
                  <a:ext uri="{FF2B5EF4-FFF2-40B4-BE49-F238E27FC236}">
                    <a16:creationId xmlns:a16="http://schemas.microsoft.com/office/drawing/2014/main" id="{08D41DF8-BCC6-8435-B1CB-A7B0F4DF4F28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28" name="Round Same Side Corner Rectangle 6">
                <a:extLst>
                  <a:ext uri="{FF2B5EF4-FFF2-40B4-BE49-F238E27FC236}">
                    <a16:creationId xmlns:a16="http://schemas.microsoft.com/office/drawing/2014/main" id="{0D64669B-D9F8-63F3-5CD3-952E9CD86BB0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29" name="Round Same Side Corner Rectangle 8">
                <a:extLst>
                  <a:ext uri="{FF2B5EF4-FFF2-40B4-BE49-F238E27FC236}">
                    <a16:creationId xmlns:a16="http://schemas.microsoft.com/office/drawing/2014/main" id="{A5274058-EAD3-75CB-C5CE-87A12F926444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25" name="Frame 1">
              <a:extLst>
                <a:ext uri="{FF2B5EF4-FFF2-40B4-BE49-F238E27FC236}">
                  <a16:creationId xmlns:a16="http://schemas.microsoft.com/office/drawing/2014/main" id="{F7AC1EC9-67EF-74E1-B935-A398BDCA6B97}"/>
                </a:ext>
              </a:extLst>
            </p:cNvPr>
            <p:cNvSpPr/>
            <p:nvPr/>
          </p:nvSpPr>
          <p:spPr>
            <a:xfrm>
              <a:off x="3548803" y="2564933"/>
              <a:ext cx="891950" cy="1168162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4C114C2C-3DFB-5217-17F8-EC319C8AE116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>
                <a:cs typeface="B Nazanin" panose="00000400000000000000" pitchFamily="2" charset="-78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C2A621E-B00C-4A07-5490-343AFB761B69}"/>
              </a:ext>
            </a:extLst>
          </p:cNvPr>
          <p:cNvGrpSpPr/>
          <p:nvPr/>
        </p:nvGrpSpPr>
        <p:grpSpPr>
          <a:xfrm>
            <a:off x="5880273" y="2769164"/>
            <a:ext cx="5465788" cy="1076503"/>
            <a:chOff x="1848112" y="1575921"/>
            <a:chExt cx="5465788" cy="107650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88D00362-D7D2-6FB9-D5E5-933F467BCC77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F1D175C-A7CC-4F0A-083E-9BC23FECB594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cs typeface="B Nazanin" panose="00000400000000000000" pitchFamily="2" charset="-78"/>
                </a:rPr>
                <a:t>An overview of intrusion detection systems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F2B1683-0ABF-8A15-AC57-68284D76F26D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cs typeface="B Nazanin" panose="00000400000000000000" pitchFamily="2" charset="-78"/>
                </a:rPr>
                <a:t>3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5D886AF-2E07-150C-DB83-835CC0D21E32}"/>
              </a:ext>
            </a:extLst>
          </p:cNvPr>
          <p:cNvGrpSpPr/>
          <p:nvPr/>
        </p:nvGrpSpPr>
        <p:grpSpPr>
          <a:xfrm>
            <a:off x="5880272" y="3600128"/>
            <a:ext cx="5671025" cy="843709"/>
            <a:chOff x="1848112" y="1575921"/>
            <a:chExt cx="5415652" cy="120499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8C4DF2A-3C76-772C-4D4B-5DC960D9EF99}"/>
                </a:ext>
              </a:extLst>
            </p:cNvPr>
            <p:cNvSpPr txBox="1"/>
            <p:nvPr/>
          </p:nvSpPr>
          <p:spPr>
            <a:xfrm>
              <a:off x="2756072" y="1594076"/>
              <a:ext cx="4507692" cy="118684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pPr algn="l"/>
              <a:r>
                <a:rPr lang="en-US" altLang="ko-KR" sz="2400" dirty="0">
                  <a:solidFill>
                    <a:srgbClr val="FF0000"/>
                  </a:solidFill>
                </a:rPr>
                <a:t>Systems analysis and evaluation results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D892837-FDDF-2754-0E08-8385F11103EF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4727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r>
                <a:rPr lang="en-US" altLang="ko-KR" dirty="0">
                  <a:solidFill>
                    <a:srgbClr val="FF0000"/>
                  </a:solidFill>
                </a:rPr>
                <a:t>4</a:t>
              </a:r>
              <a:endParaRPr lang="ko-KR" alt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6EE6C1C-EBB0-DE84-43EE-0987DE15B5ED}"/>
              </a:ext>
            </a:extLst>
          </p:cNvPr>
          <p:cNvGrpSpPr/>
          <p:nvPr/>
        </p:nvGrpSpPr>
        <p:grpSpPr>
          <a:xfrm>
            <a:off x="5911937" y="4401031"/>
            <a:ext cx="5426802" cy="1076503"/>
            <a:chOff x="1848112" y="1575921"/>
            <a:chExt cx="5426802" cy="107650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80E76C6-8B30-CC65-3409-4C62396A36AC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5A5E61D-4BCC-4BFF-97F1-7F39558E7FB6}"/>
                </a:ext>
              </a:extLst>
            </p:cNvPr>
            <p:cNvSpPr txBox="1"/>
            <p:nvPr/>
          </p:nvSpPr>
          <p:spPr>
            <a:xfrm>
              <a:off x="2767222" y="1602065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pPr algn="l"/>
              <a:r>
                <a:rPr lang="en-US" altLang="ko-KR" dirty="0"/>
                <a:t>Conclusion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5A150C0-756B-95F2-606C-C5E2B461A7A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5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F2F2F02-5A47-DA05-FA3A-9C746CE30B03}"/>
              </a:ext>
            </a:extLst>
          </p:cNvPr>
          <p:cNvGrpSpPr/>
          <p:nvPr/>
        </p:nvGrpSpPr>
        <p:grpSpPr>
          <a:xfrm>
            <a:off x="5880273" y="2021794"/>
            <a:ext cx="5465788" cy="1076503"/>
            <a:chOff x="1848112" y="1575921"/>
            <a:chExt cx="5465788" cy="107650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A94EA7E-E3E3-B3F7-2609-81C27160FBF9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3DB6805-D7E7-EA98-953E-7C020D6F7174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cs typeface="B Nazanin" panose="00000400000000000000" pitchFamily="2" charset="-78"/>
                </a:rPr>
                <a:t>Basic definitions and concepts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891E2F0-2587-9AF1-764E-463538C65554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cs typeface="B Nazanin" panose="00000400000000000000" pitchFamily="2" charset="-78"/>
                </a:rPr>
                <a:t>2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91FC2C98-5AE8-816D-2C08-B9130CE9EBC0}"/>
              </a:ext>
            </a:extLst>
          </p:cNvPr>
          <p:cNvGrpSpPr/>
          <p:nvPr/>
        </p:nvGrpSpPr>
        <p:grpSpPr>
          <a:xfrm>
            <a:off x="5880273" y="1362055"/>
            <a:ext cx="5465788" cy="850426"/>
            <a:chOff x="1848112" y="1650691"/>
            <a:chExt cx="5465788" cy="85042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94AC4FD-B403-3F6F-555F-9DFE6F664CE1}"/>
                </a:ext>
              </a:extLst>
            </p:cNvPr>
            <p:cNvSpPr txBox="1"/>
            <p:nvPr/>
          </p:nvSpPr>
          <p:spPr>
            <a:xfrm>
              <a:off x="2756072" y="1977897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205F758-F0A1-56B7-F3BE-5B6AF8CACBE7}"/>
                </a:ext>
              </a:extLst>
            </p:cNvPr>
            <p:cNvSpPr txBox="1"/>
            <p:nvPr/>
          </p:nvSpPr>
          <p:spPr>
            <a:xfrm>
              <a:off x="2806208" y="1663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cs typeface="B Nazanin" panose="00000400000000000000" pitchFamily="2" charset="-78"/>
                </a:rPr>
                <a:t>Introduction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0C0E964-9C0B-A9B9-8C07-7023699D59D2}"/>
                </a:ext>
              </a:extLst>
            </p:cNvPr>
            <p:cNvSpPr txBox="1"/>
            <p:nvPr/>
          </p:nvSpPr>
          <p:spPr>
            <a:xfrm>
              <a:off x="1848112" y="165069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cs typeface="B Nazanin" panose="00000400000000000000" pitchFamily="2" charset="-78"/>
                </a:rPr>
                <a:t>1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454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8567057" y="157275"/>
            <a:ext cx="3266883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dirty="0">
                <a:cs typeface="B Nazanin" panose="00000400000000000000" pitchFamily="2" charset="-78"/>
              </a:rPr>
              <a:t>Deception attack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20" y="1617784"/>
            <a:ext cx="9902096" cy="35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974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113" y="936360"/>
            <a:ext cx="7280366" cy="19583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9090740" y="157275"/>
            <a:ext cx="2743200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dirty="0">
                <a:cs typeface="B Nazanin" panose="00000400000000000000" pitchFamily="2" charset="-78"/>
              </a:rPr>
              <a:t>Type of Attack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8788808" y="2990151"/>
            <a:ext cx="25567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Feature Level</a:t>
            </a:r>
            <a:endParaRPr lang="ko-KR" altLang="en-US" sz="28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7378795" y="3916737"/>
            <a:ext cx="396678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Generative Feature Level</a:t>
            </a:r>
            <a:endParaRPr lang="ko-KR" altLang="en-US" sz="28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8788808" y="4761308"/>
            <a:ext cx="255676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Packet Level</a:t>
            </a:r>
            <a:endParaRPr lang="ko-KR" altLang="en-US" sz="28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18429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6917871" y="157275"/>
            <a:ext cx="49160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dirty="0">
                <a:cs typeface="B Nazanin" panose="00000400000000000000" pitchFamily="2" charset="-78"/>
              </a:rPr>
              <a:t>Adversarial data generation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388388" y="1116594"/>
            <a:ext cx="9415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Söhne"/>
              </a:rPr>
              <a:t>FGSM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388388" y="1802396"/>
            <a:ext cx="607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öhne"/>
              </a:rPr>
              <a:t>BIM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388388" y="2409065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latin typeface="Söhne"/>
              </a:rPr>
              <a:t>DeepFool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6241" y="3226749"/>
            <a:ext cx="825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Söhne"/>
              </a:rPr>
              <a:t>JSMA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346" y="1301260"/>
            <a:ext cx="6668431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868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5C34-1B53-44D9-9BBF-750EEB6025D7}" type="slidenum">
              <a:rPr lang="en-US" sz="2400" smtClean="0"/>
              <a:t>2</a:t>
            </a:fld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9321281" y="548545"/>
            <a:ext cx="22300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Table of Contents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2B4F85-80A1-4571-86C2-2D5BB0018D0F}"/>
              </a:ext>
            </a:extLst>
          </p:cNvPr>
          <p:cNvGrpSpPr/>
          <p:nvPr/>
        </p:nvGrpSpPr>
        <p:grpSpPr>
          <a:xfrm>
            <a:off x="588974" y="1715731"/>
            <a:ext cx="3832209" cy="5142268"/>
            <a:chOff x="588974" y="2600732"/>
            <a:chExt cx="3832209" cy="42572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1129B5-3FE6-452F-AB9E-D58198E61D83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solidFill>
              <a:srgbClr val="A6F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AE75A59-E0DA-4777-B20F-A56574D65162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B91A189-32A1-46E0-A88C-E6804FB4D533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5095F1D-D8DF-4FC6-878C-33471A5DF843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2DF06D-6E2B-47F5-ADEC-2BFFFED57271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383E28B-F4BD-46C1-8C45-6677E19BB5F2}"/>
              </a:ext>
            </a:extLst>
          </p:cNvPr>
          <p:cNvGrpSpPr/>
          <p:nvPr/>
        </p:nvGrpSpPr>
        <p:grpSpPr>
          <a:xfrm>
            <a:off x="576489" y="484087"/>
            <a:ext cx="3832209" cy="932698"/>
            <a:chOff x="3467491" y="2564933"/>
            <a:chExt cx="5242945" cy="12760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400E8AA0-BD89-4758-B2A2-03573956B800}"/>
                </a:ext>
              </a:extLst>
            </p:cNvPr>
            <p:cNvGrpSpPr/>
            <p:nvPr/>
          </p:nvGrpSpPr>
          <p:grpSpPr>
            <a:xfrm>
              <a:off x="3467491" y="2775272"/>
              <a:ext cx="5242945" cy="981076"/>
              <a:chOff x="609600" y="2828925"/>
              <a:chExt cx="4733925" cy="88582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77D8DAC-C8A7-4769-9CA8-18E4B8109421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4" cy="885825"/>
              </a:xfrm>
              <a:prstGeom prst="rect">
                <a:avLst/>
              </a:prstGeom>
              <a:solidFill>
                <a:srgbClr val="A6F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6BEF4B3-71E7-4372-B321-E7F1EB3E9071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7A6BF83-5833-4B20-926D-041711825ED5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5DE6C17-E25C-4DF6-A7DA-C7FD43A65F2A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459CF83-10D0-4E68-BE1C-68F592FC9AB3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22" name="Freeform: Shape 8">
              <a:extLst>
                <a:ext uri="{FF2B5EF4-FFF2-40B4-BE49-F238E27FC236}">
                  <a16:creationId xmlns:a16="http://schemas.microsoft.com/office/drawing/2014/main" id="{4A1D1195-9DAA-4915-A853-0F17B1D6C54E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23" name="Trapezoid 24">
              <a:extLst>
                <a:ext uri="{FF2B5EF4-FFF2-40B4-BE49-F238E27FC236}">
                  <a16:creationId xmlns:a16="http://schemas.microsoft.com/office/drawing/2014/main" id="{7F838A5F-214D-44B0-BE54-1F7AD12040A9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cs typeface="B Nazanin" panose="00000400000000000000" pitchFamily="2" charset="-78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8E31232-115A-4B77-9FCA-165D53DDA627}"/>
                </a:ext>
              </a:extLst>
            </p:cNvPr>
            <p:cNvGrpSpPr/>
            <p:nvPr/>
          </p:nvGrpSpPr>
          <p:grpSpPr>
            <a:xfrm>
              <a:off x="7721588" y="2772298"/>
              <a:ext cx="988480" cy="987025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27" name="Round Same Side Corner Rectangle 4">
                <a:extLst>
                  <a:ext uri="{FF2B5EF4-FFF2-40B4-BE49-F238E27FC236}">
                    <a16:creationId xmlns:a16="http://schemas.microsoft.com/office/drawing/2014/main" id="{EFAC8B80-E346-4BFC-B07D-2E333532E1F7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28" name="Round Same Side Corner Rectangle 6">
                <a:extLst>
                  <a:ext uri="{FF2B5EF4-FFF2-40B4-BE49-F238E27FC236}">
                    <a16:creationId xmlns:a16="http://schemas.microsoft.com/office/drawing/2014/main" id="{71DB2A2F-DD6E-45DD-8CC4-E6A5EB6A836C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29" name="Round Same Side Corner Rectangle 8">
                <a:extLst>
                  <a:ext uri="{FF2B5EF4-FFF2-40B4-BE49-F238E27FC236}">
                    <a16:creationId xmlns:a16="http://schemas.microsoft.com/office/drawing/2014/main" id="{1A64ACBE-86AC-4615-B760-5A0985144254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25" name="Frame 1">
              <a:extLst>
                <a:ext uri="{FF2B5EF4-FFF2-40B4-BE49-F238E27FC236}">
                  <a16:creationId xmlns:a16="http://schemas.microsoft.com/office/drawing/2014/main" id="{46F8C611-9F9C-4E95-B540-949F6EB3DBE6}"/>
                </a:ext>
              </a:extLst>
            </p:cNvPr>
            <p:cNvSpPr/>
            <p:nvPr/>
          </p:nvSpPr>
          <p:spPr>
            <a:xfrm>
              <a:off x="3548803" y="2564933"/>
              <a:ext cx="891950" cy="1168162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6757C92D-147D-4158-917E-4FCD085268D7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>
                <a:cs typeface="B Nazanin" panose="00000400000000000000" pitchFamily="2" charset="-78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3" y="2769164"/>
            <a:ext cx="5465788" cy="1076503"/>
            <a:chOff x="1848112" y="1575921"/>
            <a:chExt cx="5465788" cy="107650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cs typeface="B Nazanin" panose="00000400000000000000" pitchFamily="2" charset="-78"/>
                </a:rPr>
                <a:t>An overview of intrusion detection systems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cs typeface="B Nazanin" panose="00000400000000000000" pitchFamily="2" charset="-78"/>
                </a:rPr>
                <a:t>3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2" y="3600128"/>
            <a:ext cx="5671025" cy="843709"/>
            <a:chOff x="1848112" y="1575921"/>
            <a:chExt cx="5415652" cy="120499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756072" y="1594076"/>
              <a:ext cx="4507692" cy="118684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pPr algn="l"/>
              <a:r>
                <a:rPr lang="en-US" altLang="ko-KR" sz="2400" dirty="0"/>
                <a:t>Systems analysis and evaluation results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4727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911937" y="4401031"/>
            <a:ext cx="5426802" cy="1076503"/>
            <a:chOff x="1848112" y="1575921"/>
            <a:chExt cx="5426802" cy="107650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767222" y="1602065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pPr algn="l"/>
              <a:r>
                <a:rPr lang="en-US" altLang="ko-KR" dirty="0"/>
                <a:t>Conclusion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5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89DB5E4-CDCE-43D6-93F7-292BDE658B2E}"/>
              </a:ext>
            </a:extLst>
          </p:cNvPr>
          <p:cNvGrpSpPr/>
          <p:nvPr/>
        </p:nvGrpSpPr>
        <p:grpSpPr>
          <a:xfrm>
            <a:off x="5880273" y="2021794"/>
            <a:ext cx="5465788" cy="1076503"/>
            <a:chOff x="1848112" y="1575921"/>
            <a:chExt cx="5465788" cy="107650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A9B9AC5-D38F-4FFF-95E6-2A00CF865742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00E9E52-4AEB-4DE6-9EDC-6EEFAF9061AF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cs typeface="B Nazanin" panose="00000400000000000000" pitchFamily="2" charset="-78"/>
                </a:rPr>
                <a:t>Basic definitions and concepts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8D6D83A-24E2-44E6-80F6-3C26B215AF0A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cs typeface="B Nazanin" panose="00000400000000000000" pitchFamily="2" charset="-78"/>
                </a:rPr>
                <a:t>2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F2E31D2-E7E6-40B6-A90D-51783A6465D2}"/>
              </a:ext>
            </a:extLst>
          </p:cNvPr>
          <p:cNvGrpSpPr/>
          <p:nvPr/>
        </p:nvGrpSpPr>
        <p:grpSpPr>
          <a:xfrm>
            <a:off x="5880273" y="1362055"/>
            <a:ext cx="5465788" cy="850426"/>
            <a:chOff x="1848112" y="1650691"/>
            <a:chExt cx="5465788" cy="85042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9D3A47B-0449-448D-8D4C-C3FFE9EC1FA9}"/>
                </a:ext>
              </a:extLst>
            </p:cNvPr>
            <p:cNvSpPr txBox="1"/>
            <p:nvPr/>
          </p:nvSpPr>
          <p:spPr>
            <a:xfrm>
              <a:off x="2756072" y="1977897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1C3D5-A12E-4B60-9180-93D9426808EA}"/>
                </a:ext>
              </a:extLst>
            </p:cNvPr>
            <p:cNvSpPr txBox="1"/>
            <p:nvPr/>
          </p:nvSpPr>
          <p:spPr>
            <a:xfrm>
              <a:off x="2806208" y="1663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cs typeface="B Nazanin" panose="00000400000000000000" pitchFamily="2" charset="-78"/>
                </a:rPr>
                <a:t>Introduction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6A3F4CA-B474-4F91-A083-1880EAE4BC5C}"/>
                </a:ext>
              </a:extLst>
            </p:cNvPr>
            <p:cNvSpPr txBox="1"/>
            <p:nvPr/>
          </p:nvSpPr>
          <p:spPr>
            <a:xfrm>
              <a:off x="1848112" y="165069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cs typeface="B Nazanin" panose="00000400000000000000" pitchFamily="2" charset="-78"/>
                </a:rPr>
                <a:t>1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338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3074" name="Picture 2" descr="Screenshot 2023-06-20 2321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236" y="4167554"/>
            <a:ext cx="6236912" cy="2303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Screenshot 2023-06-20 232221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84" y="968591"/>
            <a:ext cx="4505008" cy="3045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5" name="Picture 3" descr="Screenshot 2023-06-20 2322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981" y="968591"/>
            <a:ext cx="4676400" cy="3045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2955471" y="157275"/>
            <a:ext cx="88784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dirty="0">
                <a:cs typeface="B Nazanin" panose="00000400000000000000" pitchFamily="2" charset="-78"/>
              </a:rPr>
              <a:t>Method evaluation; comparison of different attacks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042148" y="6156295"/>
            <a:ext cx="3349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Guanghan</a:t>
            </a:r>
            <a:r>
              <a:rPr lang="en-US" sz="2000" dirty="0"/>
              <a:t> </a:t>
            </a:r>
            <a:r>
              <a:rPr lang="en-US" sz="2000" dirty="0" err="1"/>
              <a:t>Duan</a:t>
            </a:r>
            <a:r>
              <a:rPr lang="en-US" sz="2000" dirty="0"/>
              <a:t> et al [1]</a:t>
            </a:r>
          </a:p>
        </p:txBody>
      </p:sp>
    </p:spTree>
    <p:extLst>
      <p:ext uri="{BB962C8B-B14F-4D97-AF65-F5344CB8AC3E}">
        <p14:creationId xmlns:p14="http://schemas.microsoft.com/office/powerpoint/2010/main" val="2308251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4098" name="Picture 2" descr="Screenshot 2023-06-20 23224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077" y="742050"/>
            <a:ext cx="6285994" cy="40658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 descr="Screenshot 2023-06-20 23225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091" y="5070842"/>
            <a:ext cx="6924757" cy="14680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2550263" y="2156350"/>
            <a:ext cx="557393" cy="123720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9038492" y="5310554"/>
            <a:ext cx="869599" cy="887778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4441371" y="157275"/>
            <a:ext cx="73925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dirty="0">
                <a:cs typeface="B Nazanin" panose="00000400000000000000" pitchFamily="2" charset="-78"/>
              </a:rPr>
              <a:t>Method evaluation; multiple classification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75593" y="4459038"/>
            <a:ext cx="33497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Guanghan</a:t>
            </a:r>
            <a:r>
              <a:rPr lang="en-US" sz="2000" dirty="0"/>
              <a:t> </a:t>
            </a:r>
            <a:r>
              <a:rPr lang="en-US" sz="2000" dirty="0" err="1"/>
              <a:t>Duan</a:t>
            </a:r>
            <a:r>
              <a:rPr lang="en-US" sz="2000" dirty="0"/>
              <a:t> et al [1]</a:t>
            </a:r>
          </a:p>
        </p:txBody>
      </p:sp>
    </p:spTree>
    <p:extLst>
      <p:ext uri="{BB962C8B-B14F-4D97-AF65-F5344CB8AC3E}">
        <p14:creationId xmlns:p14="http://schemas.microsoft.com/office/powerpoint/2010/main" val="3280717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541" y="567878"/>
            <a:ext cx="5814564" cy="28653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6901962" y="188053"/>
            <a:ext cx="49319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cs typeface="B Nazanin" panose="00000400000000000000" pitchFamily="2" charset="-78"/>
              </a:rPr>
              <a:t>White box attack assessment</a:t>
            </a:r>
            <a:endParaRPr lang="ko-KR" altLang="en-US" sz="28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049" y="3582430"/>
            <a:ext cx="5654530" cy="277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0957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859" y="870439"/>
            <a:ext cx="8061730" cy="4962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6901962" y="188053"/>
            <a:ext cx="493197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cs typeface="B Nazanin" panose="00000400000000000000" pitchFamily="2" charset="-78"/>
              </a:rPr>
              <a:t>White box attack assessment</a:t>
            </a:r>
            <a:endParaRPr lang="ko-KR" altLang="en-US" sz="28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38453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B6A4C-03A2-9254-399B-57E7DD4AB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CB1906-743F-095F-A1F3-6B62244E2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5C34-1B53-44D9-9BBF-750EEB6025D7}" type="slidenum">
              <a:rPr lang="en-US" sz="2400" smtClean="0"/>
              <a:t>24</a:t>
            </a:fld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6836DF-D4CC-06EB-07C6-2F1914E0A5E1}"/>
              </a:ext>
            </a:extLst>
          </p:cNvPr>
          <p:cNvSpPr txBox="1"/>
          <p:nvPr/>
        </p:nvSpPr>
        <p:spPr>
          <a:xfrm>
            <a:off x="9321281" y="548545"/>
            <a:ext cx="22300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Table of Contents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8BEDD27-ABB2-B327-BDF1-FE6CDD3D83D8}"/>
              </a:ext>
            </a:extLst>
          </p:cNvPr>
          <p:cNvGrpSpPr/>
          <p:nvPr/>
        </p:nvGrpSpPr>
        <p:grpSpPr>
          <a:xfrm>
            <a:off x="588974" y="1715731"/>
            <a:ext cx="3832209" cy="5142268"/>
            <a:chOff x="588974" y="2600732"/>
            <a:chExt cx="3832209" cy="42572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03FD20A-1E9A-4C45-DA32-97AC834C4B85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solidFill>
              <a:srgbClr val="A6F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3BEAADB-7DB5-6A8B-A681-D247CB9FF280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DCC19C-65F9-1102-0B1A-7A505E3343AE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3BFB25-79BE-A23B-DBDF-C416EA8D4CF3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BFB2B66-6030-6303-F96E-1861207897CE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904BEEC-FEE5-18C4-2F27-C1281459310B}"/>
              </a:ext>
            </a:extLst>
          </p:cNvPr>
          <p:cNvGrpSpPr/>
          <p:nvPr/>
        </p:nvGrpSpPr>
        <p:grpSpPr>
          <a:xfrm>
            <a:off x="576489" y="484087"/>
            <a:ext cx="3832209" cy="932698"/>
            <a:chOff x="3467491" y="2564933"/>
            <a:chExt cx="5242945" cy="12760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80B036B-5F0A-AEF8-89BB-6F7A12A9CC2A}"/>
                </a:ext>
              </a:extLst>
            </p:cNvPr>
            <p:cNvGrpSpPr/>
            <p:nvPr/>
          </p:nvGrpSpPr>
          <p:grpSpPr>
            <a:xfrm>
              <a:off x="3467491" y="2775272"/>
              <a:ext cx="5242945" cy="981076"/>
              <a:chOff x="609600" y="2828925"/>
              <a:chExt cx="4733925" cy="88582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A6AFBB6A-B201-1162-86F3-360667041E7F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4" cy="885825"/>
              </a:xfrm>
              <a:prstGeom prst="rect">
                <a:avLst/>
              </a:prstGeom>
              <a:solidFill>
                <a:srgbClr val="A6F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D97798B-98F2-A9FA-A953-2F3239811039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40AB4F2-1F30-2419-F545-AACA119F8D8A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14B9FBA-D49D-7F98-7AE6-0D08213C4A1F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690C6D6D-0F9D-1391-49AA-6352D2C51E91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22" name="Freeform: Shape 8">
              <a:extLst>
                <a:ext uri="{FF2B5EF4-FFF2-40B4-BE49-F238E27FC236}">
                  <a16:creationId xmlns:a16="http://schemas.microsoft.com/office/drawing/2014/main" id="{15B6BF9B-8D1A-FED8-86DE-ECFD8A17B1AA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23" name="Trapezoid 24">
              <a:extLst>
                <a:ext uri="{FF2B5EF4-FFF2-40B4-BE49-F238E27FC236}">
                  <a16:creationId xmlns:a16="http://schemas.microsoft.com/office/drawing/2014/main" id="{162BBB9E-C050-1841-329C-FA1E19DC2FD5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cs typeface="B Nazanin" panose="00000400000000000000" pitchFamily="2" charset="-78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33B890-22F8-AAE9-E2BB-72C06987A556}"/>
                </a:ext>
              </a:extLst>
            </p:cNvPr>
            <p:cNvGrpSpPr/>
            <p:nvPr/>
          </p:nvGrpSpPr>
          <p:grpSpPr>
            <a:xfrm>
              <a:off x="7721588" y="2772298"/>
              <a:ext cx="988480" cy="987025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27" name="Round Same Side Corner Rectangle 4">
                <a:extLst>
                  <a:ext uri="{FF2B5EF4-FFF2-40B4-BE49-F238E27FC236}">
                    <a16:creationId xmlns:a16="http://schemas.microsoft.com/office/drawing/2014/main" id="{9DFE87B1-51DC-1516-3FED-4E730A253331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28" name="Round Same Side Corner Rectangle 6">
                <a:extLst>
                  <a:ext uri="{FF2B5EF4-FFF2-40B4-BE49-F238E27FC236}">
                    <a16:creationId xmlns:a16="http://schemas.microsoft.com/office/drawing/2014/main" id="{72D24195-BCA8-833A-2B0E-1AC777CFC9F9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29" name="Round Same Side Corner Rectangle 8">
                <a:extLst>
                  <a:ext uri="{FF2B5EF4-FFF2-40B4-BE49-F238E27FC236}">
                    <a16:creationId xmlns:a16="http://schemas.microsoft.com/office/drawing/2014/main" id="{645D500D-C548-6088-8A10-8CDDDC470858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25" name="Frame 1">
              <a:extLst>
                <a:ext uri="{FF2B5EF4-FFF2-40B4-BE49-F238E27FC236}">
                  <a16:creationId xmlns:a16="http://schemas.microsoft.com/office/drawing/2014/main" id="{65D4B4D7-61B5-5093-E18A-D26E56C3D0F3}"/>
                </a:ext>
              </a:extLst>
            </p:cNvPr>
            <p:cNvSpPr/>
            <p:nvPr/>
          </p:nvSpPr>
          <p:spPr>
            <a:xfrm>
              <a:off x="3548803" y="2564933"/>
              <a:ext cx="891950" cy="1168162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370E0032-EF8A-DAB4-9921-E51C8B1380AC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>
                <a:cs typeface="B Nazanin" panose="00000400000000000000" pitchFamily="2" charset="-78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69E147-2325-A351-421E-702625D6D600}"/>
              </a:ext>
            </a:extLst>
          </p:cNvPr>
          <p:cNvGrpSpPr/>
          <p:nvPr/>
        </p:nvGrpSpPr>
        <p:grpSpPr>
          <a:xfrm>
            <a:off x="5880273" y="2769164"/>
            <a:ext cx="5465788" cy="1076503"/>
            <a:chOff x="1848112" y="1575921"/>
            <a:chExt cx="5465788" cy="107650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8079E6-8B06-BFF6-A880-AD9213180C97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A107813-D019-9633-976F-E6EEB9C7717E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cs typeface="B Nazanin" panose="00000400000000000000" pitchFamily="2" charset="-78"/>
                </a:rPr>
                <a:t>An overview of intrusion detection systems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080DC38-1C45-AF9A-4ECC-457F75EBF5AD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cs typeface="B Nazanin" panose="00000400000000000000" pitchFamily="2" charset="-78"/>
                </a:rPr>
                <a:t>3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77ADBA0-7790-1678-16CD-5DB59876EC71}"/>
              </a:ext>
            </a:extLst>
          </p:cNvPr>
          <p:cNvGrpSpPr/>
          <p:nvPr/>
        </p:nvGrpSpPr>
        <p:grpSpPr>
          <a:xfrm>
            <a:off x="5880272" y="3600128"/>
            <a:ext cx="5671025" cy="843709"/>
            <a:chOff x="1848112" y="1575921"/>
            <a:chExt cx="5415652" cy="120499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AC8EC50-E85A-2429-26D7-1D8384523F1A}"/>
                </a:ext>
              </a:extLst>
            </p:cNvPr>
            <p:cNvSpPr txBox="1"/>
            <p:nvPr/>
          </p:nvSpPr>
          <p:spPr>
            <a:xfrm>
              <a:off x="2756072" y="1594076"/>
              <a:ext cx="4507692" cy="118684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pPr algn="l"/>
              <a:r>
                <a:rPr lang="en-US" altLang="ko-KR" sz="2400" dirty="0"/>
                <a:t>Systems analysis and evaluation results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AFC499A-8D8B-52B7-55B0-332DF2410354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4727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A57CDFA-9D9E-526A-7981-1138FBB9D30B}"/>
              </a:ext>
            </a:extLst>
          </p:cNvPr>
          <p:cNvGrpSpPr/>
          <p:nvPr/>
        </p:nvGrpSpPr>
        <p:grpSpPr>
          <a:xfrm>
            <a:off x="5911937" y="4401031"/>
            <a:ext cx="5426802" cy="1076503"/>
            <a:chOff x="1848112" y="1575921"/>
            <a:chExt cx="5426802" cy="107650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D8A3B52-8FD4-1694-7D69-9782BCF352AE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F885428D-EB54-8A5C-3052-A3454BD82620}"/>
                </a:ext>
              </a:extLst>
            </p:cNvPr>
            <p:cNvSpPr txBox="1"/>
            <p:nvPr/>
          </p:nvSpPr>
          <p:spPr>
            <a:xfrm>
              <a:off x="2767222" y="1602065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pPr algn="l"/>
              <a:r>
                <a:rPr lang="en-US" altLang="ko-KR" dirty="0">
                  <a:solidFill>
                    <a:srgbClr val="FF0000"/>
                  </a:solidFill>
                </a:rPr>
                <a:t>Conclusion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2B62C65-A1FD-944C-F29B-5164606BE451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F0000"/>
                  </a:solidFill>
                  <a:cs typeface="B Nazanin" panose="00000400000000000000" pitchFamily="2" charset="-78"/>
                </a:rPr>
                <a:t>5</a:t>
              </a:r>
              <a:endParaRPr lang="ko-KR" altLang="en-US" sz="2800" b="1" dirty="0">
                <a:solidFill>
                  <a:srgbClr val="FF0000"/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7CF0558-C03E-A778-0BB1-BE36512F0DC5}"/>
              </a:ext>
            </a:extLst>
          </p:cNvPr>
          <p:cNvGrpSpPr/>
          <p:nvPr/>
        </p:nvGrpSpPr>
        <p:grpSpPr>
          <a:xfrm>
            <a:off x="5880273" y="2021794"/>
            <a:ext cx="5465788" cy="1076503"/>
            <a:chOff x="1848112" y="1575921"/>
            <a:chExt cx="5465788" cy="107650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03C3191-1656-FDE4-B9E1-6DE95F620C14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557AEAB1-F083-0514-7904-20B9F4E1D092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cs typeface="B Nazanin" panose="00000400000000000000" pitchFamily="2" charset="-78"/>
                </a:rPr>
                <a:t>Basic definitions and concepts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69D6D3B-F824-FF77-EA41-1D247EA0EB6E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cs typeface="B Nazanin" panose="00000400000000000000" pitchFamily="2" charset="-78"/>
                </a:rPr>
                <a:t>2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37A6D6F7-198D-7D4C-137F-15D00009AAD0}"/>
              </a:ext>
            </a:extLst>
          </p:cNvPr>
          <p:cNvGrpSpPr/>
          <p:nvPr/>
        </p:nvGrpSpPr>
        <p:grpSpPr>
          <a:xfrm>
            <a:off x="5880273" y="1362055"/>
            <a:ext cx="5465788" cy="850426"/>
            <a:chOff x="1848112" y="1650691"/>
            <a:chExt cx="5465788" cy="85042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E58F929B-4190-AC0B-E2FE-5734C3E0D4EF}"/>
                </a:ext>
              </a:extLst>
            </p:cNvPr>
            <p:cNvSpPr txBox="1"/>
            <p:nvPr/>
          </p:nvSpPr>
          <p:spPr>
            <a:xfrm>
              <a:off x="2756072" y="1977897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D493F4D-FE0F-28E9-05BC-7E55B403A065}"/>
                </a:ext>
              </a:extLst>
            </p:cNvPr>
            <p:cNvSpPr txBox="1"/>
            <p:nvPr/>
          </p:nvSpPr>
          <p:spPr>
            <a:xfrm>
              <a:off x="2806208" y="1663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cs typeface="B Nazanin" panose="00000400000000000000" pitchFamily="2" charset="-78"/>
                </a:rPr>
                <a:t>Introduction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36EE4595-40A0-8D77-317A-8855E54F2880}"/>
                </a:ext>
              </a:extLst>
            </p:cNvPr>
            <p:cNvSpPr txBox="1"/>
            <p:nvPr/>
          </p:nvSpPr>
          <p:spPr>
            <a:xfrm>
              <a:off x="1848112" y="165069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cs typeface="B Nazanin" panose="00000400000000000000" pitchFamily="2" charset="-78"/>
                </a:rPr>
                <a:t>1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3651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 Placeholder 1"/>
          <p:cNvSpPr txBox="1">
            <a:spLocks/>
          </p:cNvSpPr>
          <p:nvPr/>
        </p:nvSpPr>
        <p:spPr>
          <a:xfrm>
            <a:off x="6281057" y="371808"/>
            <a:ext cx="5072743" cy="62764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B Nazanin" panose="00000400000000000000" pitchFamily="2" charset="-78"/>
              </a:rPr>
              <a:t>Conclusion and future 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7578970" y="1300325"/>
            <a:ext cx="3774830" cy="255454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800100" lvl="1" indent="-342900" algn="r" rtl="1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002060"/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Security requirement definition</a:t>
            </a:r>
          </a:p>
          <a:p>
            <a:pPr marL="800100" lvl="1" indent="-342900" algn="r" rtl="1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002060"/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Review of applied methods</a:t>
            </a:r>
          </a:p>
          <a:p>
            <a:pPr marL="800100" lvl="1" indent="-342900" algn="r" rtl="1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002060"/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Improving performance with graph tools</a:t>
            </a:r>
          </a:p>
          <a:p>
            <a:pPr marL="800100" lvl="1" indent="-342900" algn="r" rtl="1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002060"/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Adversarial data attack</a:t>
            </a:r>
          </a:p>
          <a:p>
            <a:pPr marL="800100" lvl="1" indent="-342900" algn="r" rtl="1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rgbClr val="002060"/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Existing challenges</a:t>
            </a:r>
            <a:endParaRPr lang="fa-IR" altLang="ko-KR" sz="2000" dirty="0">
              <a:solidFill>
                <a:srgbClr val="002060"/>
              </a:solidFill>
              <a:cs typeface="B Nazanin" panose="00000400000000000000" pitchFamily="2" charset="-78"/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861646" y="4308173"/>
            <a:ext cx="4911969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 algn="r" rtl="1">
              <a:buFont typeface="Wingdings" panose="05000000000000000000" pitchFamily="2" charset="2"/>
              <a:buChar char=""/>
            </a:pPr>
            <a:r>
              <a:rPr lang="en-US" altLang="ko-KR" sz="2000" dirty="0">
                <a:solidFill>
                  <a:srgbClr val="002060"/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Resisting adversarial attacks!</a:t>
            </a:r>
          </a:p>
          <a:p>
            <a:pPr marL="342900" indent="-342900" algn="r" rtl="1">
              <a:buFont typeface="Wingdings" panose="05000000000000000000" pitchFamily="2" charset="2"/>
              <a:buChar char=""/>
            </a:pPr>
            <a:r>
              <a:rPr lang="en-US" altLang="ko-KR" sz="2000" dirty="0">
                <a:solidFill>
                  <a:srgbClr val="002060"/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Simulating real network and unequal devices</a:t>
            </a:r>
          </a:p>
          <a:p>
            <a:pPr marL="342900" indent="-342900" algn="r" rtl="1">
              <a:buFont typeface="Wingdings" panose="05000000000000000000" pitchFamily="2" charset="2"/>
              <a:buChar char=""/>
            </a:pPr>
            <a:r>
              <a:rPr lang="en-US" altLang="ko-KR" sz="2000" dirty="0">
                <a:solidFill>
                  <a:srgbClr val="002060"/>
                </a:solidFill>
                <a:cs typeface="B Nazanin" panose="00000400000000000000" pitchFamily="2" charset="-78"/>
                <a:sym typeface="Wingdings" panose="05000000000000000000" pitchFamily="2" charset="2"/>
              </a:rPr>
              <a:t>Network-dependent attack</a:t>
            </a:r>
            <a:endParaRPr lang="fa-IR" altLang="ko-KR" sz="2000" dirty="0">
              <a:solidFill>
                <a:srgbClr val="002060"/>
              </a:solidFill>
              <a:cs typeface="B Nazanin" panose="00000400000000000000" pitchFamily="2" charset="-78"/>
              <a:sym typeface="Wingdings" panose="05000000000000000000" pitchFamily="2" charset="2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EB73C0-59E7-4A8D-96AF-F5F4B02AF7A2}"/>
              </a:ext>
            </a:extLst>
          </p:cNvPr>
          <p:cNvGrpSpPr/>
          <p:nvPr/>
        </p:nvGrpSpPr>
        <p:grpSpPr>
          <a:xfrm>
            <a:off x="1911377" y="685630"/>
            <a:ext cx="3229192" cy="2690349"/>
            <a:chOff x="481157" y="2167303"/>
            <a:chExt cx="4949776" cy="3951413"/>
          </a:xfrm>
        </p:grpSpPr>
        <p:sp>
          <p:nvSpPr>
            <p:cNvPr id="7" name="Freeform 2">
              <a:extLst>
                <a:ext uri="{FF2B5EF4-FFF2-40B4-BE49-F238E27FC236}">
                  <a16:creationId xmlns:a16="http://schemas.microsoft.com/office/drawing/2014/main" id="{AD881ECE-12A7-4B2B-8ED0-2F432D6610F7}"/>
                </a:ext>
              </a:extLst>
            </p:cNvPr>
            <p:cNvSpPr/>
            <p:nvPr/>
          </p:nvSpPr>
          <p:spPr>
            <a:xfrm>
              <a:off x="1904423" y="2721764"/>
              <a:ext cx="3526510" cy="2462068"/>
            </a:xfrm>
            <a:custGeom>
              <a:avLst/>
              <a:gdLst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141514 w 4637314"/>
                <a:gd name="connsiteY4" fmla="*/ 304800 h 2906486"/>
                <a:gd name="connsiteX5" fmla="*/ 0 w 4637314"/>
                <a:gd name="connsiteY5" fmla="*/ 468086 h 2906486"/>
                <a:gd name="connsiteX0" fmla="*/ 0 w 4637314"/>
                <a:gd name="connsiteY0" fmla="*/ 468086 h 2906486"/>
                <a:gd name="connsiteX1" fmla="*/ 65314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0 w 4637314"/>
                <a:gd name="connsiteY0" fmla="*/ 468086 h 2906486"/>
                <a:gd name="connsiteX1" fmla="*/ 13507 w 4637314"/>
                <a:gd name="connsiteY1" fmla="*/ 2906486 h 2906486"/>
                <a:gd name="connsiteX2" fmla="*/ 4637314 w 4637314"/>
                <a:gd name="connsiteY2" fmla="*/ 2862943 h 2906486"/>
                <a:gd name="connsiteX3" fmla="*/ 729343 w 4637314"/>
                <a:gd name="connsiteY3" fmla="*/ 0 h 2906486"/>
                <a:gd name="connsiteX4" fmla="*/ 0 w 4637314"/>
                <a:gd name="connsiteY4" fmla="*/ 468086 h 2906486"/>
                <a:gd name="connsiteX0" fmla="*/ 13023 w 4650337"/>
                <a:gd name="connsiteY0" fmla="*/ 468086 h 2915120"/>
                <a:gd name="connsiteX1" fmla="*/ 626 w 4650337"/>
                <a:gd name="connsiteY1" fmla="*/ 2915120 h 2915120"/>
                <a:gd name="connsiteX2" fmla="*/ 4650337 w 4650337"/>
                <a:gd name="connsiteY2" fmla="*/ 2862943 h 2915120"/>
                <a:gd name="connsiteX3" fmla="*/ 742366 w 4650337"/>
                <a:gd name="connsiteY3" fmla="*/ 0 h 2915120"/>
                <a:gd name="connsiteX4" fmla="*/ 13023 w 4650337"/>
                <a:gd name="connsiteY4" fmla="*/ 468086 h 2915120"/>
                <a:gd name="connsiteX0" fmla="*/ 13023 w 4417204"/>
                <a:gd name="connsiteY0" fmla="*/ 468086 h 2915120"/>
                <a:gd name="connsiteX1" fmla="*/ 626 w 4417204"/>
                <a:gd name="connsiteY1" fmla="*/ 2915120 h 2915120"/>
                <a:gd name="connsiteX2" fmla="*/ 4417204 w 4417204"/>
                <a:gd name="connsiteY2" fmla="*/ 2871577 h 2915120"/>
                <a:gd name="connsiteX3" fmla="*/ 742366 w 4417204"/>
                <a:gd name="connsiteY3" fmla="*/ 0 h 2915120"/>
                <a:gd name="connsiteX4" fmla="*/ 13023 w 4417204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  <a:gd name="connsiteX0" fmla="*/ 13023 w 4175437"/>
                <a:gd name="connsiteY0" fmla="*/ 468086 h 2915120"/>
                <a:gd name="connsiteX1" fmla="*/ 626 w 4175437"/>
                <a:gd name="connsiteY1" fmla="*/ 2915120 h 2915120"/>
                <a:gd name="connsiteX2" fmla="*/ 4175437 w 4175437"/>
                <a:gd name="connsiteY2" fmla="*/ 2897481 h 2915120"/>
                <a:gd name="connsiteX3" fmla="*/ 742366 w 4175437"/>
                <a:gd name="connsiteY3" fmla="*/ 0 h 2915120"/>
                <a:gd name="connsiteX4" fmla="*/ 13023 w 4175437"/>
                <a:gd name="connsiteY4" fmla="*/ 468086 h 2915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75437" h="2915120">
                  <a:moveTo>
                    <a:pt x="13023" y="468086"/>
                  </a:moveTo>
                  <a:cubicBezTo>
                    <a:pt x="17525" y="1280886"/>
                    <a:pt x="-3876" y="2102320"/>
                    <a:pt x="626" y="2915120"/>
                  </a:cubicBezTo>
                  <a:lnTo>
                    <a:pt x="4175437" y="2897481"/>
                  </a:lnTo>
                  <a:lnTo>
                    <a:pt x="742366" y="0"/>
                  </a:lnTo>
                  <a:lnTo>
                    <a:pt x="13023" y="468086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alpha val="20000"/>
                  </a:schemeClr>
                </a:gs>
                <a:gs pos="27000">
                  <a:schemeClr val="bg1">
                    <a:alpha val="8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16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D212A51-50B2-466F-B1B1-C0E297F2F472}"/>
                </a:ext>
              </a:extLst>
            </p:cNvPr>
            <p:cNvGrpSpPr/>
            <p:nvPr/>
          </p:nvGrpSpPr>
          <p:grpSpPr>
            <a:xfrm rot="2664022">
              <a:off x="1392551" y="2167303"/>
              <a:ext cx="160620" cy="1522482"/>
              <a:chOff x="1039691" y="2468855"/>
              <a:chExt cx="190176" cy="180263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A77DBF3E-4245-4A08-B6BD-9535BAD85994}"/>
                  </a:ext>
                </a:extLst>
              </p:cNvPr>
              <p:cNvSpPr/>
              <p:nvPr/>
            </p:nvSpPr>
            <p:spPr>
              <a:xfrm>
                <a:off x="1039691" y="2471295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9CAD66C-583C-41D4-8BA5-17CC8760F0F6}"/>
                  </a:ext>
                </a:extLst>
              </p:cNvPr>
              <p:cNvSpPr/>
              <p:nvPr/>
            </p:nvSpPr>
            <p:spPr>
              <a:xfrm>
                <a:off x="1157859" y="2468855"/>
                <a:ext cx="72008" cy="18002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90517B-FEA8-4729-ACD0-BDC9E731F126}"/>
                </a:ext>
              </a:extLst>
            </p:cNvPr>
            <p:cNvGrpSpPr/>
            <p:nvPr/>
          </p:nvGrpSpPr>
          <p:grpSpPr>
            <a:xfrm>
              <a:off x="830015" y="3642996"/>
              <a:ext cx="194605" cy="1727022"/>
              <a:chOff x="1093356" y="2490394"/>
              <a:chExt cx="230413" cy="180270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454151E-32A6-42BD-A2D6-4F3B78D245B2}"/>
                  </a:ext>
                </a:extLst>
              </p:cNvPr>
              <p:cNvSpPr/>
              <p:nvPr/>
            </p:nvSpPr>
            <p:spPr>
              <a:xfrm>
                <a:off x="1093356" y="2492897"/>
                <a:ext cx="72008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A4687D-A158-41C0-AB08-BD355485D4A5}"/>
                  </a:ext>
                </a:extLst>
              </p:cNvPr>
              <p:cNvSpPr/>
              <p:nvPr/>
            </p:nvSpPr>
            <p:spPr>
              <a:xfrm>
                <a:off x="1251762" y="2490394"/>
                <a:ext cx="72007" cy="180019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A525358-8CD3-4652-A68B-2805DB93AAC7}"/>
                </a:ext>
              </a:extLst>
            </p:cNvPr>
            <p:cNvGrpSpPr/>
            <p:nvPr/>
          </p:nvGrpSpPr>
          <p:grpSpPr>
            <a:xfrm>
              <a:off x="727959" y="3322360"/>
              <a:ext cx="399622" cy="399622"/>
              <a:chOff x="3275856" y="4077072"/>
              <a:chExt cx="504056" cy="50405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5E30993-4F3B-4D97-91FC-D978E30DE5F0}"/>
                  </a:ext>
                </a:extLst>
              </p:cNvPr>
              <p:cNvSpPr/>
              <p:nvPr/>
            </p:nvSpPr>
            <p:spPr>
              <a:xfrm>
                <a:off x="3275856" y="4077072"/>
                <a:ext cx="504056" cy="504056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D69406C-D095-4CC3-AB80-B87F104FE408}"/>
                  </a:ext>
                </a:extLst>
              </p:cNvPr>
              <p:cNvSpPr/>
              <p:nvPr/>
            </p:nvSpPr>
            <p:spPr>
              <a:xfrm>
                <a:off x="3375484" y="4176700"/>
                <a:ext cx="304800" cy="3048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/>
              </a:p>
            </p:txBody>
          </p:sp>
        </p:grpSp>
        <p:sp>
          <p:nvSpPr>
            <p:cNvPr id="11" name="Rounded Rectangle 14">
              <a:extLst>
                <a:ext uri="{FF2B5EF4-FFF2-40B4-BE49-F238E27FC236}">
                  <a16:creationId xmlns:a16="http://schemas.microsoft.com/office/drawing/2014/main" id="{49FD52EC-6951-418C-99B2-6B18580C9911}"/>
                </a:ext>
              </a:extLst>
            </p:cNvPr>
            <p:cNvSpPr/>
            <p:nvPr/>
          </p:nvSpPr>
          <p:spPr>
            <a:xfrm rot="19957432">
              <a:off x="1660321" y="2205562"/>
              <a:ext cx="855933" cy="812432"/>
            </a:xfrm>
            <a:custGeom>
              <a:avLst/>
              <a:gdLst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  <a:gd name="connsiteX0" fmla="*/ 298603 w 598917"/>
                <a:gd name="connsiteY0" fmla="*/ 2 h 568478"/>
                <a:gd name="connsiteX1" fmla="*/ 373918 w 598917"/>
                <a:gd name="connsiteY1" fmla="*/ 19676 h 568478"/>
                <a:gd name="connsiteX2" fmla="*/ 448829 w 598917"/>
                <a:gd name="connsiteY2" fmla="*/ 150752 h 568478"/>
                <a:gd name="connsiteX3" fmla="*/ 446328 w 598917"/>
                <a:gd name="connsiteY3" fmla="*/ 150767 h 568478"/>
                <a:gd name="connsiteX4" fmla="*/ 446328 w 598917"/>
                <a:gd name="connsiteY4" fmla="*/ 252762 h 568478"/>
                <a:gd name="connsiteX5" fmla="*/ 446478 w 598917"/>
                <a:gd name="connsiteY5" fmla="*/ 252762 h 568478"/>
                <a:gd name="connsiteX6" fmla="*/ 598917 w 598917"/>
                <a:gd name="connsiteY6" fmla="*/ 565068 h 568478"/>
                <a:gd name="connsiteX7" fmla="*/ 0 w 598917"/>
                <a:gd name="connsiteY7" fmla="*/ 568478 h 568478"/>
                <a:gd name="connsiteX8" fmla="*/ 142510 w 598917"/>
                <a:gd name="connsiteY8" fmla="*/ 252762 h 568478"/>
                <a:gd name="connsiteX9" fmla="*/ 143217 w 598917"/>
                <a:gd name="connsiteY9" fmla="*/ 252762 h 568478"/>
                <a:gd name="connsiteX10" fmla="*/ 143217 w 598917"/>
                <a:gd name="connsiteY10" fmla="*/ 134244 h 568478"/>
                <a:gd name="connsiteX11" fmla="*/ 223520 w 598917"/>
                <a:gd name="connsiteY11" fmla="*/ 20528 h 568478"/>
                <a:gd name="connsiteX12" fmla="*/ 298603 w 598917"/>
                <a:gd name="connsiteY12" fmla="*/ 2 h 56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98917" h="568478">
                  <a:moveTo>
                    <a:pt x="298603" y="2"/>
                  </a:moveTo>
                  <a:cubicBezTo>
                    <a:pt x="324583" y="-145"/>
                    <a:pt x="350602" y="6408"/>
                    <a:pt x="373918" y="19676"/>
                  </a:cubicBezTo>
                  <a:cubicBezTo>
                    <a:pt x="421176" y="46569"/>
                    <a:pt x="449886" y="96804"/>
                    <a:pt x="448829" y="150752"/>
                  </a:cubicBezTo>
                  <a:lnTo>
                    <a:pt x="446328" y="150767"/>
                  </a:lnTo>
                  <a:lnTo>
                    <a:pt x="446328" y="252762"/>
                  </a:lnTo>
                  <a:lnTo>
                    <a:pt x="446478" y="252762"/>
                  </a:lnTo>
                  <a:lnTo>
                    <a:pt x="598917" y="565068"/>
                  </a:lnTo>
                  <a:lnTo>
                    <a:pt x="0" y="568478"/>
                  </a:lnTo>
                  <a:lnTo>
                    <a:pt x="142510" y="252762"/>
                  </a:lnTo>
                  <a:lnTo>
                    <a:pt x="143217" y="252762"/>
                  </a:lnTo>
                  <a:lnTo>
                    <a:pt x="143217" y="134244"/>
                  </a:lnTo>
                  <a:cubicBezTo>
                    <a:pt x="143445" y="138297"/>
                    <a:pt x="164730" y="39613"/>
                    <a:pt x="223520" y="20528"/>
                  </a:cubicBezTo>
                  <a:cubicBezTo>
                    <a:pt x="249418" y="-1846"/>
                    <a:pt x="272623" y="149"/>
                    <a:pt x="298603" y="2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12" name="Diagonal Stripe 11">
              <a:extLst>
                <a:ext uri="{FF2B5EF4-FFF2-40B4-BE49-F238E27FC236}">
                  <a16:creationId xmlns:a16="http://schemas.microsoft.com/office/drawing/2014/main" id="{29F33118-C4CE-4B93-A0B4-89B7DE0B48F4}"/>
                </a:ext>
              </a:extLst>
            </p:cNvPr>
            <p:cNvSpPr/>
            <p:nvPr/>
          </p:nvSpPr>
          <p:spPr>
            <a:xfrm rot="2700000">
              <a:off x="481157" y="5226394"/>
              <a:ext cx="892322" cy="892322"/>
            </a:xfrm>
            <a:prstGeom prst="diagStrip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</p:grpSp>
    </p:spTree>
    <p:extLst>
      <p:ext uri="{BB962C8B-B14F-4D97-AF65-F5344CB8AC3E}">
        <p14:creationId xmlns:p14="http://schemas.microsoft.com/office/powerpoint/2010/main" val="31515024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5C34-1B53-44D9-9BBF-750EEB6025D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18469" y="3095181"/>
            <a:ext cx="109532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[3] F. </a:t>
            </a:r>
            <a:r>
              <a:rPr lang="en-US" dirty="0" err="1"/>
              <a:t>Manessi</a:t>
            </a:r>
            <a:r>
              <a:rPr lang="en-US" dirty="0"/>
              <a:t>, A. </a:t>
            </a:r>
            <a:r>
              <a:rPr lang="en-US" dirty="0" err="1"/>
              <a:t>Rozza</a:t>
            </a:r>
            <a:r>
              <a:rPr lang="en-US" dirty="0"/>
              <a:t>, and M. Manzo, “Dynamic graph convolutional networks,” Pattern </a:t>
            </a:r>
            <a:r>
              <a:rPr lang="en-US" dirty="0" err="1"/>
              <a:t>Recognit</a:t>
            </a:r>
            <a:r>
              <a:rPr lang="en-US" dirty="0"/>
              <a:t>., vol. 97, Jan. 2020, Art. no. 107000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8469" y="2137183"/>
            <a:ext cx="1121228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[2] Applying convolutional neural network for network intrusion detection . R. </a:t>
            </a:r>
            <a:r>
              <a:rPr lang="en-US" dirty="0" err="1"/>
              <a:t>Vinayakumar</a:t>
            </a:r>
            <a:r>
              <a:rPr lang="en-US" dirty="0"/>
              <a:t>, K. P. </a:t>
            </a:r>
            <a:r>
              <a:rPr lang="en-US" dirty="0" err="1"/>
              <a:t>Soman</a:t>
            </a:r>
            <a:r>
              <a:rPr lang="en-US" dirty="0"/>
              <a:t>, and P. </a:t>
            </a:r>
            <a:r>
              <a:rPr lang="en-US" dirty="0" err="1"/>
              <a:t>Poornachandran</a:t>
            </a:r>
            <a:r>
              <a:rPr lang="en-US" dirty="0"/>
              <a:t>, in Proc. Int. Conf. Adv. </a:t>
            </a:r>
            <a:r>
              <a:rPr lang="en-US" dirty="0" err="1"/>
              <a:t>Comput</a:t>
            </a:r>
            <a:r>
              <a:rPr lang="en-US" dirty="0"/>
              <a:t>., </a:t>
            </a:r>
            <a:r>
              <a:rPr lang="en-US" dirty="0" err="1"/>
              <a:t>Commun</a:t>
            </a:r>
            <a:r>
              <a:rPr lang="en-US" dirty="0"/>
              <a:t>. </a:t>
            </a:r>
            <a:r>
              <a:rPr lang="en-US" dirty="0" err="1"/>
              <a:t>Informat</a:t>
            </a:r>
            <a:r>
              <a:rPr lang="en-US" dirty="0"/>
              <a:t>. (ICACCI), Sep. 2017, pp. 1222–1228</a:t>
            </a:r>
          </a:p>
        </p:txBody>
      </p:sp>
      <p:sp>
        <p:nvSpPr>
          <p:cNvPr id="7" name="Rectangle 6"/>
          <p:cNvSpPr/>
          <p:nvPr/>
        </p:nvSpPr>
        <p:spPr>
          <a:xfrm>
            <a:off x="318469" y="4053179"/>
            <a:ext cx="1108500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[4] A. F. M. </a:t>
            </a:r>
            <a:r>
              <a:rPr lang="en-US" dirty="0" err="1"/>
              <a:t>Agarap</a:t>
            </a:r>
            <a:r>
              <a:rPr lang="en-US" dirty="0"/>
              <a:t>, “A neural network architecture combining gated recurrent unit (GRU) and support vector machine (SVM) for intrusion detection in network traffic data,” in Proc. 10th Int. Conf. Mach. Learn. </a:t>
            </a:r>
            <a:r>
              <a:rPr lang="en-US" dirty="0" err="1"/>
              <a:t>Comput</a:t>
            </a:r>
            <a:r>
              <a:rPr lang="en-US" dirty="0"/>
              <a:t>., Feb. 2018, pp. 26–30</a:t>
            </a:r>
          </a:p>
        </p:txBody>
      </p:sp>
      <p:sp>
        <p:nvSpPr>
          <p:cNvPr id="8" name="Rectangle 7"/>
          <p:cNvSpPr/>
          <p:nvPr/>
        </p:nvSpPr>
        <p:spPr>
          <a:xfrm>
            <a:off x="318470" y="1179185"/>
            <a:ext cx="112122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[1] Application of a Dynamic Line Graph Neural Network for Intrusion Detection With </a:t>
            </a:r>
            <a:r>
              <a:rPr lang="en-US" dirty="0" err="1"/>
              <a:t>Semisupervised</a:t>
            </a:r>
            <a:r>
              <a:rPr lang="en-US" dirty="0"/>
              <a:t> Learning. </a:t>
            </a:r>
            <a:r>
              <a:rPr lang="en-US" dirty="0" err="1"/>
              <a:t>Guanghan</a:t>
            </a:r>
            <a:r>
              <a:rPr lang="en-US" dirty="0"/>
              <a:t> </a:t>
            </a:r>
            <a:r>
              <a:rPr lang="en-US" dirty="0" err="1"/>
              <a:t>Duan</a:t>
            </a:r>
            <a:r>
              <a:rPr lang="en-US" dirty="0"/>
              <a:t>. IEEE TRANSACTIONS ON INFORMATION FORENSICS AND SECURITY, VOL. 18, 2023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>
          <a:xfrm>
            <a:off x="7489371" y="371808"/>
            <a:ext cx="3864429" cy="62764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buNone/>
            </a:pPr>
            <a:r>
              <a:rPr lang="en-US" sz="3200" dirty="0">
                <a:latin typeface="Calibri" panose="020F0502020204030204" pitchFamily="34" charset="0"/>
                <a:cs typeface="B Nazanin" panose="00000400000000000000" pitchFamily="2" charset="-78"/>
              </a:rPr>
              <a:t>Important resources</a:t>
            </a:r>
            <a:endParaRPr lang="en-US" sz="3200" dirty="0">
              <a:solidFill>
                <a:srgbClr val="FF0000"/>
              </a:solidFill>
              <a:latin typeface="Calibri" panose="020F0502020204030204" pitchFamily="34" charset="0"/>
              <a:cs typeface="B Nazani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18469" y="5288176"/>
            <a:ext cx="10856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[5] https://neptune.ai/blog/graph-neural-network-and-some-of-gnn-applications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8469" y="5969175"/>
            <a:ext cx="108565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[6] A Comparative Study of Various Clustering Approach for Intrusion Detection based on Mining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029016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5C34-1B53-44D9-9BBF-750EEB6025D7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5745CF0-BC98-4B16-B5F0-3B9E3ACE6378}"/>
              </a:ext>
            </a:extLst>
          </p:cNvPr>
          <p:cNvGrpSpPr/>
          <p:nvPr/>
        </p:nvGrpSpPr>
        <p:grpSpPr>
          <a:xfrm rot="5400000">
            <a:off x="6436077" y="-248288"/>
            <a:ext cx="3832209" cy="7679634"/>
            <a:chOff x="588974" y="2600732"/>
            <a:chExt cx="3832209" cy="425726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5ED20E2-8DD1-4AE3-BF98-D6748B028B47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B2CC955-92E1-4E02-8D3D-DB0AAD00957E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208D496-C22A-48E8-BD8C-2199B55F679A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64DF1D9-7FF4-4CFD-9A16-314845FF7691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AB03861-7086-4809-8C05-77DD6A6D398D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9C783C5-7232-4123-9517-2E43C3950F1A}"/>
              </a:ext>
            </a:extLst>
          </p:cNvPr>
          <p:cNvSpPr txBox="1"/>
          <p:nvPr/>
        </p:nvSpPr>
        <p:spPr>
          <a:xfrm>
            <a:off x="5421087" y="3202683"/>
            <a:ext cx="660156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cs typeface="B Nazanin" panose="00000400000000000000" pitchFamily="2" charset="-78"/>
              </a:rPr>
              <a:t>Thanks for your attention</a:t>
            </a:r>
            <a:endParaRPr lang="ko-KR" altLang="en-US" sz="4400" dirty="0">
              <a:solidFill>
                <a:schemeClr val="bg1"/>
              </a:solidFill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65015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ACC8D-2040-A388-5E90-D54BB34EC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9D670-B32C-C2C9-3AAA-F5586648C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5C34-1B53-44D9-9BBF-750EEB6025D7}" type="slidenum">
              <a:rPr lang="en-US" sz="2400" smtClean="0"/>
              <a:t>3</a:t>
            </a:fld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F6B2E6-4E8C-4837-46E4-9DD1299AF09D}"/>
              </a:ext>
            </a:extLst>
          </p:cNvPr>
          <p:cNvSpPr txBox="1"/>
          <p:nvPr/>
        </p:nvSpPr>
        <p:spPr>
          <a:xfrm>
            <a:off x="9321281" y="548545"/>
            <a:ext cx="22300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Table of Contents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A3EC602-1354-463E-FE35-EF8B1376B10A}"/>
              </a:ext>
            </a:extLst>
          </p:cNvPr>
          <p:cNvGrpSpPr/>
          <p:nvPr/>
        </p:nvGrpSpPr>
        <p:grpSpPr>
          <a:xfrm>
            <a:off x="588974" y="1715731"/>
            <a:ext cx="3832209" cy="5142268"/>
            <a:chOff x="588974" y="2600732"/>
            <a:chExt cx="3832209" cy="42572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598ADCF-E7A7-EA37-2131-A4275C619B09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solidFill>
              <a:srgbClr val="A6F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8597BD2-1FAD-E3DF-E0FC-3F9668FFE6A0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2AEB21-9AE8-94D0-1AD2-B9C9469CE4FE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7A344B-A20F-2C32-B490-378448E8C2B2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AD861DE-1407-C44A-BBAB-AFCEE1815133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5EA968E-A4F2-6E3A-88F9-4562F154104D}"/>
              </a:ext>
            </a:extLst>
          </p:cNvPr>
          <p:cNvGrpSpPr/>
          <p:nvPr/>
        </p:nvGrpSpPr>
        <p:grpSpPr>
          <a:xfrm>
            <a:off x="576489" y="484087"/>
            <a:ext cx="3832209" cy="932698"/>
            <a:chOff x="3467491" y="2564933"/>
            <a:chExt cx="5242945" cy="12760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E89FBEE-0088-7758-2DDD-7778A6AD77B4}"/>
                </a:ext>
              </a:extLst>
            </p:cNvPr>
            <p:cNvGrpSpPr/>
            <p:nvPr/>
          </p:nvGrpSpPr>
          <p:grpSpPr>
            <a:xfrm>
              <a:off x="3467491" y="2775272"/>
              <a:ext cx="5242945" cy="981076"/>
              <a:chOff x="609600" y="2828925"/>
              <a:chExt cx="4733925" cy="88582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E28D03A-318C-4E29-CD12-E0EAA52130C3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4" cy="885825"/>
              </a:xfrm>
              <a:prstGeom prst="rect">
                <a:avLst/>
              </a:prstGeom>
              <a:solidFill>
                <a:srgbClr val="A6F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E1A7344-9C66-E95F-44DA-339BB17A50EB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A48AA90-15A4-90AF-9CC2-BCE405094538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5763BEE-EF61-1DB0-AB22-5B9921C9C20E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8021CD5-816F-C44F-481E-1DACAAFA9F1B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22" name="Freeform: Shape 8">
              <a:extLst>
                <a:ext uri="{FF2B5EF4-FFF2-40B4-BE49-F238E27FC236}">
                  <a16:creationId xmlns:a16="http://schemas.microsoft.com/office/drawing/2014/main" id="{92E780E9-72DC-EC3C-A2BC-3C9A0383E9F9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23" name="Trapezoid 24">
              <a:extLst>
                <a:ext uri="{FF2B5EF4-FFF2-40B4-BE49-F238E27FC236}">
                  <a16:creationId xmlns:a16="http://schemas.microsoft.com/office/drawing/2014/main" id="{8900EFD9-AFDA-00D2-2516-48B8FB079EB1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cs typeface="B Nazanin" panose="00000400000000000000" pitchFamily="2" charset="-78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E8B08F2-6A52-C4CA-0CFF-7EC081A57A14}"/>
                </a:ext>
              </a:extLst>
            </p:cNvPr>
            <p:cNvGrpSpPr/>
            <p:nvPr/>
          </p:nvGrpSpPr>
          <p:grpSpPr>
            <a:xfrm>
              <a:off x="7721588" y="2772298"/>
              <a:ext cx="988480" cy="987025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27" name="Round Same Side Corner Rectangle 4">
                <a:extLst>
                  <a:ext uri="{FF2B5EF4-FFF2-40B4-BE49-F238E27FC236}">
                    <a16:creationId xmlns:a16="http://schemas.microsoft.com/office/drawing/2014/main" id="{5280EC5A-CFE9-1958-DF50-3A0032469A43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28" name="Round Same Side Corner Rectangle 6">
                <a:extLst>
                  <a:ext uri="{FF2B5EF4-FFF2-40B4-BE49-F238E27FC236}">
                    <a16:creationId xmlns:a16="http://schemas.microsoft.com/office/drawing/2014/main" id="{D9815B64-B4CC-5D40-0A4E-6318F1520616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29" name="Round Same Side Corner Rectangle 8">
                <a:extLst>
                  <a:ext uri="{FF2B5EF4-FFF2-40B4-BE49-F238E27FC236}">
                    <a16:creationId xmlns:a16="http://schemas.microsoft.com/office/drawing/2014/main" id="{504B9028-F48C-22F0-CB0C-98B9BD464C15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25" name="Frame 1">
              <a:extLst>
                <a:ext uri="{FF2B5EF4-FFF2-40B4-BE49-F238E27FC236}">
                  <a16:creationId xmlns:a16="http://schemas.microsoft.com/office/drawing/2014/main" id="{AB01E5FC-C9CC-0E47-01DA-A573FDA6192B}"/>
                </a:ext>
              </a:extLst>
            </p:cNvPr>
            <p:cNvSpPr/>
            <p:nvPr/>
          </p:nvSpPr>
          <p:spPr>
            <a:xfrm>
              <a:off x="3548803" y="2564933"/>
              <a:ext cx="891950" cy="1168162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D7E18E4E-9137-2AE6-0C54-3259CE2E5B1C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>
                <a:cs typeface="B Nazanin" panose="00000400000000000000" pitchFamily="2" charset="-78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B525923-B101-F7DE-25D8-52630001A73B}"/>
              </a:ext>
            </a:extLst>
          </p:cNvPr>
          <p:cNvGrpSpPr/>
          <p:nvPr/>
        </p:nvGrpSpPr>
        <p:grpSpPr>
          <a:xfrm>
            <a:off x="5880273" y="2769164"/>
            <a:ext cx="5465788" cy="1076503"/>
            <a:chOff x="1848112" y="1575921"/>
            <a:chExt cx="5465788" cy="107650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A00CF50-C8D2-9EB3-981C-65B31E6047EB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96AFDEE-64EA-AEA6-68DB-5923A9E4CF7A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cs typeface="B Nazanin" panose="00000400000000000000" pitchFamily="2" charset="-78"/>
                </a:rPr>
                <a:t>An overview of intrusion detection systems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F1681F4-EF74-4F00-7D15-75769B39256F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cs typeface="B Nazanin" panose="00000400000000000000" pitchFamily="2" charset="-78"/>
                </a:rPr>
                <a:t>3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E30001-4C70-6DCE-DBF3-FD4F9EE5FCC1}"/>
              </a:ext>
            </a:extLst>
          </p:cNvPr>
          <p:cNvGrpSpPr/>
          <p:nvPr/>
        </p:nvGrpSpPr>
        <p:grpSpPr>
          <a:xfrm>
            <a:off x="5880272" y="3600128"/>
            <a:ext cx="5671025" cy="843709"/>
            <a:chOff x="1848112" y="1575921"/>
            <a:chExt cx="5415652" cy="120499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D868AF4-5C96-796D-A510-A8ECDF9F98CD}"/>
                </a:ext>
              </a:extLst>
            </p:cNvPr>
            <p:cNvSpPr txBox="1"/>
            <p:nvPr/>
          </p:nvSpPr>
          <p:spPr>
            <a:xfrm>
              <a:off x="2756072" y="1594076"/>
              <a:ext cx="4507692" cy="118684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pPr algn="l"/>
              <a:r>
                <a:rPr lang="en-US" altLang="ko-KR" sz="2400" dirty="0"/>
                <a:t>Systems analysis and evaluation results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9559743-44E8-1B16-DE23-AA9521694B14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4727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0B9163C-7574-47C4-73FB-1D26E3B504C5}"/>
              </a:ext>
            </a:extLst>
          </p:cNvPr>
          <p:cNvGrpSpPr/>
          <p:nvPr/>
        </p:nvGrpSpPr>
        <p:grpSpPr>
          <a:xfrm>
            <a:off x="5911937" y="4401031"/>
            <a:ext cx="5426802" cy="1076503"/>
            <a:chOff x="1848112" y="1575921"/>
            <a:chExt cx="5426802" cy="107650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0B4B429-188A-3F18-1456-B314FA78ED49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4674FD7-F107-158C-927B-9ABD1D94E133}"/>
                </a:ext>
              </a:extLst>
            </p:cNvPr>
            <p:cNvSpPr txBox="1"/>
            <p:nvPr/>
          </p:nvSpPr>
          <p:spPr>
            <a:xfrm>
              <a:off x="2767222" y="1602065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pPr algn="l"/>
              <a:r>
                <a:rPr lang="en-US" altLang="ko-KR" dirty="0"/>
                <a:t>Conclusion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F4ED3C-2D3C-53BB-17E8-20744D2B1C50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5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4A07B144-357D-F5A9-B8F5-0F269B114649}"/>
              </a:ext>
            </a:extLst>
          </p:cNvPr>
          <p:cNvGrpSpPr/>
          <p:nvPr/>
        </p:nvGrpSpPr>
        <p:grpSpPr>
          <a:xfrm>
            <a:off x="5880273" y="2021794"/>
            <a:ext cx="5465788" cy="1076503"/>
            <a:chOff x="1848112" y="1575921"/>
            <a:chExt cx="5465788" cy="107650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DCB24AE-B1B6-248E-EA41-A133A653CE7A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C9F4D62-32F2-72EE-DEF8-3CE9F14B4A21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cs typeface="B Nazanin" panose="00000400000000000000" pitchFamily="2" charset="-78"/>
                </a:rPr>
                <a:t>Basic definitions and concepts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1239610-A7AD-C2C4-2D24-66B6A0E69435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cs typeface="B Nazanin" panose="00000400000000000000" pitchFamily="2" charset="-78"/>
                </a:rPr>
                <a:t>2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7A972B67-57E4-908C-5E14-733F877F9172}"/>
              </a:ext>
            </a:extLst>
          </p:cNvPr>
          <p:cNvGrpSpPr/>
          <p:nvPr/>
        </p:nvGrpSpPr>
        <p:grpSpPr>
          <a:xfrm>
            <a:off x="5880273" y="1362055"/>
            <a:ext cx="5465788" cy="850426"/>
            <a:chOff x="1848112" y="1650691"/>
            <a:chExt cx="5465788" cy="85042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FAE8A07-EDD2-40F8-2B84-4945D5197BF5}"/>
                </a:ext>
              </a:extLst>
            </p:cNvPr>
            <p:cNvSpPr txBox="1"/>
            <p:nvPr/>
          </p:nvSpPr>
          <p:spPr>
            <a:xfrm>
              <a:off x="2756072" y="1977897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DBDDE2B-8759-C4B6-4B19-A5C175916E38}"/>
                </a:ext>
              </a:extLst>
            </p:cNvPr>
            <p:cNvSpPr txBox="1"/>
            <p:nvPr/>
          </p:nvSpPr>
          <p:spPr>
            <a:xfrm>
              <a:off x="2806208" y="1663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solidFill>
                    <a:srgbClr val="FF0000"/>
                  </a:solidFill>
                  <a:cs typeface="B Nazanin" panose="00000400000000000000" pitchFamily="2" charset="-78"/>
                </a:rPr>
                <a:t>Introduction</a:t>
              </a:r>
              <a:endParaRPr lang="ko-KR" altLang="en-US" sz="2800" b="1" dirty="0">
                <a:solidFill>
                  <a:srgbClr val="FF0000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D556918-A9B0-A94F-32C0-94DD0C7D2D3F}"/>
                </a:ext>
              </a:extLst>
            </p:cNvPr>
            <p:cNvSpPr txBox="1"/>
            <p:nvPr/>
          </p:nvSpPr>
          <p:spPr>
            <a:xfrm>
              <a:off x="1848112" y="165069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F0000"/>
                  </a:solidFill>
                  <a:cs typeface="B Nazanin" panose="00000400000000000000" pitchFamily="2" charset="-78"/>
                </a:rPr>
                <a:t>1</a:t>
              </a:r>
              <a:endParaRPr lang="ko-KR" altLang="en-US" sz="2800" b="1" dirty="0">
                <a:solidFill>
                  <a:srgbClr val="FF0000"/>
                </a:solidFill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1709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9160329" y="456213"/>
            <a:ext cx="2390969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Introduction</a:t>
            </a:r>
            <a:endParaRPr lang="ko-KR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656070" y="1262362"/>
            <a:ext cx="5572868" cy="4590122"/>
            <a:chOff x="5809631" y="1051346"/>
            <a:chExt cx="5572868" cy="4590122"/>
          </a:xfrm>
        </p:grpSpPr>
        <p:sp>
          <p:nvSpPr>
            <p:cNvPr id="7" name="Oval 21">
              <a:extLst>
                <a:ext uri="{FF2B5EF4-FFF2-40B4-BE49-F238E27FC236}">
                  <a16:creationId xmlns:a16="http://schemas.microsoft.com/office/drawing/2014/main" id="{B92F2676-D90E-40BF-8AC5-C623D6EC59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788764" y="3979085"/>
              <a:ext cx="476931" cy="480914"/>
            </a:xfrm>
            <a:custGeom>
              <a:avLst/>
              <a:gdLst/>
              <a:ahLst/>
              <a:cxnLst/>
              <a:rect l="l" t="t" r="r" b="b"/>
              <a:pathLst>
                <a:path w="1652142" h="1665940">
                  <a:moveTo>
                    <a:pt x="898689" y="548008"/>
                  </a:moveTo>
                  <a:cubicBezTo>
                    <a:pt x="737950" y="504938"/>
                    <a:pt x="572731" y="600328"/>
                    <a:pt x="529661" y="761066"/>
                  </a:cubicBezTo>
                  <a:cubicBezTo>
                    <a:pt x="486591" y="921805"/>
                    <a:pt x="581980" y="1087025"/>
                    <a:pt x="742719" y="1130094"/>
                  </a:cubicBezTo>
                  <a:cubicBezTo>
                    <a:pt x="903458" y="1173164"/>
                    <a:pt x="1068677" y="1077775"/>
                    <a:pt x="1111747" y="917036"/>
                  </a:cubicBezTo>
                  <a:cubicBezTo>
                    <a:pt x="1154817" y="756297"/>
                    <a:pt x="1059428" y="591077"/>
                    <a:pt x="898689" y="548008"/>
                  </a:cubicBezTo>
                  <a:close/>
                  <a:moveTo>
                    <a:pt x="952303" y="347916"/>
                  </a:moveTo>
                  <a:cubicBezTo>
                    <a:pt x="1223549" y="420596"/>
                    <a:pt x="1384519" y="699404"/>
                    <a:pt x="1311839" y="970650"/>
                  </a:cubicBezTo>
                  <a:cubicBezTo>
                    <a:pt x="1239159" y="1241896"/>
                    <a:pt x="960351" y="1402866"/>
                    <a:pt x="689105" y="1330186"/>
                  </a:cubicBezTo>
                  <a:cubicBezTo>
                    <a:pt x="417859" y="1257506"/>
                    <a:pt x="256889" y="978698"/>
                    <a:pt x="329569" y="707451"/>
                  </a:cubicBezTo>
                  <a:cubicBezTo>
                    <a:pt x="402249" y="436205"/>
                    <a:pt x="681057" y="275235"/>
                    <a:pt x="952303" y="347916"/>
                  </a:cubicBezTo>
                  <a:close/>
                  <a:moveTo>
                    <a:pt x="971799" y="275155"/>
                  </a:moveTo>
                  <a:cubicBezTo>
                    <a:pt x="660368" y="191707"/>
                    <a:pt x="340256" y="376524"/>
                    <a:pt x="256808" y="687955"/>
                  </a:cubicBezTo>
                  <a:cubicBezTo>
                    <a:pt x="173361" y="999387"/>
                    <a:pt x="358178" y="1319499"/>
                    <a:pt x="669609" y="1402947"/>
                  </a:cubicBezTo>
                  <a:cubicBezTo>
                    <a:pt x="981040" y="1486395"/>
                    <a:pt x="1301152" y="1301577"/>
                    <a:pt x="1384600" y="990146"/>
                  </a:cubicBezTo>
                  <a:cubicBezTo>
                    <a:pt x="1468047" y="678715"/>
                    <a:pt x="1283230" y="358603"/>
                    <a:pt x="971799" y="275155"/>
                  </a:cubicBezTo>
                  <a:close/>
                  <a:moveTo>
                    <a:pt x="1652142" y="394531"/>
                  </a:moveTo>
                  <a:lnTo>
                    <a:pt x="1649662" y="403784"/>
                  </a:lnTo>
                  <a:lnTo>
                    <a:pt x="1647140" y="399895"/>
                  </a:lnTo>
                  <a:close/>
                  <a:moveTo>
                    <a:pt x="1158157" y="65026"/>
                  </a:moveTo>
                  <a:lnTo>
                    <a:pt x="1154679" y="271718"/>
                  </a:lnTo>
                  <a:lnTo>
                    <a:pt x="1148331" y="270017"/>
                  </a:lnTo>
                  <a:cubicBezTo>
                    <a:pt x="1200055" y="299127"/>
                    <a:pt x="1246804" y="334821"/>
                    <a:pt x="1286346" y="377149"/>
                  </a:cubicBezTo>
                  <a:lnTo>
                    <a:pt x="1470353" y="331395"/>
                  </a:lnTo>
                  <a:lnTo>
                    <a:pt x="1588305" y="553229"/>
                  </a:lnTo>
                  <a:lnTo>
                    <a:pt x="1457194" y="671432"/>
                  </a:lnTo>
                  <a:cubicBezTo>
                    <a:pt x="1473630" y="731297"/>
                    <a:pt x="1481376" y="793983"/>
                    <a:pt x="1478595" y="857704"/>
                  </a:cubicBezTo>
                  <a:lnTo>
                    <a:pt x="1642362" y="948616"/>
                  </a:lnTo>
                  <a:lnTo>
                    <a:pt x="1577335" y="1191298"/>
                  </a:lnTo>
                  <a:lnTo>
                    <a:pt x="1378614" y="1187955"/>
                  </a:lnTo>
                  <a:cubicBezTo>
                    <a:pt x="1353489" y="1229936"/>
                    <a:pt x="1323048" y="1267799"/>
                    <a:pt x="1288939" y="1301599"/>
                  </a:cubicBezTo>
                  <a:lnTo>
                    <a:pt x="1354201" y="1471932"/>
                  </a:lnTo>
                  <a:lnTo>
                    <a:pt x="1148396" y="1616039"/>
                  </a:lnTo>
                  <a:lnTo>
                    <a:pt x="992294" y="1480516"/>
                  </a:lnTo>
                  <a:lnTo>
                    <a:pt x="1011291" y="1467215"/>
                  </a:lnTo>
                  <a:cubicBezTo>
                    <a:pt x="951500" y="1486565"/>
                    <a:pt x="888271" y="1495869"/>
                    <a:pt x="823805" y="1495510"/>
                  </a:cubicBezTo>
                  <a:lnTo>
                    <a:pt x="729193" y="1665940"/>
                  </a:lnTo>
                  <a:lnTo>
                    <a:pt x="486511" y="1600914"/>
                  </a:lnTo>
                  <a:lnTo>
                    <a:pt x="489790" y="1406012"/>
                  </a:lnTo>
                  <a:cubicBezTo>
                    <a:pt x="438364" y="1376702"/>
                    <a:pt x="391917" y="1340859"/>
                    <a:pt x="352658" y="1298452"/>
                  </a:cubicBezTo>
                  <a:lnTo>
                    <a:pt x="355803" y="1305197"/>
                  </a:lnTo>
                  <a:lnTo>
                    <a:pt x="152856" y="1344512"/>
                  </a:lnTo>
                  <a:lnTo>
                    <a:pt x="46675" y="1116809"/>
                  </a:lnTo>
                  <a:lnTo>
                    <a:pt x="183929" y="1005520"/>
                  </a:lnTo>
                  <a:cubicBezTo>
                    <a:pt x="169279" y="951824"/>
                    <a:pt x="161626" y="895865"/>
                    <a:pt x="161615" y="838915"/>
                  </a:cubicBezTo>
                  <a:lnTo>
                    <a:pt x="0" y="749197"/>
                  </a:lnTo>
                  <a:lnTo>
                    <a:pt x="65026" y="506515"/>
                  </a:lnTo>
                  <a:lnTo>
                    <a:pt x="250227" y="509630"/>
                  </a:lnTo>
                  <a:cubicBezTo>
                    <a:pt x="275353" y="465291"/>
                    <a:pt x="305693" y="424864"/>
                    <a:pt x="340015" y="388679"/>
                  </a:cubicBezTo>
                  <a:lnTo>
                    <a:pt x="277984" y="197357"/>
                  </a:lnTo>
                  <a:lnTo>
                    <a:pt x="491050" y="64219"/>
                  </a:lnTo>
                  <a:lnTo>
                    <a:pt x="639843" y="207726"/>
                  </a:lnTo>
                  <a:lnTo>
                    <a:pt x="638348" y="208660"/>
                  </a:lnTo>
                  <a:cubicBezTo>
                    <a:pt x="696840" y="190256"/>
                    <a:pt x="758594" y="181748"/>
                    <a:pt x="821488" y="182440"/>
                  </a:cubicBezTo>
                  <a:lnTo>
                    <a:pt x="815140" y="180739"/>
                  </a:lnTo>
                  <a:lnTo>
                    <a:pt x="9154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30">
              <a:extLst>
                <a:ext uri="{FF2B5EF4-FFF2-40B4-BE49-F238E27FC236}">
                  <a16:creationId xmlns:a16="http://schemas.microsoft.com/office/drawing/2014/main" id="{3BFEE74E-183A-4C32-9BDF-AC2573B061E0}"/>
                </a:ext>
              </a:extLst>
            </p:cNvPr>
            <p:cNvSpPr/>
            <p:nvPr/>
          </p:nvSpPr>
          <p:spPr>
            <a:xfrm>
              <a:off x="10801202" y="1051346"/>
              <a:ext cx="464493" cy="463135"/>
            </a:xfrm>
            <a:custGeom>
              <a:avLst/>
              <a:gdLst/>
              <a:ahLst/>
              <a:cxnLst/>
              <a:rect l="l" t="t" r="r" b="b"/>
              <a:pathLst>
                <a:path w="3240000" h="3230531">
                  <a:moveTo>
                    <a:pt x="720000" y="2697973"/>
                  </a:moveTo>
                  <a:cubicBezTo>
                    <a:pt x="680235" y="2697973"/>
                    <a:pt x="648000" y="2730208"/>
                    <a:pt x="648000" y="2769973"/>
                  </a:cubicBezTo>
                  <a:cubicBezTo>
                    <a:pt x="648000" y="2809738"/>
                    <a:pt x="680235" y="2841973"/>
                    <a:pt x="720000" y="2841973"/>
                  </a:cubicBezTo>
                  <a:lnTo>
                    <a:pt x="2520000" y="2841973"/>
                  </a:lnTo>
                  <a:cubicBezTo>
                    <a:pt x="2559765" y="2841973"/>
                    <a:pt x="2592000" y="2809738"/>
                    <a:pt x="2592000" y="2769973"/>
                  </a:cubicBezTo>
                  <a:cubicBezTo>
                    <a:pt x="2592000" y="2730208"/>
                    <a:pt x="2559765" y="2697973"/>
                    <a:pt x="2520000" y="2697973"/>
                  </a:cubicBezTo>
                  <a:close/>
                  <a:moveTo>
                    <a:pt x="720000" y="2366733"/>
                  </a:moveTo>
                  <a:cubicBezTo>
                    <a:pt x="680235" y="2366733"/>
                    <a:pt x="648000" y="2398968"/>
                    <a:pt x="648000" y="2438733"/>
                  </a:cubicBezTo>
                  <a:cubicBezTo>
                    <a:pt x="648000" y="2478498"/>
                    <a:pt x="680235" y="2510733"/>
                    <a:pt x="720000" y="2510733"/>
                  </a:cubicBezTo>
                  <a:lnTo>
                    <a:pt x="2520000" y="2510733"/>
                  </a:lnTo>
                  <a:cubicBezTo>
                    <a:pt x="2559765" y="2510733"/>
                    <a:pt x="2592000" y="2478498"/>
                    <a:pt x="2592000" y="2438733"/>
                  </a:cubicBezTo>
                  <a:cubicBezTo>
                    <a:pt x="2592000" y="2398968"/>
                    <a:pt x="2559765" y="2366733"/>
                    <a:pt x="2520000" y="2366733"/>
                  </a:cubicBezTo>
                  <a:close/>
                  <a:moveTo>
                    <a:pt x="720000" y="2035493"/>
                  </a:moveTo>
                  <a:cubicBezTo>
                    <a:pt x="680235" y="2035493"/>
                    <a:pt x="648000" y="2067728"/>
                    <a:pt x="648000" y="2107493"/>
                  </a:cubicBezTo>
                  <a:cubicBezTo>
                    <a:pt x="648000" y="2147258"/>
                    <a:pt x="680235" y="2179493"/>
                    <a:pt x="720000" y="2179493"/>
                  </a:cubicBezTo>
                  <a:lnTo>
                    <a:pt x="2520000" y="2179493"/>
                  </a:lnTo>
                  <a:cubicBezTo>
                    <a:pt x="2559765" y="2179493"/>
                    <a:pt x="2592000" y="2147258"/>
                    <a:pt x="2592000" y="2107493"/>
                  </a:cubicBezTo>
                  <a:cubicBezTo>
                    <a:pt x="2592000" y="2067728"/>
                    <a:pt x="2559765" y="2035493"/>
                    <a:pt x="2520000" y="2035493"/>
                  </a:cubicBezTo>
                  <a:close/>
                  <a:moveTo>
                    <a:pt x="720000" y="1704253"/>
                  </a:moveTo>
                  <a:cubicBezTo>
                    <a:pt x="680235" y="1704253"/>
                    <a:pt x="648000" y="1736488"/>
                    <a:pt x="648000" y="1776253"/>
                  </a:cubicBezTo>
                  <a:cubicBezTo>
                    <a:pt x="648000" y="1816018"/>
                    <a:pt x="680235" y="1848253"/>
                    <a:pt x="720000" y="1848253"/>
                  </a:cubicBezTo>
                  <a:lnTo>
                    <a:pt x="2520000" y="1848253"/>
                  </a:lnTo>
                  <a:cubicBezTo>
                    <a:pt x="2559765" y="1848253"/>
                    <a:pt x="2592000" y="1816018"/>
                    <a:pt x="2592000" y="1776253"/>
                  </a:cubicBezTo>
                  <a:cubicBezTo>
                    <a:pt x="2592000" y="1736488"/>
                    <a:pt x="2559765" y="1704253"/>
                    <a:pt x="2520000" y="1704253"/>
                  </a:cubicBezTo>
                  <a:close/>
                  <a:moveTo>
                    <a:pt x="720000" y="1373013"/>
                  </a:moveTo>
                  <a:cubicBezTo>
                    <a:pt x="680235" y="1373013"/>
                    <a:pt x="648000" y="1405248"/>
                    <a:pt x="648000" y="1445013"/>
                  </a:cubicBezTo>
                  <a:cubicBezTo>
                    <a:pt x="648000" y="1484778"/>
                    <a:pt x="680235" y="1517013"/>
                    <a:pt x="720000" y="1517013"/>
                  </a:cubicBezTo>
                  <a:lnTo>
                    <a:pt x="2520000" y="1517013"/>
                  </a:lnTo>
                  <a:cubicBezTo>
                    <a:pt x="2559765" y="1517013"/>
                    <a:pt x="2592000" y="1484778"/>
                    <a:pt x="2592000" y="1445013"/>
                  </a:cubicBezTo>
                  <a:cubicBezTo>
                    <a:pt x="2592000" y="1405248"/>
                    <a:pt x="2559765" y="1373013"/>
                    <a:pt x="2520000" y="1373013"/>
                  </a:cubicBezTo>
                  <a:close/>
                  <a:moveTo>
                    <a:pt x="720000" y="1041773"/>
                  </a:moveTo>
                  <a:cubicBezTo>
                    <a:pt x="680235" y="1041773"/>
                    <a:pt x="648000" y="1074008"/>
                    <a:pt x="648000" y="1113773"/>
                  </a:cubicBezTo>
                  <a:cubicBezTo>
                    <a:pt x="648000" y="1153538"/>
                    <a:pt x="680235" y="1185773"/>
                    <a:pt x="720000" y="1185773"/>
                  </a:cubicBezTo>
                  <a:lnTo>
                    <a:pt x="2520000" y="1185773"/>
                  </a:lnTo>
                  <a:cubicBezTo>
                    <a:pt x="2559765" y="1185773"/>
                    <a:pt x="2592000" y="1153538"/>
                    <a:pt x="2592000" y="1113773"/>
                  </a:cubicBezTo>
                  <a:cubicBezTo>
                    <a:pt x="2592000" y="1074008"/>
                    <a:pt x="2559765" y="1041773"/>
                    <a:pt x="2520000" y="1041773"/>
                  </a:cubicBezTo>
                  <a:close/>
                  <a:moveTo>
                    <a:pt x="0" y="305988"/>
                  </a:moveTo>
                  <a:lnTo>
                    <a:pt x="181957" y="305988"/>
                  </a:lnTo>
                  <a:lnTo>
                    <a:pt x="181957" y="470032"/>
                  </a:lnTo>
                  <a:cubicBezTo>
                    <a:pt x="181957" y="599267"/>
                    <a:pt x="286722" y="704032"/>
                    <a:pt x="415957" y="704032"/>
                  </a:cubicBezTo>
                  <a:cubicBezTo>
                    <a:pt x="545192" y="704032"/>
                    <a:pt x="649957" y="599267"/>
                    <a:pt x="649957" y="470032"/>
                  </a:cubicBezTo>
                  <a:lnTo>
                    <a:pt x="649957" y="305988"/>
                  </a:lnTo>
                  <a:lnTo>
                    <a:pt x="802357" y="305988"/>
                  </a:lnTo>
                  <a:lnTo>
                    <a:pt x="802357" y="470031"/>
                  </a:lnTo>
                  <a:cubicBezTo>
                    <a:pt x="802357" y="599266"/>
                    <a:pt x="907122" y="704031"/>
                    <a:pt x="1036357" y="704031"/>
                  </a:cubicBezTo>
                  <a:cubicBezTo>
                    <a:pt x="1165592" y="704031"/>
                    <a:pt x="1270357" y="599266"/>
                    <a:pt x="1270357" y="470031"/>
                  </a:cubicBezTo>
                  <a:lnTo>
                    <a:pt x="1270357" y="305988"/>
                  </a:lnTo>
                  <a:lnTo>
                    <a:pt x="1422757" y="305988"/>
                  </a:lnTo>
                  <a:lnTo>
                    <a:pt x="1422757" y="470030"/>
                  </a:lnTo>
                  <a:cubicBezTo>
                    <a:pt x="1422757" y="599265"/>
                    <a:pt x="1527522" y="704030"/>
                    <a:pt x="1656757" y="704030"/>
                  </a:cubicBezTo>
                  <a:cubicBezTo>
                    <a:pt x="1785992" y="704030"/>
                    <a:pt x="1890757" y="599265"/>
                    <a:pt x="1890757" y="470030"/>
                  </a:cubicBezTo>
                  <a:lnTo>
                    <a:pt x="1890757" y="305988"/>
                  </a:lnTo>
                  <a:lnTo>
                    <a:pt x="2043157" y="305988"/>
                  </a:lnTo>
                  <a:lnTo>
                    <a:pt x="2043157" y="470029"/>
                  </a:lnTo>
                  <a:cubicBezTo>
                    <a:pt x="2043157" y="599264"/>
                    <a:pt x="2147922" y="704029"/>
                    <a:pt x="2277157" y="704029"/>
                  </a:cubicBezTo>
                  <a:cubicBezTo>
                    <a:pt x="2406392" y="704029"/>
                    <a:pt x="2511157" y="599264"/>
                    <a:pt x="2511157" y="470029"/>
                  </a:cubicBezTo>
                  <a:lnTo>
                    <a:pt x="2511157" y="305988"/>
                  </a:lnTo>
                  <a:lnTo>
                    <a:pt x="2663557" y="305988"/>
                  </a:lnTo>
                  <a:lnTo>
                    <a:pt x="2663557" y="470028"/>
                  </a:lnTo>
                  <a:cubicBezTo>
                    <a:pt x="2663557" y="599263"/>
                    <a:pt x="2768322" y="704028"/>
                    <a:pt x="2897557" y="704028"/>
                  </a:cubicBezTo>
                  <a:cubicBezTo>
                    <a:pt x="3026792" y="704028"/>
                    <a:pt x="3131557" y="599263"/>
                    <a:pt x="3131557" y="470028"/>
                  </a:cubicBezTo>
                  <a:lnTo>
                    <a:pt x="3131557" y="305988"/>
                  </a:lnTo>
                  <a:lnTo>
                    <a:pt x="3240000" y="305988"/>
                  </a:lnTo>
                  <a:lnTo>
                    <a:pt x="3240000" y="3230531"/>
                  </a:lnTo>
                  <a:lnTo>
                    <a:pt x="0" y="3230531"/>
                  </a:lnTo>
                  <a:close/>
                  <a:moveTo>
                    <a:pt x="415957" y="4"/>
                  </a:moveTo>
                  <a:cubicBezTo>
                    <a:pt x="485545" y="4"/>
                    <a:pt x="541957" y="56416"/>
                    <a:pt x="541957" y="126004"/>
                  </a:cubicBezTo>
                  <a:lnTo>
                    <a:pt x="541957" y="485972"/>
                  </a:lnTo>
                  <a:cubicBezTo>
                    <a:pt x="541957" y="555560"/>
                    <a:pt x="485545" y="611972"/>
                    <a:pt x="415957" y="611972"/>
                  </a:cubicBezTo>
                  <a:cubicBezTo>
                    <a:pt x="346369" y="611972"/>
                    <a:pt x="289957" y="555560"/>
                    <a:pt x="289957" y="485972"/>
                  </a:cubicBezTo>
                  <a:lnTo>
                    <a:pt x="289957" y="126004"/>
                  </a:lnTo>
                  <a:cubicBezTo>
                    <a:pt x="289957" y="56416"/>
                    <a:pt x="346369" y="4"/>
                    <a:pt x="415957" y="4"/>
                  </a:cubicBezTo>
                  <a:close/>
                  <a:moveTo>
                    <a:pt x="1036357" y="3"/>
                  </a:moveTo>
                  <a:cubicBezTo>
                    <a:pt x="1105945" y="3"/>
                    <a:pt x="1162357" y="56415"/>
                    <a:pt x="1162357" y="126003"/>
                  </a:cubicBezTo>
                  <a:lnTo>
                    <a:pt x="1162357" y="485971"/>
                  </a:lnTo>
                  <a:cubicBezTo>
                    <a:pt x="1162357" y="555559"/>
                    <a:pt x="1105945" y="611971"/>
                    <a:pt x="1036357" y="611971"/>
                  </a:cubicBezTo>
                  <a:cubicBezTo>
                    <a:pt x="966769" y="611971"/>
                    <a:pt x="910357" y="555559"/>
                    <a:pt x="910357" y="485971"/>
                  </a:cubicBezTo>
                  <a:lnTo>
                    <a:pt x="910357" y="126003"/>
                  </a:lnTo>
                  <a:cubicBezTo>
                    <a:pt x="910357" y="56415"/>
                    <a:pt x="966769" y="3"/>
                    <a:pt x="1036357" y="3"/>
                  </a:cubicBezTo>
                  <a:close/>
                  <a:moveTo>
                    <a:pt x="1656757" y="2"/>
                  </a:moveTo>
                  <a:cubicBezTo>
                    <a:pt x="1726345" y="2"/>
                    <a:pt x="1782757" y="56414"/>
                    <a:pt x="1782757" y="126002"/>
                  </a:cubicBezTo>
                  <a:lnTo>
                    <a:pt x="1782757" y="485970"/>
                  </a:lnTo>
                  <a:cubicBezTo>
                    <a:pt x="1782757" y="555558"/>
                    <a:pt x="1726345" y="611970"/>
                    <a:pt x="1656757" y="611970"/>
                  </a:cubicBezTo>
                  <a:cubicBezTo>
                    <a:pt x="1587169" y="611970"/>
                    <a:pt x="1530757" y="555558"/>
                    <a:pt x="1530757" y="485970"/>
                  </a:cubicBezTo>
                  <a:lnTo>
                    <a:pt x="1530757" y="126002"/>
                  </a:lnTo>
                  <a:cubicBezTo>
                    <a:pt x="1530757" y="56414"/>
                    <a:pt x="1587169" y="2"/>
                    <a:pt x="1656757" y="2"/>
                  </a:cubicBezTo>
                  <a:close/>
                  <a:moveTo>
                    <a:pt x="2277157" y="1"/>
                  </a:moveTo>
                  <a:cubicBezTo>
                    <a:pt x="2346745" y="1"/>
                    <a:pt x="2403157" y="56413"/>
                    <a:pt x="2403157" y="126001"/>
                  </a:cubicBezTo>
                  <a:lnTo>
                    <a:pt x="2403157" y="485969"/>
                  </a:lnTo>
                  <a:cubicBezTo>
                    <a:pt x="2403157" y="555557"/>
                    <a:pt x="2346745" y="611969"/>
                    <a:pt x="2277157" y="611969"/>
                  </a:cubicBezTo>
                  <a:cubicBezTo>
                    <a:pt x="2207569" y="611969"/>
                    <a:pt x="2151157" y="555557"/>
                    <a:pt x="2151157" y="485969"/>
                  </a:cubicBezTo>
                  <a:lnTo>
                    <a:pt x="2151157" y="126001"/>
                  </a:lnTo>
                  <a:cubicBezTo>
                    <a:pt x="2151157" y="56413"/>
                    <a:pt x="2207569" y="1"/>
                    <a:pt x="2277157" y="1"/>
                  </a:cubicBezTo>
                  <a:close/>
                  <a:moveTo>
                    <a:pt x="2897557" y="0"/>
                  </a:moveTo>
                  <a:cubicBezTo>
                    <a:pt x="2967145" y="0"/>
                    <a:pt x="3023557" y="56412"/>
                    <a:pt x="3023557" y="126000"/>
                  </a:cubicBezTo>
                  <a:lnTo>
                    <a:pt x="3023557" y="485968"/>
                  </a:lnTo>
                  <a:cubicBezTo>
                    <a:pt x="3023557" y="555556"/>
                    <a:pt x="2967145" y="611968"/>
                    <a:pt x="2897557" y="611968"/>
                  </a:cubicBezTo>
                  <a:cubicBezTo>
                    <a:pt x="2827969" y="611968"/>
                    <a:pt x="2771557" y="555556"/>
                    <a:pt x="2771557" y="485968"/>
                  </a:cubicBezTo>
                  <a:lnTo>
                    <a:pt x="2771557" y="126000"/>
                  </a:lnTo>
                  <a:cubicBezTo>
                    <a:pt x="2771557" y="56412"/>
                    <a:pt x="2827969" y="0"/>
                    <a:pt x="28975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EE8124F3-717D-48CF-A47F-1E6B4110895D}"/>
                </a:ext>
              </a:extLst>
            </p:cNvPr>
            <p:cNvSpPr/>
            <p:nvPr/>
          </p:nvSpPr>
          <p:spPr>
            <a:xfrm rot="2700000">
              <a:off x="10838753" y="1753469"/>
              <a:ext cx="389390" cy="698103"/>
            </a:xfrm>
            <a:custGeom>
              <a:avLst/>
              <a:gdLst/>
              <a:ahLst/>
              <a:cxnLst/>
              <a:rect l="l" t="t" r="r" b="b"/>
              <a:pathLst>
                <a:path w="2232248" h="4001999">
                  <a:moveTo>
                    <a:pt x="1116887" y="0"/>
                  </a:moveTo>
                  <a:cubicBezTo>
                    <a:pt x="1270748" y="4762"/>
                    <a:pt x="1433283" y="120651"/>
                    <a:pt x="1447291" y="308459"/>
                  </a:cubicBezTo>
                  <a:cubicBezTo>
                    <a:pt x="1483174" y="544979"/>
                    <a:pt x="1283237" y="603082"/>
                    <a:pt x="1339988" y="887363"/>
                  </a:cubicBezTo>
                  <a:lnTo>
                    <a:pt x="2232248" y="887363"/>
                  </a:lnTo>
                  <a:lnTo>
                    <a:pt x="2232248" y="1778237"/>
                  </a:lnTo>
                  <a:cubicBezTo>
                    <a:pt x="1956566" y="1829261"/>
                    <a:pt x="1897086" y="1634366"/>
                    <a:pt x="1663321" y="1669832"/>
                  </a:cubicBezTo>
                  <a:cubicBezTo>
                    <a:pt x="1475513" y="1683840"/>
                    <a:pt x="1359624" y="1846375"/>
                    <a:pt x="1354862" y="2000236"/>
                  </a:cubicBezTo>
                  <a:cubicBezTo>
                    <a:pt x="1358037" y="2135389"/>
                    <a:pt x="1477787" y="2334920"/>
                    <a:pt x="1701420" y="2336507"/>
                  </a:cubicBezTo>
                  <a:cubicBezTo>
                    <a:pt x="1972077" y="2308709"/>
                    <a:pt x="1932339" y="2176007"/>
                    <a:pt x="2232248" y="2187989"/>
                  </a:cubicBezTo>
                  <a:lnTo>
                    <a:pt x="2232248" y="3119611"/>
                  </a:lnTo>
                  <a:lnTo>
                    <a:pt x="1303259" y="3119611"/>
                  </a:lnTo>
                  <a:cubicBezTo>
                    <a:pt x="1289664" y="3424971"/>
                    <a:pt x="1423682" y="3383289"/>
                    <a:pt x="1451633" y="3655441"/>
                  </a:cubicBezTo>
                  <a:cubicBezTo>
                    <a:pt x="1450046" y="3879074"/>
                    <a:pt x="1250515" y="3998824"/>
                    <a:pt x="1115362" y="4001999"/>
                  </a:cubicBezTo>
                  <a:cubicBezTo>
                    <a:pt x="961501" y="3997237"/>
                    <a:pt x="798966" y="3881348"/>
                    <a:pt x="784958" y="3693540"/>
                  </a:cubicBezTo>
                  <a:cubicBezTo>
                    <a:pt x="749282" y="3458385"/>
                    <a:pt x="946712" y="3399594"/>
                    <a:pt x="892811" y="3119611"/>
                  </a:cubicBezTo>
                  <a:lnTo>
                    <a:pt x="0" y="3119611"/>
                  </a:lnTo>
                  <a:lnTo>
                    <a:pt x="0" y="2203607"/>
                  </a:lnTo>
                  <a:cubicBezTo>
                    <a:pt x="285884" y="2145799"/>
                    <a:pt x="343730" y="2346665"/>
                    <a:pt x="580754" y="2310706"/>
                  </a:cubicBezTo>
                  <a:cubicBezTo>
                    <a:pt x="768562" y="2296698"/>
                    <a:pt x="884451" y="2134163"/>
                    <a:pt x="889213" y="1980302"/>
                  </a:cubicBezTo>
                  <a:cubicBezTo>
                    <a:pt x="886038" y="1845149"/>
                    <a:pt x="766288" y="1645618"/>
                    <a:pt x="542655" y="1644031"/>
                  </a:cubicBezTo>
                  <a:cubicBezTo>
                    <a:pt x="268493" y="1672188"/>
                    <a:pt x="312817" y="1807984"/>
                    <a:pt x="0" y="1792208"/>
                  </a:cubicBezTo>
                  <a:lnTo>
                    <a:pt x="0" y="887363"/>
                  </a:lnTo>
                  <a:lnTo>
                    <a:pt x="928847" y="887363"/>
                  </a:lnTo>
                  <a:cubicBezTo>
                    <a:pt x="944034" y="576570"/>
                    <a:pt x="808718" y="620178"/>
                    <a:pt x="780616" y="346558"/>
                  </a:cubicBezTo>
                  <a:cubicBezTo>
                    <a:pt x="782203" y="122925"/>
                    <a:pt x="981734" y="3175"/>
                    <a:pt x="1116887" y="0"/>
                  </a:cubicBezTo>
                  <a:close/>
                </a:path>
              </a:pathLst>
            </a:custGeom>
            <a:solidFill>
              <a:srgbClr val="FF99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ounded Rectangle 51">
              <a:extLst>
                <a:ext uri="{FF2B5EF4-FFF2-40B4-BE49-F238E27FC236}">
                  <a16:creationId xmlns:a16="http://schemas.microsoft.com/office/drawing/2014/main" id="{B83253D3-E181-4488-9CD9-39D21527F719}"/>
                </a:ext>
              </a:extLst>
            </p:cNvPr>
            <p:cNvSpPr/>
            <p:nvPr/>
          </p:nvSpPr>
          <p:spPr>
            <a:xfrm rot="16200000" flipH="1">
              <a:off x="10762666" y="4858027"/>
              <a:ext cx="541566" cy="510026"/>
            </a:xfrm>
            <a:custGeom>
              <a:avLst/>
              <a:gdLst/>
              <a:ahLst/>
              <a:cxnLst/>
              <a:rect l="l" t="t" r="r" b="b"/>
              <a:pathLst>
                <a:path w="2928608" h="2758049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7172AF1-47AA-4C49-B9BF-4BA25F755221}"/>
                </a:ext>
              </a:extLst>
            </p:cNvPr>
            <p:cNvSpPr txBox="1"/>
            <p:nvPr/>
          </p:nvSpPr>
          <p:spPr>
            <a:xfrm>
              <a:off x="5809631" y="1055597"/>
              <a:ext cx="4701269" cy="458587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 rtl="1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  <a:sym typeface="Wingdings" panose="05000000000000000000" pitchFamily="2" charset="2"/>
                </a:rPr>
                <a:t>Application</a:t>
              </a:r>
              <a:endParaRPr lang="fa-IR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  <a:sym typeface="Wingdings" panose="05000000000000000000" pitchFamily="2" charset="2"/>
              </a:endParaRPr>
            </a:p>
            <a:p>
              <a:pPr algn="r" rtl="1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  <a:sym typeface="Wingdings" panose="05000000000000000000" pitchFamily="2" charset="2"/>
                </a:rPr>
                <a:t>Network/System Security</a:t>
              </a:r>
            </a:p>
            <a:p>
              <a:pPr algn="r" rtl="1"/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  <a:sym typeface="Wingdings" panose="05000000000000000000" pitchFamily="2" charset="2"/>
                </a:rPr>
                <a:t>Tools</a:t>
              </a:r>
              <a:endParaRPr lang="fa-IR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  <a:sym typeface="Wingdings" panose="05000000000000000000" pitchFamily="2" charset="2"/>
              </a:endParaRPr>
            </a:p>
            <a:p>
              <a:pPr algn="r" rtl="1"/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  <a:sym typeface="Wingdings" panose="05000000000000000000" pitchFamily="2" charset="2"/>
              </a:endParaRPr>
            </a:p>
            <a:p>
              <a:pPr marL="914400" lvl="1" indent="-457200" algn="r" rtl="1">
                <a:buFont typeface="Wingdings" panose="05000000000000000000" pitchFamily="2" charset="2"/>
                <a:buChar char=""/>
              </a:pP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  <a:sym typeface="Wingdings" panose="05000000000000000000" pitchFamily="2" charset="2"/>
                </a:rPr>
                <a:t>firewall</a:t>
              </a:r>
              <a:endParaRPr lang="fa-IR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  <a:sym typeface="Wingdings" panose="05000000000000000000" pitchFamily="2" charset="2"/>
              </a:endParaRPr>
            </a:p>
            <a:p>
              <a:pPr marL="914400" lvl="1" indent="-457200" algn="r" rtl="1">
                <a:buFont typeface="Wingdings" panose="05000000000000000000" pitchFamily="2" charset="2"/>
                <a:buChar char=""/>
              </a:pP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  <a:sym typeface="Wingdings" panose="05000000000000000000" pitchFamily="2" charset="2"/>
                </a:rPr>
                <a:t>Ids/</a:t>
              </a:r>
              <a:r>
                <a:rPr lang="en-US" altLang="ko-KR" sz="28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  <a:sym typeface="Wingdings" panose="05000000000000000000" pitchFamily="2" charset="2"/>
                </a:rPr>
                <a:t>Ips</a:t>
              </a:r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  <a:sym typeface="Wingdings" panose="05000000000000000000" pitchFamily="2" charset="2"/>
              </a:endParaRPr>
            </a:p>
            <a:p>
              <a:pPr marL="914400" lvl="1" indent="-457200" algn="r" rtl="1">
                <a:buFont typeface="Wingdings" panose="05000000000000000000" pitchFamily="2" charset="2"/>
                <a:buChar char=""/>
              </a:pPr>
              <a:r>
                <a:rPr lang="en-US" altLang="ko-KR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  <a:sym typeface="Wingdings" panose="05000000000000000000" pitchFamily="2" charset="2"/>
                </a:rPr>
                <a:t>Honeypot</a:t>
              </a:r>
              <a:endParaRPr lang="fa-IR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  <a:sym typeface="Wingdings" panose="05000000000000000000" pitchFamily="2" charset="2"/>
              </a:endParaRPr>
            </a:p>
            <a:p>
              <a:pPr marL="0" lvl="1" algn="r" rtl="1"/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Performance improvement?!</a:t>
              </a:r>
              <a:endParaRPr lang="fa-I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  <a:p>
              <a:pPr lvl="1" indent="-457200" algn="r" rtl="1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Make more use of existing features</a:t>
              </a:r>
            </a:p>
            <a:p>
              <a:pPr lvl="1" indent="-457200" algn="r" rtl="1">
                <a:buFont typeface="Arial" panose="020B0604020202020204" pitchFamily="34" charset="0"/>
                <a:buChar char="•"/>
              </a:pPr>
              <a:r>
                <a:rPr lang="en-US" altLang="ko-KR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Resilience against hostile attack</a:t>
              </a:r>
              <a:endParaRPr lang="fa-IR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4" y="1424255"/>
            <a:ext cx="5916263" cy="3360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352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7F305-6A91-49D2-5AFC-955B1E807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0A6920-08B1-4C18-F92C-BD9F2B82E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65C34-1B53-44D9-9BBF-750EEB6025D7}" type="slidenum">
              <a:rPr lang="en-US" sz="2400" smtClean="0"/>
              <a:t>5</a:t>
            </a:fld>
            <a:endParaRPr lang="en-US" sz="2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D5BEFA-38B1-5044-7A69-E0687215E033}"/>
              </a:ext>
            </a:extLst>
          </p:cNvPr>
          <p:cNvSpPr txBox="1"/>
          <p:nvPr/>
        </p:nvSpPr>
        <p:spPr>
          <a:xfrm>
            <a:off x="9321281" y="548545"/>
            <a:ext cx="223001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Table of Contents</a:t>
            </a:r>
            <a:endParaRPr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9AD7FA-5849-DF02-422F-57ACA21EC294}"/>
              </a:ext>
            </a:extLst>
          </p:cNvPr>
          <p:cNvGrpSpPr/>
          <p:nvPr/>
        </p:nvGrpSpPr>
        <p:grpSpPr>
          <a:xfrm>
            <a:off x="588974" y="1715731"/>
            <a:ext cx="3832209" cy="5142268"/>
            <a:chOff x="588974" y="2600732"/>
            <a:chExt cx="3832209" cy="425726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4B09EF7-0D65-4744-3A9D-0B0C35CE156F}"/>
                </a:ext>
              </a:extLst>
            </p:cNvPr>
            <p:cNvSpPr/>
            <p:nvPr/>
          </p:nvSpPr>
          <p:spPr>
            <a:xfrm>
              <a:off x="588974" y="2600732"/>
              <a:ext cx="717093" cy="4257267"/>
            </a:xfrm>
            <a:prstGeom prst="rect">
              <a:avLst/>
            </a:prstGeom>
            <a:solidFill>
              <a:srgbClr val="A6F73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A644DC-40FD-8F91-4BF4-C210C3B43757}"/>
                </a:ext>
              </a:extLst>
            </p:cNvPr>
            <p:cNvSpPr/>
            <p:nvPr/>
          </p:nvSpPr>
          <p:spPr>
            <a:xfrm>
              <a:off x="1367753" y="2600732"/>
              <a:ext cx="717093" cy="4257267"/>
            </a:xfrm>
            <a:prstGeom prst="rect">
              <a:avLst/>
            </a:prstGeom>
            <a:solidFill>
              <a:srgbClr val="4472C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C9B51F-5A20-52F6-941C-FC00ECB055A9}"/>
                </a:ext>
              </a:extLst>
            </p:cNvPr>
            <p:cNvSpPr/>
            <p:nvPr/>
          </p:nvSpPr>
          <p:spPr>
            <a:xfrm>
              <a:off x="2146532" y="2600732"/>
              <a:ext cx="717093" cy="4257267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8C47312-3AAB-92A0-145C-63D233E6D31D}"/>
                </a:ext>
              </a:extLst>
            </p:cNvPr>
            <p:cNvSpPr/>
            <p:nvPr/>
          </p:nvSpPr>
          <p:spPr>
            <a:xfrm>
              <a:off x="2925311" y="2600732"/>
              <a:ext cx="717093" cy="425726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EE212C-DAD6-1D0C-CF63-51A21BAD391C}"/>
                </a:ext>
              </a:extLst>
            </p:cNvPr>
            <p:cNvSpPr/>
            <p:nvPr/>
          </p:nvSpPr>
          <p:spPr>
            <a:xfrm>
              <a:off x="3704090" y="2600732"/>
              <a:ext cx="717093" cy="425726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745F5C-FB5D-BC49-B2FC-808A3BBEAF7B}"/>
              </a:ext>
            </a:extLst>
          </p:cNvPr>
          <p:cNvGrpSpPr/>
          <p:nvPr/>
        </p:nvGrpSpPr>
        <p:grpSpPr>
          <a:xfrm>
            <a:off x="576489" y="484087"/>
            <a:ext cx="3832209" cy="932698"/>
            <a:chOff x="3467491" y="2564933"/>
            <a:chExt cx="5242945" cy="127605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845E763-6037-C031-BD6F-559551C5FF04}"/>
                </a:ext>
              </a:extLst>
            </p:cNvPr>
            <p:cNvGrpSpPr/>
            <p:nvPr/>
          </p:nvGrpSpPr>
          <p:grpSpPr>
            <a:xfrm>
              <a:off x="3467491" y="2775272"/>
              <a:ext cx="5242945" cy="981076"/>
              <a:chOff x="609600" y="2828925"/>
              <a:chExt cx="4733925" cy="88582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F1D6D35-512B-7AE4-E9C3-A691791727D9}"/>
                  </a:ext>
                </a:extLst>
              </p:cNvPr>
              <p:cNvSpPr/>
              <p:nvPr/>
            </p:nvSpPr>
            <p:spPr>
              <a:xfrm>
                <a:off x="609600" y="2828925"/>
                <a:ext cx="885824" cy="885825"/>
              </a:xfrm>
              <a:prstGeom prst="rect">
                <a:avLst/>
              </a:prstGeom>
              <a:solidFill>
                <a:srgbClr val="A6F7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B72E23C-3232-64E1-CCA9-5CA90E9A7091}"/>
                  </a:ext>
                </a:extLst>
              </p:cNvPr>
              <p:cNvSpPr/>
              <p:nvPr/>
            </p:nvSpPr>
            <p:spPr>
              <a:xfrm>
                <a:off x="1571625" y="2828925"/>
                <a:ext cx="885825" cy="885825"/>
              </a:xfrm>
              <a:prstGeom prst="rect">
                <a:avLst/>
              </a:prstGeom>
              <a:solidFill>
                <a:srgbClr val="4472C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582965F-82C4-FEA3-4463-89C019DF59BE}"/>
                  </a:ext>
                </a:extLst>
              </p:cNvPr>
              <p:cNvSpPr/>
              <p:nvPr/>
            </p:nvSpPr>
            <p:spPr>
              <a:xfrm>
                <a:off x="2533650" y="2828925"/>
                <a:ext cx="885825" cy="885825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A0A99B6-E7B1-1DF3-A7D3-A22E4E746775}"/>
                  </a:ext>
                </a:extLst>
              </p:cNvPr>
              <p:cNvSpPr/>
              <p:nvPr/>
            </p:nvSpPr>
            <p:spPr>
              <a:xfrm>
                <a:off x="3495675" y="2828925"/>
                <a:ext cx="885825" cy="885825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BDEF05D-861E-426B-F8F4-6646A2072CCE}"/>
                  </a:ext>
                </a:extLst>
              </p:cNvPr>
              <p:cNvSpPr/>
              <p:nvPr/>
            </p:nvSpPr>
            <p:spPr>
              <a:xfrm>
                <a:off x="4457700" y="2828925"/>
                <a:ext cx="885825" cy="885825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800"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22" name="Freeform: Shape 8">
              <a:extLst>
                <a:ext uri="{FF2B5EF4-FFF2-40B4-BE49-F238E27FC236}">
                  <a16:creationId xmlns:a16="http://schemas.microsoft.com/office/drawing/2014/main" id="{9554B549-953D-3E48-126A-E4E04AA3A468}"/>
                </a:ext>
              </a:extLst>
            </p:cNvPr>
            <p:cNvSpPr/>
            <p:nvPr/>
          </p:nvSpPr>
          <p:spPr>
            <a:xfrm rot="10800000">
              <a:off x="4589772" y="2769586"/>
              <a:ext cx="869882" cy="963508"/>
            </a:xfrm>
            <a:custGeom>
              <a:avLst/>
              <a:gdLst>
                <a:gd name="connsiteX0" fmla="*/ 249393 w 869883"/>
                <a:gd name="connsiteY0" fmla="*/ 183621 h 963507"/>
                <a:gd name="connsiteX1" fmla="*/ 283449 w 869883"/>
                <a:gd name="connsiteY1" fmla="*/ 159204 h 963507"/>
                <a:gd name="connsiteX2" fmla="*/ 259032 w 869883"/>
                <a:gd name="connsiteY2" fmla="*/ 125148 h 963507"/>
                <a:gd name="connsiteX3" fmla="*/ 224976 w 869883"/>
                <a:gd name="connsiteY3" fmla="*/ 149565 h 963507"/>
                <a:gd name="connsiteX4" fmla="*/ 249393 w 869883"/>
                <a:gd name="connsiteY4" fmla="*/ 183621 h 963507"/>
                <a:gd name="connsiteX5" fmla="*/ 795252 w 869883"/>
                <a:gd name="connsiteY5" fmla="*/ 408697 h 963507"/>
                <a:gd name="connsiteX6" fmla="*/ 809612 w 869883"/>
                <a:gd name="connsiteY6" fmla="*/ 355860 h 963507"/>
                <a:gd name="connsiteX7" fmla="*/ 771076 w 869883"/>
                <a:gd name="connsiteY7" fmla="*/ 403388 h 963507"/>
                <a:gd name="connsiteX8" fmla="*/ 795252 w 869883"/>
                <a:gd name="connsiteY8" fmla="*/ 408697 h 963507"/>
                <a:gd name="connsiteX9" fmla="*/ 100086 w 869883"/>
                <a:gd name="connsiteY9" fmla="*/ 631479 h 963507"/>
                <a:gd name="connsiteX10" fmla="*/ 71143 w 869883"/>
                <a:gd name="connsiteY10" fmla="*/ 602536 h 963507"/>
                <a:gd name="connsiteX11" fmla="*/ 100086 w 869883"/>
                <a:gd name="connsiteY11" fmla="*/ 573593 h 963507"/>
                <a:gd name="connsiteX12" fmla="*/ 129029 w 869883"/>
                <a:gd name="connsiteY12" fmla="*/ 602536 h 963507"/>
                <a:gd name="connsiteX13" fmla="*/ 100086 w 869883"/>
                <a:gd name="connsiteY13" fmla="*/ 631479 h 963507"/>
                <a:gd name="connsiteX14" fmla="*/ 100086 w 869883"/>
                <a:gd name="connsiteY14" fmla="*/ 660422 h 963507"/>
                <a:gd name="connsiteX15" fmla="*/ 157972 w 869883"/>
                <a:gd name="connsiteY15" fmla="*/ 602536 h 963507"/>
                <a:gd name="connsiteX16" fmla="*/ 100086 w 869883"/>
                <a:gd name="connsiteY16" fmla="*/ 544650 h 963507"/>
                <a:gd name="connsiteX17" fmla="*/ 42200 w 869883"/>
                <a:gd name="connsiteY17" fmla="*/ 602536 h 963507"/>
                <a:gd name="connsiteX18" fmla="*/ 100086 w 869883"/>
                <a:gd name="connsiteY18" fmla="*/ 660422 h 963507"/>
                <a:gd name="connsiteX19" fmla="*/ 636483 w 869883"/>
                <a:gd name="connsiteY19" fmla="*/ 963507 h 963507"/>
                <a:gd name="connsiteX20" fmla="*/ 423144 w 869883"/>
                <a:gd name="connsiteY20" fmla="*/ 963507 h 963507"/>
                <a:gd name="connsiteX21" fmla="*/ 417256 w 869883"/>
                <a:gd name="connsiteY21" fmla="*/ 959411 h 963507"/>
                <a:gd name="connsiteX22" fmla="*/ 118065 w 869883"/>
                <a:gd name="connsiteY22" fmla="*/ 959411 h 963507"/>
                <a:gd name="connsiteX23" fmla="*/ 118065 w 869883"/>
                <a:gd name="connsiteY23" fmla="*/ 908722 h 963507"/>
                <a:gd name="connsiteX24" fmla="*/ 168754 w 869883"/>
                <a:gd name="connsiteY24" fmla="*/ 858033 h 963507"/>
                <a:gd name="connsiteX25" fmla="*/ 271522 w 869883"/>
                <a:gd name="connsiteY25" fmla="*/ 858033 h 963507"/>
                <a:gd name="connsiteX26" fmla="*/ 44795 w 869883"/>
                <a:gd name="connsiteY26" fmla="*/ 700313 h 963507"/>
                <a:gd name="connsiteX27" fmla="*/ 18708 w 869883"/>
                <a:gd name="connsiteY27" fmla="*/ 554976 h 963507"/>
                <a:gd name="connsiteX28" fmla="*/ 48652 w 869883"/>
                <a:gd name="connsiteY28" fmla="*/ 526299 h 963507"/>
                <a:gd name="connsiteX29" fmla="*/ 74792 w 869883"/>
                <a:gd name="connsiteY29" fmla="*/ 516166 h 963507"/>
                <a:gd name="connsiteX30" fmla="*/ 74213 w 869883"/>
                <a:gd name="connsiteY30" fmla="*/ 514501 h 963507"/>
                <a:gd name="connsiteX31" fmla="*/ 631187 w 869883"/>
                <a:gd name="connsiteY31" fmla="*/ 342364 h 963507"/>
                <a:gd name="connsiteX32" fmla="*/ 297632 w 869883"/>
                <a:gd name="connsiteY32" fmla="*/ 217056 h 963507"/>
                <a:gd name="connsiteX33" fmla="*/ 272796 w 869883"/>
                <a:gd name="connsiteY33" fmla="*/ 228529 h 963507"/>
                <a:gd name="connsiteX34" fmla="*/ 242325 w 869883"/>
                <a:gd name="connsiteY34" fmla="*/ 229885 h 963507"/>
                <a:gd name="connsiteX35" fmla="*/ 218472 w 869883"/>
                <a:gd name="connsiteY35" fmla="*/ 221008 h 963507"/>
                <a:gd name="connsiteX36" fmla="*/ 164724 w 869883"/>
                <a:gd name="connsiteY36" fmla="*/ 258948 h 963507"/>
                <a:gd name="connsiteX37" fmla="*/ 56132 w 869883"/>
                <a:gd name="connsiteY37" fmla="*/ 241600 h 963507"/>
                <a:gd name="connsiteX38" fmla="*/ 6014 w 869883"/>
                <a:gd name="connsiteY38" fmla="*/ 156783 h 963507"/>
                <a:gd name="connsiteX39" fmla="*/ 9869 w 869883"/>
                <a:gd name="connsiteY39" fmla="*/ 132366 h 963507"/>
                <a:gd name="connsiteX40" fmla="*/ 25290 w 869883"/>
                <a:gd name="connsiteY40" fmla="*/ 134936 h 963507"/>
                <a:gd name="connsiteX41" fmla="*/ 77338 w 869883"/>
                <a:gd name="connsiteY41" fmla="*/ 212042 h 963507"/>
                <a:gd name="connsiteX42" fmla="*/ 156371 w 869883"/>
                <a:gd name="connsiteY42" fmla="*/ 224893 h 963507"/>
                <a:gd name="connsiteX43" fmla="*/ 191922 w 869883"/>
                <a:gd name="connsiteY43" fmla="*/ 196932 h 963507"/>
                <a:gd name="connsiteX44" fmla="*/ 178712 w 869883"/>
                <a:gd name="connsiteY44" fmla="*/ 141855 h 963507"/>
                <a:gd name="connsiteX45" fmla="*/ 209717 w 869883"/>
                <a:gd name="connsiteY45" fmla="*/ 91977 h 963507"/>
                <a:gd name="connsiteX46" fmla="*/ 214528 w 869883"/>
                <a:gd name="connsiteY46" fmla="*/ 89741 h 963507"/>
                <a:gd name="connsiteX47" fmla="*/ 186572 w 869883"/>
                <a:gd name="connsiteY47" fmla="*/ 46905 h 963507"/>
                <a:gd name="connsiteX48" fmla="*/ 107539 w 869883"/>
                <a:gd name="connsiteY48" fmla="*/ 34698 h 963507"/>
                <a:gd name="connsiteX49" fmla="*/ 34288 w 869883"/>
                <a:gd name="connsiteY49" fmla="*/ 91884 h 963507"/>
                <a:gd name="connsiteX50" fmla="*/ 18224 w 869883"/>
                <a:gd name="connsiteY50" fmla="*/ 89314 h 963507"/>
                <a:gd name="connsiteX51" fmla="*/ 22079 w 869883"/>
                <a:gd name="connsiteY51" fmla="*/ 64898 h 963507"/>
                <a:gd name="connsiteX52" fmla="*/ 96615 w 869883"/>
                <a:gd name="connsiteY52" fmla="*/ 0 h 963507"/>
                <a:gd name="connsiteX53" fmla="*/ 205206 w 869883"/>
                <a:gd name="connsiteY53" fmla="*/ 17348 h 963507"/>
                <a:gd name="connsiteX54" fmla="*/ 250632 w 869883"/>
                <a:gd name="connsiteY54" fmla="*/ 78961 h 963507"/>
                <a:gd name="connsiteX55" fmla="*/ 266742 w 869883"/>
                <a:gd name="connsiteY55" fmla="*/ 78243 h 963507"/>
                <a:gd name="connsiteX56" fmla="*/ 316620 w 869883"/>
                <a:gd name="connsiteY56" fmla="*/ 109005 h 963507"/>
                <a:gd name="connsiteX57" fmla="*/ 319435 w 869883"/>
                <a:gd name="connsiteY57" fmla="*/ 115098 h 963507"/>
                <a:gd name="connsiteX58" fmla="*/ 803977 w 869883"/>
                <a:gd name="connsiteY58" fmla="*/ 300705 h 963507"/>
                <a:gd name="connsiteX59" fmla="*/ 824626 w 869883"/>
                <a:gd name="connsiteY59" fmla="*/ 306486 h 963507"/>
                <a:gd name="connsiteX60" fmla="*/ 865490 w 869883"/>
                <a:gd name="connsiteY60" fmla="*/ 353933 h 963507"/>
                <a:gd name="connsiteX61" fmla="*/ 813466 w 869883"/>
                <a:gd name="connsiteY61" fmla="*/ 457981 h 963507"/>
                <a:gd name="connsiteX62" fmla="*/ 293089 w 869883"/>
                <a:gd name="connsiteY62" fmla="*/ 618657 h 963507"/>
                <a:gd name="connsiteX63" fmla="*/ 603336 w 869883"/>
                <a:gd name="connsiteY63" fmla="*/ 834477 h 963507"/>
                <a:gd name="connsiteX64" fmla="*/ 625895 w 869883"/>
                <a:gd name="connsiteY64" fmla="*/ 858033 h 963507"/>
                <a:gd name="connsiteX65" fmla="*/ 705014 w 869883"/>
                <a:gd name="connsiteY65" fmla="*/ 858033 h 963507"/>
                <a:gd name="connsiteX66" fmla="*/ 755703 w 869883"/>
                <a:gd name="connsiteY66" fmla="*/ 908722 h 963507"/>
                <a:gd name="connsiteX67" fmla="*/ 755703 w 869883"/>
                <a:gd name="connsiteY67" fmla="*/ 959411 h 963507"/>
                <a:gd name="connsiteX68" fmla="*/ 638257 w 869883"/>
                <a:gd name="connsiteY68" fmla="*/ 959411 h 96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869883" h="963507">
                  <a:moveTo>
                    <a:pt x="249393" y="183621"/>
                  </a:moveTo>
                  <a:cubicBezTo>
                    <a:pt x="265458" y="186191"/>
                    <a:pt x="280878" y="175268"/>
                    <a:pt x="283449" y="159204"/>
                  </a:cubicBezTo>
                  <a:cubicBezTo>
                    <a:pt x="286019" y="143140"/>
                    <a:pt x="275095" y="127719"/>
                    <a:pt x="259032" y="125148"/>
                  </a:cubicBezTo>
                  <a:cubicBezTo>
                    <a:pt x="242968" y="122578"/>
                    <a:pt x="227547" y="133502"/>
                    <a:pt x="224976" y="149565"/>
                  </a:cubicBezTo>
                  <a:cubicBezTo>
                    <a:pt x="221764" y="165630"/>
                    <a:pt x="233329" y="181050"/>
                    <a:pt x="249393" y="183621"/>
                  </a:cubicBezTo>
                  <a:close/>
                  <a:moveTo>
                    <a:pt x="795252" y="408697"/>
                  </a:moveTo>
                  <a:cubicBezTo>
                    <a:pt x="817199" y="404994"/>
                    <a:pt x="829844" y="377537"/>
                    <a:pt x="809612" y="355860"/>
                  </a:cubicBezTo>
                  <a:cubicBezTo>
                    <a:pt x="775572" y="335307"/>
                    <a:pt x="743459" y="374486"/>
                    <a:pt x="771076" y="403388"/>
                  </a:cubicBezTo>
                  <a:cubicBezTo>
                    <a:pt x="779586" y="408526"/>
                    <a:pt x="787936" y="409931"/>
                    <a:pt x="795252" y="408697"/>
                  </a:cubicBezTo>
                  <a:close/>
                  <a:moveTo>
                    <a:pt x="100086" y="631479"/>
                  </a:moveTo>
                  <a:cubicBezTo>
                    <a:pt x="84101" y="631479"/>
                    <a:pt x="71143" y="618521"/>
                    <a:pt x="71143" y="602536"/>
                  </a:cubicBezTo>
                  <a:cubicBezTo>
                    <a:pt x="71143" y="586551"/>
                    <a:pt x="84101" y="573593"/>
                    <a:pt x="100086" y="573593"/>
                  </a:cubicBezTo>
                  <a:cubicBezTo>
                    <a:pt x="116071" y="573593"/>
                    <a:pt x="129029" y="586551"/>
                    <a:pt x="129029" y="602536"/>
                  </a:cubicBezTo>
                  <a:cubicBezTo>
                    <a:pt x="129029" y="618521"/>
                    <a:pt x="116071" y="631479"/>
                    <a:pt x="100086" y="631479"/>
                  </a:cubicBezTo>
                  <a:close/>
                  <a:moveTo>
                    <a:pt x="100086" y="660422"/>
                  </a:moveTo>
                  <a:cubicBezTo>
                    <a:pt x="132056" y="660422"/>
                    <a:pt x="157972" y="634506"/>
                    <a:pt x="157972" y="602536"/>
                  </a:cubicBezTo>
                  <a:cubicBezTo>
                    <a:pt x="157972" y="570566"/>
                    <a:pt x="132056" y="544650"/>
                    <a:pt x="100086" y="544650"/>
                  </a:cubicBezTo>
                  <a:cubicBezTo>
                    <a:pt x="68116" y="544650"/>
                    <a:pt x="42200" y="570566"/>
                    <a:pt x="42200" y="602536"/>
                  </a:cubicBezTo>
                  <a:cubicBezTo>
                    <a:pt x="42200" y="634506"/>
                    <a:pt x="68116" y="660422"/>
                    <a:pt x="100086" y="660422"/>
                  </a:cubicBezTo>
                  <a:close/>
                  <a:moveTo>
                    <a:pt x="636483" y="963507"/>
                  </a:moveTo>
                  <a:lnTo>
                    <a:pt x="423144" y="963507"/>
                  </a:lnTo>
                  <a:lnTo>
                    <a:pt x="417256" y="959411"/>
                  </a:lnTo>
                  <a:lnTo>
                    <a:pt x="118065" y="959411"/>
                  </a:lnTo>
                  <a:lnTo>
                    <a:pt x="118065" y="908722"/>
                  </a:lnTo>
                  <a:cubicBezTo>
                    <a:pt x="118065" y="880727"/>
                    <a:pt x="140759" y="858033"/>
                    <a:pt x="168754" y="858033"/>
                  </a:cubicBezTo>
                  <a:lnTo>
                    <a:pt x="271522" y="858033"/>
                  </a:lnTo>
                  <a:lnTo>
                    <a:pt x="44795" y="700313"/>
                  </a:lnTo>
                  <a:cubicBezTo>
                    <a:pt x="-2543" y="667383"/>
                    <a:pt x="-14222" y="602314"/>
                    <a:pt x="18708" y="554976"/>
                  </a:cubicBezTo>
                  <a:cubicBezTo>
                    <a:pt x="26940" y="543142"/>
                    <a:pt x="37181" y="533536"/>
                    <a:pt x="48652" y="526299"/>
                  </a:cubicBezTo>
                  <a:lnTo>
                    <a:pt x="74792" y="516166"/>
                  </a:lnTo>
                  <a:lnTo>
                    <a:pt x="74213" y="514501"/>
                  </a:lnTo>
                  <a:lnTo>
                    <a:pt x="631187" y="342364"/>
                  </a:lnTo>
                  <a:lnTo>
                    <a:pt x="297632" y="217056"/>
                  </a:lnTo>
                  <a:lnTo>
                    <a:pt x="272796" y="228529"/>
                  </a:lnTo>
                  <a:cubicBezTo>
                    <a:pt x="263087" y="230929"/>
                    <a:pt x="252766" y="231491"/>
                    <a:pt x="242325" y="229885"/>
                  </a:cubicBezTo>
                  <a:lnTo>
                    <a:pt x="218472" y="221008"/>
                  </a:lnTo>
                  <a:lnTo>
                    <a:pt x="164724" y="258948"/>
                  </a:lnTo>
                  <a:lnTo>
                    <a:pt x="56132" y="241600"/>
                  </a:lnTo>
                  <a:lnTo>
                    <a:pt x="6014" y="156783"/>
                  </a:lnTo>
                  <a:lnTo>
                    <a:pt x="9869" y="132366"/>
                  </a:lnTo>
                  <a:lnTo>
                    <a:pt x="25290" y="134936"/>
                  </a:lnTo>
                  <a:lnTo>
                    <a:pt x="77338" y="212042"/>
                  </a:lnTo>
                  <a:lnTo>
                    <a:pt x="156371" y="224893"/>
                  </a:lnTo>
                  <a:lnTo>
                    <a:pt x="191922" y="196932"/>
                  </a:lnTo>
                  <a:lnTo>
                    <a:pt x="178712" y="141855"/>
                  </a:lnTo>
                  <a:cubicBezTo>
                    <a:pt x="182247" y="120972"/>
                    <a:pt x="193813" y="103463"/>
                    <a:pt x="209717" y="91977"/>
                  </a:cubicBezTo>
                  <a:lnTo>
                    <a:pt x="214528" y="89741"/>
                  </a:lnTo>
                  <a:lnTo>
                    <a:pt x="186572" y="46905"/>
                  </a:lnTo>
                  <a:lnTo>
                    <a:pt x="107539" y="34698"/>
                  </a:lnTo>
                  <a:lnTo>
                    <a:pt x="34288" y="91884"/>
                  </a:lnTo>
                  <a:lnTo>
                    <a:pt x="18224" y="89314"/>
                  </a:lnTo>
                  <a:lnTo>
                    <a:pt x="22079" y="64898"/>
                  </a:lnTo>
                  <a:lnTo>
                    <a:pt x="96615" y="0"/>
                  </a:lnTo>
                  <a:lnTo>
                    <a:pt x="205206" y="17348"/>
                  </a:lnTo>
                  <a:lnTo>
                    <a:pt x="250632" y="78961"/>
                  </a:lnTo>
                  <a:lnTo>
                    <a:pt x="266742" y="78243"/>
                  </a:lnTo>
                  <a:cubicBezTo>
                    <a:pt x="287625" y="81456"/>
                    <a:pt x="305135" y="93022"/>
                    <a:pt x="316620" y="109005"/>
                  </a:cubicBezTo>
                  <a:lnTo>
                    <a:pt x="319435" y="115098"/>
                  </a:lnTo>
                  <a:lnTo>
                    <a:pt x="803977" y="300705"/>
                  </a:lnTo>
                  <a:lnTo>
                    <a:pt x="824626" y="306486"/>
                  </a:lnTo>
                  <a:cubicBezTo>
                    <a:pt x="843332" y="315879"/>
                    <a:pt x="858425" y="332417"/>
                    <a:pt x="865490" y="353933"/>
                  </a:cubicBezTo>
                  <a:cubicBezTo>
                    <a:pt x="880262" y="397608"/>
                    <a:pt x="856498" y="443851"/>
                    <a:pt x="813466" y="457981"/>
                  </a:cubicBezTo>
                  <a:lnTo>
                    <a:pt x="293089" y="618657"/>
                  </a:lnTo>
                  <a:lnTo>
                    <a:pt x="603336" y="834477"/>
                  </a:lnTo>
                  <a:lnTo>
                    <a:pt x="625895" y="858033"/>
                  </a:lnTo>
                  <a:lnTo>
                    <a:pt x="705014" y="858033"/>
                  </a:lnTo>
                  <a:cubicBezTo>
                    <a:pt x="733009" y="858033"/>
                    <a:pt x="755703" y="880727"/>
                    <a:pt x="755703" y="908722"/>
                  </a:cubicBezTo>
                  <a:lnTo>
                    <a:pt x="755703" y="959411"/>
                  </a:lnTo>
                  <a:lnTo>
                    <a:pt x="638257" y="9594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>
                <a:cs typeface="B Nazanin" panose="00000400000000000000" pitchFamily="2" charset="-78"/>
              </a:endParaRPr>
            </a:p>
          </p:txBody>
        </p:sp>
        <p:sp>
          <p:nvSpPr>
            <p:cNvPr id="23" name="Trapezoid 24">
              <a:extLst>
                <a:ext uri="{FF2B5EF4-FFF2-40B4-BE49-F238E27FC236}">
                  <a16:creationId xmlns:a16="http://schemas.microsoft.com/office/drawing/2014/main" id="{E0EFF4B4-DC1C-9CD0-3FD1-C740C9483504}"/>
                </a:ext>
              </a:extLst>
            </p:cNvPr>
            <p:cNvSpPr>
              <a:spLocks noChangeAspect="1"/>
            </p:cNvSpPr>
            <p:nvPr/>
          </p:nvSpPr>
          <p:spPr>
            <a:xfrm rot="8369018">
              <a:off x="6543417" y="2652941"/>
              <a:ext cx="1146180" cy="1157101"/>
            </a:xfrm>
            <a:custGeom>
              <a:avLst/>
              <a:gdLst/>
              <a:ahLst/>
              <a:cxnLst/>
              <a:rect l="l" t="t" r="r" b="b"/>
              <a:pathLst>
                <a:path w="4411086" h="4453092">
                  <a:moveTo>
                    <a:pt x="3095887" y="1153910"/>
                  </a:moveTo>
                  <a:cubicBezTo>
                    <a:pt x="3119009" y="1174647"/>
                    <a:pt x="3146597" y="1191685"/>
                    <a:pt x="3177861" y="1203446"/>
                  </a:cubicBezTo>
                  <a:cubicBezTo>
                    <a:pt x="3302917" y="1250492"/>
                    <a:pt x="3439398" y="1195315"/>
                    <a:pt x="3482703" y="1080205"/>
                  </a:cubicBezTo>
                  <a:cubicBezTo>
                    <a:pt x="3526008" y="965093"/>
                    <a:pt x="3459737" y="833641"/>
                    <a:pt x="3334683" y="786595"/>
                  </a:cubicBezTo>
                  <a:cubicBezTo>
                    <a:pt x="3209628" y="739549"/>
                    <a:pt x="3073147" y="794724"/>
                    <a:pt x="3029841" y="909836"/>
                  </a:cubicBezTo>
                  <a:cubicBezTo>
                    <a:pt x="2997363" y="996169"/>
                    <a:pt x="3026521" y="1091695"/>
                    <a:pt x="3095887" y="1153910"/>
                  </a:cubicBezTo>
                  <a:close/>
                  <a:moveTo>
                    <a:pt x="3521423" y="1860548"/>
                  </a:moveTo>
                  <a:cubicBezTo>
                    <a:pt x="3544546" y="1881285"/>
                    <a:pt x="3572135" y="1898322"/>
                    <a:pt x="3603399" y="1910084"/>
                  </a:cubicBezTo>
                  <a:cubicBezTo>
                    <a:pt x="3728453" y="1957130"/>
                    <a:pt x="3864935" y="1901953"/>
                    <a:pt x="3908240" y="1786842"/>
                  </a:cubicBezTo>
                  <a:cubicBezTo>
                    <a:pt x="3951546" y="1671732"/>
                    <a:pt x="3885275" y="1540278"/>
                    <a:pt x="3760220" y="1493232"/>
                  </a:cubicBezTo>
                  <a:cubicBezTo>
                    <a:pt x="3635166" y="1446186"/>
                    <a:pt x="3498684" y="1501363"/>
                    <a:pt x="3455379" y="1616474"/>
                  </a:cubicBezTo>
                  <a:cubicBezTo>
                    <a:pt x="3422900" y="1702807"/>
                    <a:pt x="3452057" y="1798333"/>
                    <a:pt x="3521423" y="1860548"/>
                  </a:cubicBezTo>
                  <a:close/>
                  <a:moveTo>
                    <a:pt x="3507502" y="2659088"/>
                  </a:moveTo>
                  <a:cubicBezTo>
                    <a:pt x="3530625" y="2679826"/>
                    <a:pt x="3558214" y="2696863"/>
                    <a:pt x="3589478" y="2708624"/>
                  </a:cubicBezTo>
                  <a:cubicBezTo>
                    <a:pt x="3714532" y="2755670"/>
                    <a:pt x="3851014" y="2700494"/>
                    <a:pt x="3894319" y="2585383"/>
                  </a:cubicBezTo>
                  <a:cubicBezTo>
                    <a:pt x="3937624" y="2470273"/>
                    <a:pt x="3871353" y="2338820"/>
                    <a:pt x="3746299" y="2291774"/>
                  </a:cubicBezTo>
                  <a:cubicBezTo>
                    <a:pt x="3621245" y="2244728"/>
                    <a:pt x="3484763" y="2299905"/>
                    <a:pt x="3441458" y="2415014"/>
                  </a:cubicBezTo>
                  <a:cubicBezTo>
                    <a:pt x="3408979" y="2501348"/>
                    <a:pt x="3438136" y="2596873"/>
                    <a:pt x="3507502" y="2659088"/>
                  </a:cubicBezTo>
                  <a:close/>
                  <a:moveTo>
                    <a:pt x="2750047" y="3029987"/>
                  </a:moveTo>
                  <a:cubicBezTo>
                    <a:pt x="2773168" y="3050726"/>
                    <a:pt x="2800759" y="3067763"/>
                    <a:pt x="2832021" y="3079524"/>
                  </a:cubicBezTo>
                  <a:cubicBezTo>
                    <a:pt x="2957076" y="3126570"/>
                    <a:pt x="3093558" y="3071393"/>
                    <a:pt x="3136863" y="2956283"/>
                  </a:cubicBezTo>
                  <a:cubicBezTo>
                    <a:pt x="3180168" y="2841172"/>
                    <a:pt x="3113897" y="2709719"/>
                    <a:pt x="2988843" y="2662673"/>
                  </a:cubicBezTo>
                  <a:cubicBezTo>
                    <a:pt x="2863789" y="2615627"/>
                    <a:pt x="2727307" y="2670804"/>
                    <a:pt x="2684001" y="2785914"/>
                  </a:cubicBezTo>
                  <a:cubicBezTo>
                    <a:pt x="2651523" y="2872247"/>
                    <a:pt x="2680681" y="2967773"/>
                    <a:pt x="2750047" y="3029987"/>
                  </a:cubicBezTo>
                  <a:close/>
                  <a:moveTo>
                    <a:pt x="1666926" y="2573567"/>
                  </a:moveTo>
                  <a:lnTo>
                    <a:pt x="1775047" y="423729"/>
                  </a:lnTo>
                  <a:lnTo>
                    <a:pt x="1991290" y="423729"/>
                  </a:lnTo>
                  <a:lnTo>
                    <a:pt x="2099411" y="2573567"/>
                  </a:lnTo>
                  <a:close/>
                  <a:moveTo>
                    <a:pt x="1154974" y="2568578"/>
                  </a:moveTo>
                  <a:cubicBezTo>
                    <a:pt x="1178096" y="2589317"/>
                    <a:pt x="1205685" y="2606354"/>
                    <a:pt x="1236949" y="2618115"/>
                  </a:cubicBezTo>
                  <a:cubicBezTo>
                    <a:pt x="1362003" y="2665161"/>
                    <a:pt x="1498485" y="2609985"/>
                    <a:pt x="1541790" y="2494874"/>
                  </a:cubicBezTo>
                  <a:cubicBezTo>
                    <a:pt x="1585096" y="2379763"/>
                    <a:pt x="1518825" y="2248310"/>
                    <a:pt x="1393770" y="2201264"/>
                  </a:cubicBezTo>
                  <a:cubicBezTo>
                    <a:pt x="1268716" y="2154218"/>
                    <a:pt x="1132234" y="2209394"/>
                    <a:pt x="1088929" y="2324505"/>
                  </a:cubicBezTo>
                  <a:cubicBezTo>
                    <a:pt x="1056450" y="2410839"/>
                    <a:pt x="1085608" y="2506364"/>
                    <a:pt x="1154974" y="2568578"/>
                  </a:cubicBezTo>
                  <a:close/>
                  <a:moveTo>
                    <a:pt x="1811301" y="3132571"/>
                  </a:moveTo>
                  <a:lnTo>
                    <a:pt x="1704026" y="2663196"/>
                  </a:lnTo>
                  <a:lnTo>
                    <a:pt x="2117930" y="2682436"/>
                  </a:lnTo>
                  <a:lnTo>
                    <a:pt x="1967575" y="3139835"/>
                  </a:lnTo>
                  <a:close/>
                  <a:moveTo>
                    <a:pt x="474734" y="2026084"/>
                  </a:moveTo>
                  <a:cubicBezTo>
                    <a:pt x="497856" y="2046823"/>
                    <a:pt x="525445" y="2063859"/>
                    <a:pt x="556709" y="2075621"/>
                  </a:cubicBezTo>
                  <a:cubicBezTo>
                    <a:pt x="681763" y="2122667"/>
                    <a:pt x="818245" y="2067490"/>
                    <a:pt x="861550" y="1952380"/>
                  </a:cubicBezTo>
                  <a:cubicBezTo>
                    <a:pt x="904855" y="1837269"/>
                    <a:pt x="838584" y="1705816"/>
                    <a:pt x="713530" y="1658770"/>
                  </a:cubicBezTo>
                  <a:cubicBezTo>
                    <a:pt x="588476" y="1611724"/>
                    <a:pt x="451994" y="1666900"/>
                    <a:pt x="408689" y="1782011"/>
                  </a:cubicBezTo>
                  <a:cubicBezTo>
                    <a:pt x="376210" y="1868344"/>
                    <a:pt x="405367" y="1963870"/>
                    <a:pt x="474734" y="2026084"/>
                  </a:cubicBezTo>
                  <a:close/>
                  <a:moveTo>
                    <a:pt x="470005" y="2517620"/>
                  </a:moveTo>
                  <a:cubicBezTo>
                    <a:pt x="142796" y="2243059"/>
                    <a:pt x="-69074" y="1913805"/>
                    <a:pt x="20698" y="1573981"/>
                  </a:cubicBezTo>
                  <a:cubicBezTo>
                    <a:pt x="290062" y="677171"/>
                    <a:pt x="1131284" y="1373424"/>
                    <a:pt x="1417683" y="1157395"/>
                  </a:cubicBezTo>
                  <a:cubicBezTo>
                    <a:pt x="1704082" y="941367"/>
                    <a:pt x="795764" y="512391"/>
                    <a:pt x="1486994" y="164947"/>
                  </a:cubicBezTo>
                  <a:cubicBezTo>
                    <a:pt x="1963635" y="-91969"/>
                    <a:pt x="2301495" y="-33140"/>
                    <a:pt x="2924035" y="233397"/>
                  </a:cubicBezTo>
                  <a:cubicBezTo>
                    <a:pt x="3546575" y="499935"/>
                    <a:pt x="4682373" y="1460700"/>
                    <a:pt x="4352060" y="2410274"/>
                  </a:cubicBezTo>
                  <a:cubicBezTo>
                    <a:pt x="4055563" y="3262631"/>
                    <a:pt x="2903863" y="3342769"/>
                    <a:pt x="2149143" y="3248705"/>
                  </a:cubicBezTo>
                  <a:cubicBezTo>
                    <a:pt x="2120485" y="3221681"/>
                    <a:pt x="2088781" y="3200633"/>
                    <a:pt x="2056697" y="3184977"/>
                  </a:cubicBezTo>
                  <a:lnTo>
                    <a:pt x="2029525" y="3174239"/>
                  </a:lnTo>
                  <a:lnTo>
                    <a:pt x="2074465" y="2961096"/>
                  </a:lnTo>
                  <a:cubicBezTo>
                    <a:pt x="2174448" y="2968058"/>
                    <a:pt x="2268303" y="2914369"/>
                    <a:pt x="2302852" y="2822534"/>
                  </a:cubicBezTo>
                  <a:cubicBezTo>
                    <a:pt x="2344980" y="2710550"/>
                    <a:pt x="2283405" y="2583099"/>
                    <a:pt x="2164586" y="2533664"/>
                  </a:cubicBezTo>
                  <a:lnTo>
                    <a:pt x="2177079" y="2474412"/>
                  </a:lnTo>
                  <a:lnTo>
                    <a:pt x="2181423" y="2474420"/>
                  </a:lnTo>
                  <a:lnTo>
                    <a:pt x="2180348" y="2458905"/>
                  </a:lnTo>
                  <a:lnTo>
                    <a:pt x="2183345" y="2444691"/>
                  </a:lnTo>
                  <a:lnTo>
                    <a:pt x="2179364" y="2444684"/>
                  </a:lnTo>
                  <a:lnTo>
                    <a:pt x="2069296" y="855315"/>
                  </a:lnTo>
                  <a:cubicBezTo>
                    <a:pt x="2264713" y="815272"/>
                    <a:pt x="2400776" y="670372"/>
                    <a:pt x="2376696" y="524656"/>
                  </a:cubicBezTo>
                  <a:cubicBezTo>
                    <a:pt x="2351678" y="373263"/>
                    <a:pt x="2163271" y="278317"/>
                    <a:pt x="1955875" y="312591"/>
                  </a:cubicBezTo>
                  <a:cubicBezTo>
                    <a:pt x="1748480" y="346862"/>
                    <a:pt x="1600634" y="497374"/>
                    <a:pt x="1625652" y="648768"/>
                  </a:cubicBezTo>
                  <a:cubicBezTo>
                    <a:pt x="1635034" y="705540"/>
                    <a:pt x="1667392" y="754373"/>
                    <a:pt x="1715112" y="791433"/>
                  </a:cubicBezTo>
                  <a:lnTo>
                    <a:pt x="1728511" y="799403"/>
                  </a:lnTo>
                  <a:lnTo>
                    <a:pt x="1608970" y="2443607"/>
                  </a:lnTo>
                  <a:lnTo>
                    <a:pt x="1608731" y="2443607"/>
                  </a:lnTo>
                  <a:lnTo>
                    <a:pt x="1608909" y="2444461"/>
                  </a:lnTo>
                  <a:lnTo>
                    <a:pt x="1606809" y="2473335"/>
                  </a:lnTo>
                  <a:lnTo>
                    <a:pt x="1614885" y="2473351"/>
                  </a:lnTo>
                  <a:lnTo>
                    <a:pt x="1760460" y="3176931"/>
                  </a:lnTo>
                  <a:cubicBezTo>
                    <a:pt x="1363839" y="3071567"/>
                    <a:pt x="842276" y="2829991"/>
                    <a:pt x="470005" y="2517620"/>
                  </a:cubicBezTo>
                  <a:close/>
                  <a:moveTo>
                    <a:pt x="1703651" y="4144665"/>
                  </a:moveTo>
                  <a:cubicBezTo>
                    <a:pt x="1692426" y="4135382"/>
                    <a:pt x="1682479" y="4126471"/>
                    <a:pt x="1673433" y="4117764"/>
                  </a:cubicBezTo>
                  <a:cubicBezTo>
                    <a:pt x="1630012" y="4075967"/>
                    <a:pt x="1607344" y="4038835"/>
                    <a:pt x="1563711" y="3987474"/>
                  </a:cubicBezTo>
                  <a:cubicBezTo>
                    <a:pt x="1428119" y="3754817"/>
                    <a:pt x="1459551" y="3514918"/>
                    <a:pt x="1577437" y="3369529"/>
                  </a:cubicBezTo>
                  <a:cubicBezTo>
                    <a:pt x="1695323" y="3224139"/>
                    <a:pt x="1812160" y="3189516"/>
                    <a:pt x="1943877" y="3254126"/>
                  </a:cubicBezTo>
                  <a:cubicBezTo>
                    <a:pt x="2075594" y="3318736"/>
                    <a:pt x="2201944" y="3486346"/>
                    <a:pt x="2150195" y="3720844"/>
                  </a:cubicBezTo>
                  <a:cubicBezTo>
                    <a:pt x="2053054" y="4010881"/>
                    <a:pt x="2046121" y="3999957"/>
                    <a:pt x="2256634" y="4453092"/>
                  </a:cubicBezTo>
                  <a:cubicBezTo>
                    <a:pt x="1923422" y="4292924"/>
                    <a:pt x="1782225" y="4209649"/>
                    <a:pt x="1703651" y="414466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>
                <a:cs typeface="B Nazanin" panose="00000400000000000000" pitchFamily="2" charset="-78"/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F06DD7D-59E3-3C6F-1DC5-E48B96004340}"/>
                </a:ext>
              </a:extLst>
            </p:cNvPr>
            <p:cNvGrpSpPr/>
            <p:nvPr/>
          </p:nvGrpSpPr>
          <p:grpSpPr>
            <a:xfrm>
              <a:off x="7721588" y="2772298"/>
              <a:ext cx="988480" cy="987025"/>
              <a:chOff x="2611714" y="1452659"/>
              <a:chExt cx="3963104" cy="3957283"/>
            </a:xfrm>
            <a:solidFill>
              <a:schemeClr val="bg1"/>
            </a:solidFill>
          </p:grpSpPr>
          <p:sp>
            <p:nvSpPr>
              <p:cNvPr id="27" name="Round Same Side Corner Rectangle 4">
                <a:extLst>
                  <a:ext uri="{FF2B5EF4-FFF2-40B4-BE49-F238E27FC236}">
                    <a16:creationId xmlns:a16="http://schemas.microsoft.com/office/drawing/2014/main" id="{31ED78A3-AAA2-805E-EE49-7883ED717FBD}"/>
                  </a:ext>
                </a:extLst>
              </p:cNvPr>
              <p:cNvSpPr/>
              <p:nvPr/>
            </p:nvSpPr>
            <p:spPr>
              <a:xfrm rot="5400000">
                <a:off x="3996576" y="67797"/>
                <a:ext cx="1193379" cy="3963104"/>
              </a:xfrm>
              <a:custGeom>
                <a:avLst/>
                <a:gdLst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4005634 h 4005634"/>
                  <a:gd name="connsiteX7" fmla="*/ 0 w 792088"/>
                  <a:gd name="connsiteY7" fmla="*/ 259607 h 4005634"/>
                  <a:gd name="connsiteX8" fmla="*/ 259607 w 792088"/>
                  <a:gd name="connsiteY8" fmla="*/ 0 h 4005634"/>
                  <a:gd name="connsiteX0" fmla="*/ 270239 w 802720"/>
                  <a:gd name="connsiteY0" fmla="*/ 0 h 4005634"/>
                  <a:gd name="connsiteX1" fmla="*/ 543113 w 802720"/>
                  <a:gd name="connsiteY1" fmla="*/ 0 h 4005634"/>
                  <a:gd name="connsiteX2" fmla="*/ 802720 w 802720"/>
                  <a:gd name="connsiteY2" fmla="*/ 259607 h 4005634"/>
                  <a:gd name="connsiteX3" fmla="*/ 802720 w 802720"/>
                  <a:gd name="connsiteY3" fmla="*/ 4005634 h 4005634"/>
                  <a:gd name="connsiteX4" fmla="*/ 802720 w 802720"/>
                  <a:gd name="connsiteY4" fmla="*/ 4005634 h 4005634"/>
                  <a:gd name="connsiteX5" fmla="*/ 10632 w 802720"/>
                  <a:gd name="connsiteY5" fmla="*/ 4005634 h 4005634"/>
                  <a:gd name="connsiteX6" fmla="*/ 0 w 802720"/>
                  <a:gd name="connsiteY6" fmla="*/ 3590965 h 4005634"/>
                  <a:gd name="connsiteX7" fmla="*/ 10632 w 802720"/>
                  <a:gd name="connsiteY7" fmla="*/ 259607 h 4005634"/>
                  <a:gd name="connsiteX8" fmla="*/ 270239 w 802720"/>
                  <a:gd name="connsiteY8" fmla="*/ 0 h 4005634"/>
                  <a:gd name="connsiteX0" fmla="*/ 280872 w 813353"/>
                  <a:gd name="connsiteY0" fmla="*/ 0 h 4005634"/>
                  <a:gd name="connsiteX1" fmla="*/ 553746 w 813353"/>
                  <a:gd name="connsiteY1" fmla="*/ 0 h 4005634"/>
                  <a:gd name="connsiteX2" fmla="*/ 813353 w 813353"/>
                  <a:gd name="connsiteY2" fmla="*/ 259607 h 4005634"/>
                  <a:gd name="connsiteX3" fmla="*/ 813353 w 813353"/>
                  <a:gd name="connsiteY3" fmla="*/ 4005634 h 4005634"/>
                  <a:gd name="connsiteX4" fmla="*/ 813353 w 813353"/>
                  <a:gd name="connsiteY4" fmla="*/ 4005634 h 4005634"/>
                  <a:gd name="connsiteX5" fmla="*/ 21265 w 813353"/>
                  <a:gd name="connsiteY5" fmla="*/ 4005634 h 4005634"/>
                  <a:gd name="connsiteX6" fmla="*/ 0 w 813353"/>
                  <a:gd name="connsiteY6" fmla="*/ 3590965 h 4005634"/>
                  <a:gd name="connsiteX7" fmla="*/ 21265 w 813353"/>
                  <a:gd name="connsiteY7" fmla="*/ 259607 h 4005634"/>
                  <a:gd name="connsiteX8" fmla="*/ 280872 w 813353"/>
                  <a:gd name="connsiteY8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0 w 792088"/>
                  <a:gd name="connsiteY5" fmla="*/ 4005634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792088"/>
                  <a:gd name="connsiteY0" fmla="*/ 0 h 4005634"/>
                  <a:gd name="connsiteX1" fmla="*/ 532481 w 792088"/>
                  <a:gd name="connsiteY1" fmla="*/ 0 h 4005634"/>
                  <a:gd name="connsiteX2" fmla="*/ 792088 w 792088"/>
                  <a:gd name="connsiteY2" fmla="*/ 259607 h 4005634"/>
                  <a:gd name="connsiteX3" fmla="*/ 792088 w 792088"/>
                  <a:gd name="connsiteY3" fmla="*/ 4005634 h 4005634"/>
                  <a:gd name="connsiteX4" fmla="*/ 792088 w 792088"/>
                  <a:gd name="connsiteY4" fmla="*/ 4005634 h 4005634"/>
                  <a:gd name="connsiteX5" fmla="*/ 10633 w 792088"/>
                  <a:gd name="connsiteY5" fmla="*/ 3101867 h 4005634"/>
                  <a:gd name="connsiteX6" fmla="*/ 0 w 792088"/>
                  <a:gd name="connsiteY6" fmla="*/ 259607 h 4005634"/>
                  <a:gd name="connsiteX7" fmla="*/ 259607 w 792088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88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05634"/>
                  <a:gd name="connsiteX1" fmla="*/ 532481 w 1004739"/>
                  <a:gd name="connsiteY1" fmla="*/ 0 h 4005634"/>
                  <a:gd name="connsiteX2" fmla="*/ 792088 w 1004739"/>
                  <a:gd name="connsiteY2" fmla="*/ 259607 h 4005634"/>
                  <a:gd name="connsiteX3" fmla="*/ 792090 w 1004739"/>
                  <a:gd name="connsiteY3" fmla="*/ 4005634 h 4005634"/>
                  <a:gd name="connsiteX4" fmla="*/ 1004739 w 1004739"/>
                  <a:gd name="connsiteY4" fmla="*/ 3941839 h 4005634"/>
                  <a:gd name="connsiteX5" fmla="*/ 10633 w 1004739"/>
                  <a:gd name="connsiteY5" fmla="*/ 3101867 h 4005634"/>
                  <a:gd name="connsiteX6" fmla="*/ 0 w 1004739"/>
                  <a:gd name="connsiteY6" fmla="*/ 259607 h 4005634"/>
                  <a:gd name="connsiteX7" fmla="*/ 259607 w 1004739"/>
                  <a:gd name="connsiteY7" fmla="*/ 0 h 4005634"/>
                  <a:gd name="connsiteX0" fmla="*/ 259607 w 1004739"/>
                  <a:gd name="connsiteY0" fmla="*/ 0 h 4016266"/>
                  <a:gd name="connsiteX1" fmla="*/ 532481 w 1004739"/>
                  <a:gd name="connsiteY1" fmla="*/ 0 h 4016266"/>
                  <a:gd name="connsiteX2" fmla="*/ 792088 w 1004739"/>
                  <a:gd name="connsiteY2" fmla="*/ 259607 h 4016266"/>
                  <a:gd name="connsiteX3" fmla="*/ 802725 w 1004739"/>
                  <a:gd name="connsiteY3" fmla="*/ 4016266 h 4016266"/>
                  <a:gd name="connsiteX4" fmla="*/ 1004739 w 1004739"/>
                  <a:gd name="connsiteY4" fmla="*/ 3941839 h 4016266"/>
                  <a:gd name="connsiteX5" fmla="*/ 10633 w 1004739"/>
                  <a:gd name="connsiteY5" fmla="*/ 3101867 h 4016266"/>
                  <a:gd name="connsiteX6" fmla="*/ 0 w 1004739"/>
                  <a:gd name="connsiteY6" fmla="*/ 259607 h 4016266"/>
                  <a:gd name="connsiteX7" fmla="*/ 259607 w 1004739"/>
                  <a:gd name="connsiteY7" fmla="*/ 0 h 4016266"/>
                  <a:gd name="connsiteX0" fmla="*/ 259607 w 1040242"/>
                  <a:gd name="connsiteY0" fmla="*/ 0 h 3941839"/>
                  <a:gd name="connsiteX1" fmla="*/ 532481 w 1040242"/>
                  <a:gd name="connsiteY1" fmla="*/ 0 h 3941839"/>
                  <a:gd name="connsiteX2" fmla="*/ 792088 w 1040242"/>
                  <a:gd name="connsiteY2" fmla="*/ 259607 h 3941839"/>
                  <a:gd name="connsiteX3" fmla="*/ 1004739 w 1040242"/>
                  <a:gd name="connsiteY3" fmla="*/ 3941839 h 3941839"/>
                  <a:gd name="connsiteX4" fmla="*/ 10633 w 1040242"/>
                  <a:gd name="connsiteY4" fmla="*/ 3101867 h 3941839"/>
                  <a:gd name="connsiteX5" fmla="*/ 0 w 1040242"/>
                  <a:gd name="connsiteY5" fmla="*/ 259607 h 3941839"/>
                  <a:gd name="connsiteX6" fmla="*/ 259607 w 1040242"/>
                  <a:gd name="connsiteY6" fmla="*/ 0 h 3941839"/>
                  <a:gd name="connsiteX0" fmla="*/ 259607 w 1384020"/>
                  <a:gd name="connsiteY0" fmla="*/ 0 h 3984369"/>
                  <a:gd name="connsiteX1" fmla="*/ 532481 w 1384020"/>
                  <a:gd name="connsiteY1" fmla="*/ 0 h 3984369"/>
                  <a:gd name="connsiteX2" fmla="*/ 792088 w 1384020"/>
                  <a:gd name="connsiteY2" fmla="*/ 259607 h 3984369"/>
                  <a:gd name="connsiteX3" fmla="*/ 1366248 w 1384020"/>
                  <a:gd name="connsiteY3" fmla="*/ 3984369 h 3984369"/>
                  <a:gd name="connsiteX4" fmla="*/ 10633 w 1384020"/>
                  <a:gd name="connsiteY4" fmla="*/ 3101867 h 3984369"/>
                  <a:gd name="connsiteX5" fmla="*/ 0 w 1384020"/>
                  <a:gd name="connsiteY5" fmla="*/ 259607 h 3984369"/>
                  <a:gd name="connsiteX6" fmla="*/ 259607 w 1384020"/>
                  <a:gd name="connsiteY6" fmla="*/ 0 h 3984369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28565"/>
                  <a:gd name="connsiteY0" fmla="*/ 0 h 4016267"/>
                  <a:gd name="connsiteX1" fmla="*/ 532481 w 1128565"/>
                  <a:gd name="connsiteY1" fmla="*/ 0 h 4016267"/>
                  <a:gd name="connsiteX2" fmla="*/ 792088 w 1128565"/>
                  <a:gd name="connsiteY2" fmla="*/ 259607 h 4016267"/>
                  <a:gd name="connsiteX3" fmla="*/ 1100436 w 1128565"/>
                  <a:gd name="connsiteY3" fmla="*/ 4016267 h 4016267"/>
                  <a:gd name="connsiteX4" fmla="*/ 10633 w 1128565"/>
                  <a:gd name="connsiteY4" fmla="*/ 3101867 h 4016267"/>
                  <a:gd name="connsiteX5" fmla="*/ 0 w 1128565"/>
                  <a:gd name="connsiteY5" fmla="*/ 259607 h 4016267"/>
                  <a:gd name="connsiteX6" fmla="*/ 259607 w 1128565"/>
                  <a:gd name="connsiteY6" fmla="*/ 0 h 4016267"/>
                  <a:gd name="connsiteX0" fmla="*/ 259607 w 1148583"/>
                  <a:gd name="connsiteY0" fmla="*/ 0 h 3963104"/>
                  <a:gd name="connsiteX1" fmla="*/ 532481 w 1148583"/>
                  <a:gd name="connsiteY1" fmla="*/ 0 h 3963104"/>
                  <a:gd name="connsiteX2" fmla="*/ 792088 w 1148583"/>
                  <a:gd name="connsiteY2" fmla="*/ 259607 h 3963104"/>
                  <a:gd name="connsiteX3" fmla="*/ 1121701 w 1148583"/>
                  <a:gd name="connsiteY3" fmla="*/ 3963104 h 3963104"/>
                  <a:gd name="connsiteX4" fmla="*/ 10633 w 1148583"/>
                  <a:gd name="connsiteY4" fmla="*/ 3101867 h 3963104"/>
                  <a:gd name="connsiteX5" fmla="*/ 0 w 1148583"/>
                  <a:gd name="connsiteY5" fmla="*/ 259607 h 3963104"/>
                  <a:gd name="connsiteX6" fmla="*/ 259607 w 1148583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180707"/>
                  <a:gd name="connsiteY0" fmla="*/ 0 h 3963104"/>
                  <a:gd name="connsiteX1" fmla="*/ 564605 w 1180707"/>
                  <a:gd name="connsiteY1" fmla="*/ 0 h 3963104"/>
                  <a:gd name="connsiteX2" fmla="*/ 824212 w 1180707"/>
                  <a:gd name="connsiteY2" fmla="*/ 259607 h 3963104"/>
                  <a:gd name="connsiteX3" fmla="*/ 1153825 w 1180707"/>
                  <a:gd name="connsiteY3" fmla="*/ 3963104 h 3963104"/>
                  <a:gd name="connsiteX4" fmla="*/ 228 w 1180707"/>
                  <a:gd name="connsiteY4" fmla="*/ 2867951 h 3963104"/>
                  <a:gd name="connsiteX5" fmla="*/ 32124 w 1180707"/>
                  <a:gd name="connsiteY5" fmla="*/ 259607 h 3963104"/>
                  <a:gd name="connsiteX6" fmla="*/ 291731 w 1180707"/>
                  <a:gd name="connsiteY6" fmla="*/ 0 h 3963104"/>
                  <a:gd name="connsiteX0" fmla="*/ 291731 w 1210113"/>
                  <a:gd name="connsiteY0" fmla="*/ 0 h 3963640"/>
                  <a:gd name="connsiteX1" fmla="*/ 564605 w 1210113"/>
                  <a:gd name="connsiteY1" fmla="*/ 0 h 3963640"/>
                  <a:gd name="connsiteX2" fmla="*/ 824212 w 1210113"/>
                  <a:gd name="connsiteY2" fmla="*/ 259607 h 3963640"/>
                  <a:gd name="connsiteX3" fmla="*/ 1153825 w 1210113"/>
                  <a:gd name="connsiteY3" fmla="*/ 3963104 h 3963640"/>
                  <a:gd name="connsiteX4" fmla="*/ 228 w 1210113"/>
                  <a:gd name="connsiteY4" fmla="*/ 2867951 h 3963640"/>
                  <a:gd name="connsiteX5" fmla="*/ 32124 w 1210113"/>
                  <a:gd name="connsiteY5" fmla="*/ 259607 h 3963640"/>
                  <a:gd name="connsiteX6" fmla="*/ 291731 w 1210113"/>
                  <a:gd name="connsiteY6" fmla="*/ 0 h 3963640"/>
                  <a:gd name="connsiteX0" fmla="*/ 291731 w 1202597"/>
                  <a:gd name="connsiteY0" fmla="*/ 0 h 3963104"/>
                  <a:gd name="connsiteX1" fmla="*/ 564605 w 1202597"/>
                  <a:gd name="connsiteY1" fmla="*/ 0 h 3963104"/>
                  <a:gd name="connsiteX2" fmla="*/ 824212 w 1202597"/>
                  <a:gd name="connsiteY2" fmla="*/ 259607 h 3963104"/>
                  <a:gd name="connsiteX3" fmla="*/ 865240 w 1202597"/>
                  <a:gd name="connsiteY3" fmla="*/ 2853423 h 3963104"/>
                  <a:gd name="connsiteX4" fmla="*/ 1153825 w 1202597"/>
                  <a:gd name="connsiteY4" fmla="*/ 3963104 h 3963104"/>
                  <a:gd name="connsiteX5" fmla="*/ 228 w 1202597"/>
                  <a:gd name="connsiteY5" fmla="*/ 2867951 h 3963104"/>
                  <a:gd name="connsiteX6" fmla="*/ 32124 w 1202597"/>
                  <a:gd name="connsiteY6" fmla="*/ 259607 h 3963104"/>
                  <a:gd name="connsiteX7" fmla="*/ 291731 w 1202597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53423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100"/>
                  <a:gd name="connsiteY0" fmla="*/ 0 h 3963104"/>
                  <a:gd name="connsiteX1" fmla="*/ 564605 w 1195100"/>
                  <a:gd name="connsiteY1" fmla="*/ 0 h 3963104"/>
                  <a:gd name="connsiteX2" fmla="*/ 824212 w 1195100"/>
                  <a:gd name="connsiteY2" fmla="*/ 259607 h 3963104"/>
                  <a:gd name="connsiteX3" fmla="*/ 833342 w 1195100"/>
                  <a:gd name="connsiteY3" fmla="*/ 2864055 h 3963104"/>
                  <a:gd name="connsiteX4" fmla="*/ 1153825 w 1195100"/>
                  <a:gd name="connsiteY4" fmla="*/ 3963104 h 3963104"/>
                  <a:gd name="connsiteX5" fmla="*/ 228 w 1195100"/>
                  <a:gd name="connsiteY5" fmla="*/ 2867951 h 3963104"/>
                  <a:gd name="connsiteX6" fmla="*/ 32124 w 1195100"/>
                  <a:gd name="connsiteY6" fmla="*/ 259607 h 3963104"/>
                  <a:gd name="connsiteX7" fmla="*/ 291731 w 1195100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7202"/>
                  <a:gd name="connsiteY0" fmla="*/ 0 h 3963104"/>
                  <a:gd name="connsiteX1" fmla="*/ 564605 w 1197202"/>
                  <a:gd name="connsiteY1" fmla="*/ 0 h 3963104"/>
                  <a:gd name="connsiteX2" fmla="*/ 824212 w 1197202"/>
                  <a:gd name="connsiteY2" fmla="*/ 259607 h 3963104"/>
                  <a:gd name="connsiteX3" fmla="*/ 865240 w 1197202"/>
                  <a:gd name="connsiteY3" fmla="*/ 2864055 h 3963104"/>
                  <a:gd name="connsiteX4" fmla="*/ 1153825 w 1197202"/>
                  <a:gd name="connsiteY4" fmla="*/ 3963104 h 3963104"/>
                  <a:gd name="connsiteX5" fmla="*/ 228 w 1197202"/>
                  <a:gd name="connsiteY5" fmla="*/ 2867951 h 3963104"/>
                  <a:gd name="connsiteX6" fmla="*/ 32124 w 1197202"/>
                  <a:gd name="connsiteY6" fmla="*/ 259607 h 3963104"/>
                  <a:gd name="connsiteX7" fmla="*/ 291731 w 1197202"/>
                  <a:gd name="connsiteY7" fmla="*/ 0 h 3963104"/>
                  <a:gd name="connsiteX0" fmla="*/ 291731 w 1195777"/>
                  <a:gd name="connsiteY0" fmla="*/ 0 h 3963104"/>
                  <a:gd name="connsiteX1" fmla="*/ 564605 w 1195777"/>
                  <a:gd name="connsiteY1" fmla="*/ 0 h 3963104"/>
                  <a:gd name="connsiteX2" fmla="*/ 824212 w 1195777"/>
                  <a:gd name="connsiteY2" fmla="*/ 259607 h 3963104"/>
                  <a:gd name="connsiteX3" fmla="*/ 843975 w 1195777"/>
                  <a:gd name="connsiteY3" fmla="*/ 2832157 h 3963104"/>
                  <a:gd name="connsiteX4" fmla="*/ 1153825 w 1195777"/>
                  <a:gd name="connsiteY4" fmla="*/ 3963104 h 3963104"/>
                  <a:gd name="connsiteX5" fmla="*/ 228 w 1195777"/>
                  <a:gd name="connsiteY5" fmla="*/ 2867951 h 3963104"/>
                  <a:gd name="connsiteX6" fmla="*/ 32124 w 1195777"/>
                  <a:gd name="connsiteY6" fmla="*/ 259607 h 3963104"/>
                  <a:gd name="connsiteX7" fmla="*/ 291731 w 1195777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4715"/>
                  <a:gd name="connsiteY0" fmla="*/ 0 h 3963104"/>
                  <a:gd name="connsiteX1" fmla="*/ 564605 w 1194715"/>
                  <a:gd name="connsiteY1" fmla="*/ 0 h 3963104"/>
                  <a:gd name="connsiteX2" fmla="*/ 824212 w 1194715"/>
                  <a:gd name="connsiteY2" fmla="*/ 259607 h 3963104"/>
                  <a:gd name="connsiteX3" fmla="*/ 827147 w 1194715"/>
                  <a:gd name="connsiteY3" fmla="*/ 2820937 h 3963104"/>
                  <a:gd name="connsiteX4" fmla="*/ 1153825 w 1194715"/>
                  <a:gd name="connsiteY4" fmla="*/ 3963104 h 3963104"/>
                  <a:gd name="connsiteX5" fmla="*/ 228 w 1194715"/>
                  <a:gd name="connsiteY5" fmla="*/ 2867951 h 3963104"/>
                  <a:gd name="connsiteX6" fmla="*/ 32124 w 1194715"/>
                  <a:gd name="connsiteY6" fmla="*/ 259607 h 3963104"/>
                  <a:gd name="connsiteX7" fmla="*/ 291731 w 1194715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  <a:gd name="connsiteX0" fmla="*/ 291731 w 1193379"/>
                  <a:gd name="connsiteY0" fmla="*/ 0 h 3963104"/>
                  <a:gd name="connsiteX1" fmla="*/ 564605 w 1193379"/>
                  <a:gd name="connsiteY1" fmla="*/ 0 h 3963104"/>
                  <a:gd name="connsiteX2" fmla="*/ 824212 w 1193379"/>
                  <a:gd name="connsiteY2" fmla="*/ 259607 h 3963104"/>
                  <a:gd name="connsiteX3" fmla="*/ 804710 w 1193379"/>
                  <a:gd name="connsiteY3" fmla="*/ 2820937 h 3963104"/>
                  <a:gd name="connsiteX4" fmla="*/ 1153825 w 1193379"/>
                  <a:gd name="connsiteY4" fmla="*/ 3963104 h 3963104"/>
                  <a:gd name="connsiteX5" fmla="*/ 228 w 1193379"/>
                  <a:gd name="connsiteY5" fmla="*/ 2867951 h 3963104"/>
                  <a:gd name="connsiteX6" fmla="*/ 32124 w 1193379"/>
                  <a:gd name="connsiteY6" fmla="*/ 259607 h 3963104"/>
                  <a:gd name="connsiteX7" fmla="*/ 291731 w 1193379"/>
                  <a:gd name="connsiteY7" fmla="*/ 0 h 3963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93379" h="3963104">
                    <a:moveTo>
                      <a:pt x="291731" y="0"/>
                    </a:moveTo>
                    <a:lnTo>
                      <a:pt x="564605" y="0"/>
                    </a:lnTo>
                    <a:cubicBezTo>
                      <a:pt x="707982" y="0"/>
                      <a:pt x="824212" y="116230"/>
                      <a:pt x="824212" y="259607"/>
                    </a:cubicBezTo>
                    <a:cubicBezTo>
                      <a:pt x="812311" y="1450613"/>
                      <a:pt x="789639" y="1742312"/>
                      <a:pt x="804710" y="2820937"/>
                    </a:cubicBezTo>
                    <a:cubicBezTo>
                      <a:pt x="785221" y="3416922"/>
                      <a:pt x="1344067" y="3958911"/>
                      <a:pt x="1153825" y="3963104"/>
                    </a:cubicBezTo>
                    <a:cubicBezTo>
                      <a:pt x="691323" y="3853235"/>
                      <a:pt x="5536" y="3498816"/>
                      <a:pt x="228" y="2867951"/>
                    </a:cubicBezTo>
                    <a:cubicBezTo>
                      <a:pt x="-3316" y="1920531"/>
                      <a:pt x="35668" y="1207027"/>
                      <a:pt x="32124" y="259607"/>
                    </a:cubicBezTo>
                    <a:cubicBezTo>
                      <a:pt x="32124" y="116230"/>
                      <a:pt x="148354" y="0"/>
                      <a:pt x="291731" y="0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28" name="Round Same Side Corner Rectangle 6">
                <a:extLst>
                  <a:ext uri="{FF2B5EF4-FFF2-40B4-BE49-F238E27FC236}">
                    <a16:creationId xmlns:a16="http://schemas.microsoft.com/office/drawing/2014/main" id="{F75A4BD5-5464-9009-91FC-AB1C6EA9730F}"/>
                  </a:ext>
                </a:extLst>
              </p:cNvPr>
              <p:cNvSpPr/>
              <p:nvPr/>
            </p:nvSpPr>
            <p:spPr>
              <a:xfrm rot="10800000">
                <a:off x="3313887" y="2197644"/>
                <a:ext cx="970080" cy="3202984"/>
              </a:xfrm>
              <a:custGeom>
                <a:avLst/>
                <a:gdLst>
                  <a:gd name="connsiteX0" fmla="*/ 387196 w 792088"/>
                  <a:gd name="connsiteY0" fmla="*/ 0 h 2736304"/>
                  <a:gd name="connsiteX1" fmla="*/ 404892 w 792088"/>
                  <a:gd name="connsiteY1" fmla="*/ 0 h 2736304"/>
                  <a:gd name="connsiteX2" fmla="*/ 792088 w 792088"/>
                  <a:gd name="connsiteY2" fmla="*/ 387196 h 2736304"/>
                  <a:gd name="connsiteX3" fmla="*/ 792088 w 792088"/>
                  <a:gd name="connsiteY3" fmla="*/ 2736304 h 2736304"/>
                  <a:gd name="connsiteX4" fmla="*/ 792088 w 792088"/>
                  <a:gd name="connsiteY4" fmla="*/ 2736304 h 2736304"/>
                  <a:gd name="connsiteX5" fmla="*/ 0 w 792088"/>
                  <a:gd name="connsiteY5" fmla="*/ 2736304 h 2736304"/>
                  <a:gd name="connsiteX6" fmla="*/ 0 w 792088"/>
                  <a:gd name="connsiteY6" fmla="*/ 2736304 h 2736304"/>
                  <a:gd name="connsiteX7" fmla="*/ 0 w 792088"/>
                  <a:gd name="connsiteY7" fmla="*/ 387196 h 2736304"/>
                  <a:gd name="connsiteX8" fmla="*/ 387196 w 792088"/>
                  <a:gd name="connsiteY8" fmla="*/ 0 h 273630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792088"/>
                  <a:gd name="connsiteY0" fmla="*/ 0 h 3236034"/>
                  <a:gd name="connsiteX1" fmla="*/ 404892 w 792088"/>
                  <a:gd name="connsiteY1" fmla="*/ 499730 h 3236034"/>
                  <a:gd name="connsiteX2" fmla="*/ 792088 w 792088"/>
                  <a:gd name="connsiteY2" fmla="*/ 886926 h 3236034"/>
                  <a:gd name="connsiteX3" fmla="*/ 792088 w 792088"/>
                  <a:gd name="connsiteY3" fmla="*/ 3236034 h 3236034"/>
                  <a:gd name="connsiteX4" fmla="*/ 792088 w 792088"/>
                  <a:gd name="connsiteY4" fmla="*/ 3236034 h 3236034"/>
                  <a:gd name="connsiteX5" fmla="*/ 0 w 792088"/>
                  <a:gd name="connsiteY5" fmla="*/ 3236034 h 3236034"/>
                  <a:gd name="connsiteX6" fmla="*/ 0 w 792088"/>
                  <a:gd name="connsiteY6" fmla="*/ 3236034 h 3236034"/>
                  <a:gd name="connsiteX7" fmla="*/ 0 w 792088"/>
                  <a:gd name="connsiteY7" fmla="*/ 886926 h 3236034"/>
                  <a:gd name="connsiteX8" fmla="*/ 397829 w 792088"/>
                  <a:gd name="connsiteY8" fmla="*/ 0 h 3236034"/>
                  <a:gd name="connsiteX0" fmla="*/ 397829 w 898729"/>
                  <a:gd name="connsiteY0" fmla="*/ 0 h 3236034"/>
                  <a:gd name="connsiteX1" fmla="*/ 755766 w 898729"/>
                  <a:gd name="connsiteY1" fmla="*/ 202018 h 3236034"/>
                  <a:gd name="connsiteX2" fmla="*/ 792088 w 898729"/>
                  <a:gd name="connsiteY2" fmla="*/ 886926 h 3236034"/>
                  <a:gd name="connsiteX3" fmla="*/ 792088 w 898729"/>
                  <a:gd name="connsiteY3" fmla="*/ 3236034 h 3236034"/>
                  <a:gd name="connsiteX4" fmla="*/ 792088 w 898729"/>
                  <a:gd name="connsiteY4" fmla="*/ 3236034 h 3236034"/>
                  <a:gd name="connsiteX5" fmla="*/ 0 w 898729"/>
                  <a:gd name="connsiteY5" fmla="*/ 3236034 h 3236034"/>
                  <a:gd name="connsiteX6" fmla="*/ 0 w 898729"/>
                  <a:gd name="connsiteY6" fmla="*/ 3236034 h 3236034"/>
                  <a:gd name="connsiteX7" fmla="*/ 0 w 898729"/>
                  <a:gd name="connsiteY7" fmla="*/ 886926 h 3236034"/>
                  <a:gd name="connsiteX8" fmla="*/ 397829 w 898729"/>
                  <a:gd name="connsiteY8" fmla="*/ 0 h 3236034"/>
                  <a:gd name="connsiteX0" fmla="*/ 397829 w 901981"/>
                  <a:gd name="connsiteY0" fmla="*/ 0 h 3236034"/>
                  <a:gd name="connsiteX1" fmla="*/ 755766 w 901981"/>
                  <a:gd name="connsiteY1" fmla="*/ 202018 h 3236034"/>
                  <a:gd name="connsiteX2" fmla="*/ 802721 w 901981"/>
                  <a:gd name="connsiteY2" fmla="*/ 1099577 h 3236034"/>
                  <a:gd name="connsiteX3" fmla="*/ 792088 w 901981"/>
                  <a:gd name="connsiteY3" fmla="*/ 3236034 h 3236034"/>
                  <a:gd name="connsiteX4" fmla="*/ 792088 w 901981"/>
                  <a:gd name="connsiteY4" fmla="*/ 3236034 h 3236034"/>
                  <a:gd name="connsiteX5" fmla="*/ 0 w 901981"/>
                  <a:gd name="connsiteY5" fmla="*/ 3236034 h 3236034"/>
                  <a:gd name="connsiteX6" fmla="*/ 0 w 901981"/>
                  <a:gd name="connsiteY6" fmla="*/ 3236034 h 3236034"/>
                  <a:gd name="connsiteX7" fmla="*/ 0 w 901981"/>
                  <a:gd name="connsiteY7" fmla="*/ 886926 h 3236034"/>
                  <a:gd name="connsiteX8" fmla="*/ 397829 w 901981"/>
                  <a:gd name="connsiteY8" fmla="*/ 0 h 3236034"/>
                  <a:gd name="connsiteX0" fmla="*/ 397829 w 951558"/>
                  <a:gd name="connsiteY0" fmla="*/ 0 h 3236034"/>
                  <a:gd name="connsiteX1" fmla="*/ 755766 w 951558"/>
                  <a:gd name="connsiteY1" fmla="*/ 202018 h 3236034"/>
                  <a:gd name="connsiteX2" fmla="*/ 802721 w 951558"/>
                  <a:gd name="connsiteY2" fmla="*/ 1099577 h 3236034"/>
                  <a:gd name="connsiteX3" fmla="*/ 792088 w 951558"/>
                  <a:gd name="connsiteY3" fmla="*/ 3236034 h 3236034"/>
                  <a:gd name="connsiteX4" fmla="*/ 792088 w 951558"/>
                  <a:gd name="connsiteY4" fmla="*/ 3236034 h 3236034"/>
                  <a:gd name="connsiteX5" fmla="*/ 0 w 951558"/>
                  <a:gd name="connsiteY5" fmla="*/ 3236034 h 3236034"/>
                  <a:gd name="connsiteX6" fmla="*/ 0 w 951558"/>
                  <a:gd name="connsiteY6" fmla="*/ 3236034 h 3236034"/>
                  <a:gd name="connsiteX7" fmla="*/ 0 w 951558"/>
                  <a:gd name="connsiteY7" fmla="*/ 886926 h 3236034"/>
                  <a:gd name="connsiteX8" fmla="*/ 397829 w 951558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1016715"/>
                  <a:gd name="connsiteY0" fmla="*/ 0 h 3236034"/>
                  <a:gd name="connsiteX1" fmla="*/ 862091 w 1016715"/>
                  <a:gd name="connsiteY1" fmla="*/ 191385 h 3236034"/>
                  <a:gd name="connsiteX2" fmla="*/ 802721 w 1016715"/>
                  <a:gd name="connsiteY2" fmla="*/ 1099577 h 3236034"/>
                  <a:gd name="connsiteX3" fmla="*/ 792088 w 1016715"/>
                  <a:gd name="connsiteY3" fmla="*/ 3236034 h 3236034"/>
                  <a:gd name="connsiteX4" fmla="*/ 792088 w 1016715"/>
                  <a:gd name="connsiteY4" fmla="*/ 3236034 h 3236034"/>
                  <a:gd name="connsiteX5" fmla="*/ 0 w 1016715"/>
                  <a:gd name="connsiteY5" fmla="*/ 3236034 h 3236034"/>
                  <a:gd name="connsiteX6" fmla="*/ 0 w 1016715"/>
                  <a:gd name="connsiteY6" fmla="*/ 3236034 h 3236034"/>
                  <a:gd name="connsiteX7" fmla="*/ 0 w 1016715"/>
                  <a:gd name="connsiteY7" fmla="*/ 886926 h 3236034"/>
                  <a:gd name="connsiteX8" fmla="*/ 397829 w 1016715"/>
                  <a:gd name="connsiteY8" fmla="*/ 0 h 3236034"/>
                  <a:gd name="connsiteX0" fmla="*/ 397829 w 802721"/>
                  <a:gd name="connsiteY0" fmla="*/ 0 h 3236034"/>
                  <a:gd name="connsiteX1" fmla="*/ 802721 w 802721"/>
                  <a:gd name="connsiteY1" fmla="*/ 1099577 h 3236034"/>
                  <a:gd name="connsiteX2" fmla="*/ 792088 w 802721"/>
                  <a:gd name="connsiteY2" fmla="*/ 3236034 h 3236034"/>
                  <a:gd name="connsiteX3" fmla="*/ 792088 w 802721"/>
                  <a:gd name="connsiteY3" fmla="*/ 3236034 h 3236034"/>
                  <a:gd name="connsiteX4" fmla="*/ 0 w 802721"/>
                  <a:gd name="connsiteY4" fmla="*/ 3236034 h 3236034"/>
                  <a:gd name="connsiteX5" fmla="*/ 0 w 802721"/>
                  <a:gd name="connsiteY5" fmla="*/ 3236034 h 3236034"/>
                  <a:gd name="connsiteX6" fmla="*/ 0 w 802721"/>
                  <a:gd name="connsiteY6" fmla="*/ 886926 h 3236034"/>
                  <a:gd name="connsiteX7" fmla="*/ 397829 w 802721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062933"/>
                  <a:gd name="connsiteY0" fmla="*/ 0 h 3236034"/>
                  <a:gd name="connsiteX1" fmla="*/ 802721 w 1062933"/>
                  <a:gd name="connsiteY1" fmla="*/ 1099577 h 3236034"/>
                  <a:gd name="connsiteX2" fmla="*/ 792088 w 1062933"/>
                  <a:gd name="connsiteY2" fmla="*/ 3236034 h 3236034"/>
                  <a:gd name="connsiteX3" fmla="*/ 792088 w 1062933"/>
                  <a:gd name="connsiteY3" fmla="*/ 3236034 h 3236034"/>
                  <a:gd name="connsiteX4" fmla="*/ 0 w 1062933"/>
                  <a:gd name="connsiteY4" fmla="*/ 3236034 h 3236034"/>
                  <a:gd name="connsiteX5" fmla="*/ 0 w 1062933"/>
                  <a:gd name="connsiteY5" fmla="*/ 3236034 h 3236034"/>
                  <a:gd name="connsiteX6" fmla="*/ 0 w 1062933"/>
                  <a:gd name="connsiteY6" fmla="*/ 886926 h 3236034"/>
                  <a:gd name="connsiteX7" fmla="*/ 397829 w 1062933"/>
                  <a:gd name="connsiteY7" fmla="*/ 0 h 3236034"/>
                  <a:gd name="connsiteX0" fmla="*/ 397829 w 1117407"/>
                  <a:gd name="connsiteY0" fmla="*/ 0 h 3236034"/>
                  <a:gd name="connsiteX1" fmla="*/ 802721 w 1117407"/>
                  <a:gd name="connsiteY1" fmla="*/ 1099577 h 3236034"/>
                  <a:gd name="connsiteX2" fmla="*/ 792088 w 1117407"/>
                  <a:gd name="connsiteY2" fmla="*/ 3236034 h 3236034"/>
                  <a:gd name="connsiteX3" fmla="*/ 792088 w 1117407"/>
                  <a:gd name="connsiteY3" fmla="*/ 3236034 h 3236034"/>
                  <a:gd name="connsiteX4" fmla="*/ 0 w 1117407"/>
                  <a:gd name="connsiteY4" fmla="*/ 3236034 h 3236034"/>
                  <a:gd name="connsiteX5" fmla="*/ 0 w 1117407"/>
                  <a:gd name="connsiteY5" fmla="*/ 3236034 h 3236034"/>
                  <a:gd name="connsiteX6" fmla="*/ 0 w 1117407"/>
                  <a:gd name="connsiteY6" fmla="*/ 886926 h 3236034"/>
                  <a:gd name="connsiteX7" fmla="*/ 397829 w 1117407"/>
                  <a:gd name="connsiteY7" fmla="*/ 0 h 3236034"/>
                  <a:gd name="connsiteX0" fmla="*/ 397829 w 1125562"/>
                  <a:gd name="connsiteY0" fmla="*/ 0 h 3236034"/>
                  <a:gd name="connsiteX1" fmla="*/ 813354 w 1125562"/>
                  <a:gd name="connsiteY1" fmla="*/ 1344126 h 3236034"/>
                  <a:gd name="connsiteX2" fmla="*/ 792088 w 1125562"/>
                  <a:gd name="connsiteY2" fmla="*/ 3236034 h 3236034"/>
                  <a:gd name="connsiteX3" fmla="*/ 792088 w 1125562"/>
                  <a:gd name="connsiteY3" fmla="*/ 3236034 h 3236034"/>
                  <a:gd name="connsiteX4" fmla="*/ 0 w 1125562"/>
                  <a:gd name="connsiteY4" fmla="*/ 3236034 h 3236034"/>
                  <a:gd name="connsiteX5" fmla="*/ 0 w 1125562"/>
                  <a:gd name="connsiteY5" fmla="*/ 3236034 h 3236034"/>
                  <a:gd name="connsiteX6" fmla="*/ 0 w 1125562"/>
                  <a:gd name="connsiteY6" fmla="*/ 886926 h 3236034"/>
                  <a:gd name="connsiteX7" fmla="*/ 397829 w 1125562"/>
                  <a:gd name="connsiteY7" fmla="*/ 0 h 3236034"/>
                  <a:gd name="connsiteX0" fmla="*/ 397829 w 1109289"/>
                  <a:gd name="connsiteY0" fmla="*/ 0 h 3236034"/>
                  <a:gd name="connsiteX1" fmla="*/ 792089 w 1109289"/>
                  <a:gd name="connsiteY1" fmla="*/ 1312228 h 3236034"/>
                  <a:gd name="connsiteX2" fmla="*/ 792088 w 1109289"/>
                  <a:gd name="connsiteY2" fmla="*/ 3236034 h 3236034"/>
                  <a:gd name="connsiteX3" fmla="*/ 792088 w 1109289"/>
                  <a:gd name="connsiteY3" fmla="*/ 3236034 h 3236034"/>
                  <a:gd name="connsiteX4" fmla="*/ 0 w 1109289"/>
                  <a:gd name="connsiteY4" fmla="*/ 3236034 h 3236034"/>
                  <a:gd name="connsiteX5" fmla="*/ 0 w 1109289"/>
                  <a:gd name="connsiteY5" fmla="*/ 3236034 h 3236034"/>
                  <a:gd name="connsiteX6" fmla="*/ 0 w 1109289"/>
                  <a:gd name="connsiteY6" fmla="*/ 886926 h 3236034"/>
                  <a:gd name="connsiteX7" fmla="*/ 397829 w 1109289"/>
                  <a:gd name="connsiteY7" fmla="*/ 0 h 3236034"/>
                  <a:gd name="connsiteX0" fmla="*/ 397829 w 1076274"/>
                  <a:gd name="connsiteY0" fmla="*/ 0 h 3236034"/>
                  <a:gd name="connsiteX1" fmla="*/ 792089 w 1076274"/>
                  <a:gd name="connsiteY1" fmla="*/ 1312228 h 3236034"/>
                  <a:gd name="connsiteX2" fmla="*/ 792088 w 1076274"/>
                  <a:gd name="connsiteY2" fmla="*/ 3236034 h 3236034"/>
                  <a:gd name="connsiteX3" fmla="*/ 792088 w 1076274"/>
                  <a:gd name="connsiteY3" fmla="*/ 3236034 h 3236034"/>
                  <a:gd name="connsiteX4" fmla="*/ 0 w 1076274"/>
                  <a:gd name="connsiteY4" fmla="*/ 3236034 h 3236034"/>
                  <a:gd name="connsiteX5" fmla="*/ 0 w 1076274"/>
                  <a:gd name="connsiteY5" fmla="*/ 3236034 h 3236034"/>
                  <a:gd name="connsiteX6" fmla="*/ 0 w 1076274"/>
                  <a:gd name="connsiteY6" fmla="*/ 886926 h 3236034"/>
                  <a:gd name="connsiteX7" fmla="*/ 397829 w 1076274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17363"/>
                  <a:gd name="connsiteY0" fmla="*/ 0 h 3236034"/>
                  <a:gd name="connsiteX1" fmla="*/ 845252 w 1117363"/>
                  <a:gd name="connsiteY1" fmla="*/ 1227168 h 3236034"/>
                  <a:gd name="connsiteX2" fmla="*/ 792088 w 1117363"/>
                  <a:gd name="connsiteY2" fmla="*/ 3236034 h 3236034"/>
                  <a:gd name="connsiteX3" fmla="*/ 792088 w 1117363"/>
                  <a:gd name="connsiteY3" fmla="*/ 3236034 h 3236034"/>
                  <a:gd name="connsiteX4" fmla="*/ 0 w 1117363"/>
                  <a:gd name="connsiteY4" fmla="*/ 3236034 h 3236034"/>
                  <a:gd name="connsiteX5" fmla="*/ 0 w 1117363"/>
                  <a:gd name="connsiteY5" fmla="*/ 3236034 h 3236034"/>
                  <a:gd name="connsiteX6" fmla="*/ 0 w 1117363"/>
                  <a:gd name="connsiteY6" fmla="*/ 886926 h 3236034"/>
                  <a:gd name="connsiteX7" fmla="*/ 397829 w 1117363"/>
                  <a:gd name="connsiteY7" fmla="*/ 0 h 3236034"/>
                  <a:gd name="connsiteX0" fmla="*/ 397829 w 1184929"/>
                  <a:gd name="connsiteY0" fmla="*/ 0 h 3236034"/>
                  <a:gd name="connsiteX1" fmla="*/ 930312 w 1184929"/>
                  <a:gd name="connsiteY1" fmla="*/ 1142108 h 3236034"/>
                  <a:gd name="connsiteX2" fmla="*/ 792088 w 1184929"/>
                  <a:gd name="connsiteY2" fmla="*/ 3236034 h 3236034"/>
                  <a:gd name="connsiteX3" fmla="*/ 792088 w 1184929"/>
                  <a:gd name="connsiteY3" fmla="*/ 3236034 h 3236034"/>
                  <a:gd name="connsiteX4" fmla="*/ 0 w 1184929"/>
                  <a:gd name="connsiteY4" fmla="*/ 3236034 h 3236034"/>
                  <a:gd name="connsiteX5" fmla="*/ 0 w 1184929"/>
                  <a:gd name="connsiteY5" fmla="*/ 3236034 h 3236034"/>
                  <a:gd name="connsiteX6" fmla="*/ 0 w 1184929"/>
                  <a:gd name="connsiteY6" fmla="*/ 886926 h 3236034"/>
                  <a:gd name="connsiteX7" fmla="*/ 397829 w 1184929"/>
                  <a:gd name="connsiteY7" fmla="*/ 0 h 3236034"/>
                  <a:gd name="connsiteX0" fmla="*/ 397829 w 1111112"/>
                  <a:gd name="connsiteY0" fmla="*/ 0 h 3236034"/>
                  <a:gd name="connsiteX1" fmla="*/ 930312 w 1111112"/>
                  <a:gd name="connsiteY1" fmla="*/ 1142108 h 3236034"/>
                  <a:gd name="connsiteX2" fmla="*/ 792088 w 1111112"/>
                  <a:gd name="connsiteY2" fmla="*/ 3236034 h 3236034"/>
                  <a:gd name="connsiteX3" fmla="*/ 792088 w 1111112"/>
                  <a:gd name="connsiteY3" fmla="*/ 3236034 h 3236034"/>
                  <a:gd name="connsiteX4" fmla="*/ 0 w 1111112"/>
                  <a:gd name="connsiteY4" fmla="*/ 3236034 h 3236034"/>
                  <a:gd name="connsiteX5" fmla="*/ 0 w 1111112"/>
                  <a:gd name="connsiteY5" fmla="*/ 3236034 h 3236034"/>
                  <a:gd name="connsiteX6" fmla="*/ 0 w 1111112"/>
                  <a:gd name="connsiteY6" fmla="*/ 886926 h 3236034"/>
                  <a:gd name="connsiteX7" fmla="*/ 397829 w 1111112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4440"/>
                  <a:gd name="connsiteY0" fmla="*/ 0 h 3236034"/>
                  <a:gd name="connsiteX1" fmla="*/ 930312 w 1154440"/>
                  <a:gd name="connsiteY1" fmla="*/ 1142108 h 3236034"/>
                  <a:gd name="connsiteX2" fmla="*/ 792088 w 1154440"/>
                  <a:gd name="connsiteY2" fmla="*/ 3236034 h 3236034"/>
                  <a:gd name="connsiteX3" fmla="*/ 792088 w 1154440"/>
                  <a:gd name="connsiteY3" fmla="*/ 3236034 h 3236034"/>
                  <a:gd name="connsiteX4" fmla="*/ 0 w 1154440"/>
                  <a:gd name="connsiteY4" fmla="*/ 3236034 h 3236034"/>
                  <a:gd name="connsiteX5" fmla="*/ 0 w 1154440"/>
                  <a:gd name="connsiteY5" fmla="*/ 3236034 h 3236034"/>
                  <a:gd name="connsiteX6" fmla="*/ 0 w 1154440"/>
                  <a:gd name="connsiteY6" fmla="*/ 886926 h 3236034"/>
                  <a:gd name="connsiteX7" fmla="*/ 397829 w 1154440"/>
                  <a:gd name="connsiteY7" fmla="*/ 0 h 3236034"/>
                  <a:gd name="connsiteX0" fmla="*/ 397829 w 1151550"/>
                  <a:gd name="connsiteY0" fmla="*/ 0 h 3236034"/>
                  <a:gd name="connsiteX1" fmla="*/ 930312 w 1151550"/>
                  <a:gd name="connsiteY1" fmla="*/ 1142108 h 3236034"/>
                  <a:gd name="connsiteX2" fmla="*/ 792088 w 1151550"/>
                  <a:gd name="connsiteY2" fmla="*/ 3236034 h 3236034"/>
                  <a:gd name="connsiteX3" fmla="*/ 792088 w 1151550"/>
                  <a:gd name="connsiteY3" fmla="*/ 3236034 h 3236034"/>
                  <a:gd name="connsiteX4" fmla="*/ 0 w 1151550"/>
                  <a:gd name="connsiteY4" fmla="*/ 3236034 h 3236034"/>
                  <a:gd name="connsiteX5" fmla="*/ 0 w 1151550"/>
                  <a:gd name="connsiteY5" fmla="*/ 3236034 h 3236034"/>
                  <a:gd name="connsiteX6" fmla="*/ 0 w 1151550"/>
                  <a:gd name="connsiteY6" fmla="*/ 886926 h 3236034"/>
                  <a:gd name="connsiteX7" fmla="*/ 397829 w 1151550"/>
                  <a:gd name="connsiteY7" fmla="*/ 0 h 3236034"/>
                  <a:gd name="connsiteX0" fmla="*/ 397829 w 1081399"/>
                  <a:gd name="connsiteY0" fmla="*/ 0 h 3236034"/>
                  <a:gd name="connsiteX1" fmla="*/ 834842 w 1081399"/>
                  <a:gd name="connsiteY1" fmla="*/ 1099578 h 3236034"/>
                  <a:gd name="connsiteX2" fmla="*/ 792088 w 1081399"/>
                  <a:gd name="connsiteY2" fmla="*/ 3236034 h 3236034"/>
                  <a:gd name="connsiteX3" fmla="*/ 792088 w 1081399"/>
                  <a:gd name="connsiteY3" fmla="*/ 3236034 h 3236034"/>
                  <a:gd name="connsiteX4" fmla="*/ 0 w 1081399"/>
                  <a:gd name="connsiteY4" fmla="*/ 3236034 h 3236034"/>
                  <a:gd name="connsiteX5" fmla="*/ 0 w 1081399"/>
                  <a:gd name="connsiteY5" fmla="*/ 3236034 h 3236034"/>
                  <a:gd name="connsiteX6" fmla="*/ 0 w 1081399"/>
                  <a:gd name="connsiteY6" fmla="*/ 886926 h 3236034"/>
                  <a:gd name="connsiteX7" fmla="*/ 397829 w 1081399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24947"/>
                  <a:gd name="connsiteY0" fmla="*/ 0 h 3236034"/>
                  <a:gd name="connsiteX1" fmla="*/ 753012 w 1024947"/>
                  <a:gd name="connsiteY1" fmla="*/ 1269699 h 3236034"/>
                  <a:gd name="connsiteX2" fmla="*/ 792088 w 1024947"/>
                  <a:gd name="connsiteY2" fmla="*/ 3236034 h 3236034"/>
                  <a:gd name="connsiteX3" fmla="*/ 792088 w 1024947"/>
                  <a:gd name="connsiteY3" fmla="*/ 3236034 h 3236034"/>
                  <a:gd name="connsiteX4" fmla="*/ 0 w 1024947"/>
                  <a:gd name="connsiteY4" fmla="*/ 3236034 h 3236034"/>
                  <a:gd name="connsiteX5" fmla="*/ 0 w 1024947"/>
                  <a:gd name="connsiteY5" fmla="*/ 3236034 h 3236034"/>
                  <a:gd name="connsiteX6" fmla="*/ 0 w 1024947"/>
                  <a:gd name="connsiteY6" fmla="*/ 886926 h 3236034"/>
                  <a:gd name="connsiteX7" fmla="*/ 397829 w 1024947"/>
                  <a:gd name="connsiteY7" fmla="*/ 0 h 3236034"/>
                  <a:gd name="connsiteX0" fmla="*/ 397829 w 1043356"/>
                  <a:gd name="connsiteY0" fmla="*/ 0 h 3236034"/>
                  <a:gd name="connsiteX1" fmla="*/ 780289 w 1043356"/>
                  <a:gd name="connsiteY1" fmla="*/ 1216537 h 3236034"/>
                  <a:gd name="connsiteX2" fmla="*/ 792088 w 1043356"/>
                  <a:gd name="connsiteY2" fmla="*/ 3236034 h 3236034"/>
                  <a:gd name="connsiteX3" fmla="*/ 792088 w 1043356"/>
                  <a:gd name="connsiteY3" fmla="*/ 3236034 h 3236034"/>
                  <a:gd name="connsiteX4" fmla="*/ 0 w 1043356"/>
                  <a:gd name="connsiteY4" fmla="*/ 3236034 h 3236034"/>
                  <a:gd name="connsiteX5" fmla="*/ 0 w 1043356"/>
                  <a:gd name="connsiteY5" fmla="*/ 3236034 h 3236034"/>
                  <a:gd name="connsiteX6" fmla="*/ 0 w 1043356"/>
                  <a:gd name="connsiteY6" fmla="*/ 886926 h 3236034"/>
                  <a:gd name="connsiteX7" fmla="*/ 397829 w 1043356"/>
                  <a:gd name="connsiteY7" fmla="*/ 0 h 3236034"/>
                  <a:gd name="connsiteX0" fmla="*/ 397829 w 971742"/>
                  <a:gd name="connsiteY0" fmla="*/ 0 h 3236034"/>
                  <a:gd name="connsiteX1" fmla="*/ 780289 w 971742"/>
                  <a:gd name="connsiteY1" fmla="*/ 1216537 h 3236034"/>
                  <a:gd name="connsiteX2" fmla="*/ 792088 w 971742"/>
                  <a:gd name="connsiteY2" fmla="*/ 3236034 h 3236034"/>
                  <a:gd name="connsiteX3" fmla="*/ 792088 w 971742"/>
                  <a:gd name="connsiteY3" fmla="*/ 3236034 h 3236034"/>
                  <a:gd name="connsiteX4" fmla="*/ 0 w 971742"/>
                  <a:gd name="connsiteY4" fmla="*/ 3236034 h 3236034"/>
                  <a:gd name="connsiteX5" fmla="*/ 0 w 971742"/>
                  <a:gd name="connsiteY5" fmla="*/ 3236034 h 3236034"/>
                  <a:gd name="connsiteX6" fmla="*/ 0 w 971742"/>
                  <a:gd name="connsiteY6" fmla="*/ 886926 h 3236034"/>
                  <a:gd name="connsiteX7" fmla="*/ 397829 w 971742"/>
                  <a:gd name="connsiteY7" fmla="*/ 0 h 3236034"/>
                  <a:gd name="connsiteX0" fmla="*/ 397829 w 1007471"/>
                  <a:gd name="connsiteY0" fmla="*/ 0 h 3236034"/>
                  <a:gd name="connsiteX1" fmla="*/ 780289 w 1007471"/>
                  <a:gd name="connsiteY1" fmla="*/ 1216537 h 3236034"/>
                  <a:gd name="connsiteX2" fmla="*/ 792088 w 1007471"/>
                  <a:gd name="connsiteY2" fmla="*/ 3236034 h 3236034"/>
                  <a:gd name="connsiteX3" fmla="*/ 792088 w 1007471"/>
                  <a:gd name="connsiteY3" fmla="*/ 3236034 h 3236034"/>
                  <a:gd name="connsiteX4" fmla="*/ 0 w 1007471"/>
                  <a:gd name="connsiteY4" fmla="*/ 3236034 h 3236034"/>
                  <a:gd name="connsiteX5" fmla="*/ 0 w 1007471"/>
                  <a:gd name="connsiteY5" fmla="*/ 3236034 h 3236034"/>
                  <a:gd name="connsiteX6" fmla="*/ 0 w 1007471"/>
                  <a:gd name="connsiteY6" fmla="*/ 886926 h 3236034"/>
                  <a:gd name="connsiteX7" fmla="*/ 397829 w 1007471"/>
                  <a:gd name="connsiteY7" fmla="*/ 0 h 3236034"/>
                  <a:gd name="connsiteX0" fmla="*/ 397829 w 983631"/>
                  <a:gd name="connsiteY0" fmla="*/ 0 h 3236034"/>
                  <a:gd name="connsiteX1" fmla="*/ 780289 w 983631"/>
                  <a:gd name="connsiteY1" fmla="*/ 1216537 h 3236034"/>
                  <a:gd name="connsiteX2" fmla="*/ 792088 w 983631"/>
                  <a:gd name="connsiteY2" fmla="*/ 3236034 h 3236034"/>
                  <a:gd name="connsiteX3" fmla="*/ 792088 w 983631"/>
                  <a:gd name="connsiteY3" fmla="*/ 3236034 h 3236034"/>
                  <a:gd name="connsiteX4" fmla="*/ 0 w 983631"/>
                  <a:gd name="connsiteY4" fmla="*/ 3236034 h 3236034"/>
                  <a:gd name="connsiteX5" fmla="*/ 0 w 983631"/>
                  <a:gd name="connsiteY5" fmla="*/ 3236034 h 3236034"/>
                  <a:gd name="connsiteX6" fmla="*/ 0 w 983631"/>
                  <a:gd name="connsiteY6" fmla="*/ 886926 h 3236034"/>
                  <a:gd name="connsiteX7" fmla="*/ 397829 w 983631"/>
                  <a:gd name="connsiteY7" fmla="*/ 0 h 3236034"/>
                  <a:gd name="connsiteX0" fmla="*/ 397829 w 983630"/>
                  <a:gd name="connsiteY0" fmla="*/ 9390 h 3245424"/>
                  <a:gd name="connsiteX1" fmla="*/ 780289 w 983630"/>
                  <a:gd name="connsiteY1" fmla="*/ 1225927 h 3245424"/>
                  <a:gd name="connsiteX2" fmla="*/ 792088 w 983630"/>
                  <a:gd name="connsiteY2" fmla="*/ 3245424 h 3245424"/>
                  <a:gd name="connsiteX3" fmla="*/ 792088 w 983630"/>
                  <a:gd name="connsiteY3" fmla="*/ 3245424 h 3245424"/>
                  <a:gd name="connsiteX4" fmla="*/ 0 w 983630"/>
                  <a:gd name="connsiteY4" fmla="*/ 3245424 h 3245424"/>
                  <a:gd name="connsiteX5" fmla="*/ 0 w 983630"/>
                  <a:gd name="connsiteY5" fmla="*/ 3245424 h 3245424"/>
                  <a:gd name="connsiteX6" fmla="*/ 0 w 983630"/>
                  <a:gd name="connsiteY6" fmla="*/ 896316 h 3245424"/>
                  <a:gd name="connsiteX7" fmla="*/ 397829 w 983630"/>
                  <a:gd name="connsiteY7" fmla="*/ 9390 h 3245424"/>
                  <a:gd name="connsiteX0" fmla="*/ 397829 w 974605"/>
                  <a:gd name="connsiteY0" fmla="*/ 6357 h 3242391"/>
                  <a:gd name="connsiteX1" fmla="*/ 766650 w 974605"/>
                  <a:gd name="connsiteY1" fmla="*/ 1552503 h 3242391"/>
                  <a:gd name="connsiteX2" fmla="*/ 792088 w 974605"/>
                  <a:gd name="connsiteY2" fmla="*/ 3242391 h 3242391"/>
                  <a:gd name="connsiteX3" fmla="*/ 792088 w 974605"/>
                  <a:gd name="connsiteY3" fmla="*/ 3242391 h 3242391"/>
                  <a:gd name="connsiteX4" fmla="*/ 0 w 974605"/>
                  <a:gd name="connsiteY4" fmla="*/ 3242391 h 3242391"/>
                  <a:gd name="connsiteX5" fmla="*/ 0 w 974605"/>
                  <a:gd name="connsiteY5" fmla="*/ 3242391 h 3242391"/>
                  <a:gd name="connsiteX6" fmla="*/ 0 w 974605"/>
                  <a:gd name="connsiteY6" fmla="*/ 893283 h 3242391"/>
                  <a:gd name="connsiteX7" fmla="*/ 397829 w 974605"/>
                  <a:gd name="connsiteY7" fmla="*/ 6357 h 3242391"/>
                  <a:gd name="connsiteX0" fmla="*/ 397829 w 964009"/>
                  <a:gd name="connsiteY0" fmla="*/ 7874 h 3243908"/>
                  <a:gd name="connsiteX1" fmla="*/ 766650 w 964009"/>
                  <a:gd name="connsiteY1" fmla="*/ 1554020 h 3243908"/>
                  <a:gd name="connsiteX2" fmla="*/ 792088 w 964009"/>
                  <a:gd name="connsiteY2" fmla="*/ 3243908 h 3243908"/>
                  <a:gd name="connsiteX3" fmla="*/ 792088 w 964009"/>
                  <a:gd name="connsiteY3" fmla="*/ 3243908 h 3243908"/>
                  <a:gd name="connsiteX4" fmla="*/ 0 w 964009"/>
                  <a:gd name="connsiteY4" fmla="*/ 3243908 h 3243908"/>
                  <a:gd name="connsiteX5" fmla="*/ 0 w 964009"/>
                  <a:gd name="connsiteY5" fmla="*/ 3243908 h 3243908"/>
                  <a:gd name="connsiteX6" fmla="*/ 0 w 964009"/>
                  <a:gd name="connsiteY6" fmla="*/ 894800 h 3243908"/>
                  <a:gd name="connsiteX7" fmla="*/ 397829 w 964009"/>
                  <a:gd name="connsiteY7" fmla="*/ 7874 h 3243908"/>
                  <a:gd name="connsiteX0" fmla="*/ 397829 w 1103655"/>
                  <a:gd name="connsiteY0" fmla="*/ 5470 h 3241504"/>
                  <a:gd name="connsiteX1" fmla="*/ 1096679 w 1103655"/>
                  <a:gd name="connsiteY1" fmla="*/ 590921 h 3241504"/>
                  <a:gd name="connsiteX2" fmla="*/ 766650 w 1103655"/>
                  <a:gd name="connsiteY2" fmla="*/ 1551616 h 3241504"/>
                  <a:gd name="connsiteX3" fmla="*/ 792088 w 1103655"/>
                  <a:gd name="connsiteY3" fmla="*/ 3241504 h 3241504"/>
                  <a:gd name="connsiteX4" fmla="*/ 792088 w 1103655"/>
                  <a:gd name="connsiteY4" fmla="*/ 3241504 h 3241504"/>
                  <a:gd name="connsiteX5" fmla="*/ 0 w 1103655"/>
                  <a:gd name="connsiteY5" fmla="*/ 3241504 h 3241504"/>
                  <a:gd name="connsiteX6" fmla="*/ 0 w 1103655"/>
                  <a:gd name="connsiteY6" fmla="*/ 3241504 h 3241504"/>
                  <a:gd name="connsiteX7" fmla="*/ 0 w 1103655"/>
                  <a:gd name="connsiteY7" fmla="*/ 892396 h 3241504"/>
                  <a:gd name="connsiteX8" fmla="*/ 397829 w 1103655"/>
                  <a:gd name="connsiteY8" fmla="*/ 5470 h 3241504"/>
                  <a:gd name="connsiteX0" fmla="*/ 397829 w 1103454"/>
                  <a:gd name="connsiteY0" fmla="*/ 5470 h 3241504"/>
                  <a:gd name="connsiteX1" fmla="*/ 1096679 w 1103454"/>
                  <a:gd name="connsiteY1" fmla="*/ 590921 h 3241504"/>
                  <a:gd name="connsiteX2" fmla="*/ 754433 w 1103454"/>
                  <a:gd name="connsiteY2" fmla="*/ 1523041 h 3241504"/>
                  <a:gd name="connsiteX3" fmla="*/ 792088 w 1103454"/>
                  <a:gd name="connsiteY3" fmla="*/ 3241504 h 3241504"/>
                  <a:gd name="connsiteX4" fmla="*/ 792088 w 1103454"/>
                  <a:gd name="connsiteY4" fmla="*/ 3241504 h 3241504"/>
                  <a:gd name="connsiteX5" fmla="*/ 0 w 1103454"/>
                  <a:gd name="connsiteY5" fmla="*/ 3241504 h 3241504"/>
                  <a:gd name="connsiteX6" fmla="*/ 0 w 1103454"/>
                  <a:gd name="connsiteY6" fmla="*/ 3241504 h 3241504"/>
                  <a:gd name="connsiteX7" fmla="*/ 0 w 1103454"/>
                  <a:gd name="connsiteY7" fmla="*/ 892396 h 3241504"/>
                  <a:gd name="connsiteX8" fmla="*/ 397829 w 1103454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2304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03176"/>
                  <a:gd name="connsiteY0" fmla="*/ 5470 h 3241504"/>
                  <a:gd name="connsiteX1" fmla="*/ 1096679 w 1103176"/>
                  <a:gd name="connsiteY1" fmla="*/ 590921 h 3241504"/>
                  <a:gd name="connsiteX2" fmla="*/ 754433 w 1103176"/>
                  <a:gd name="connsiteY2" fmla="*/ 1503991 h 3241504"/>
                  <a:gd name="connsiteX3" fmla="*/ 792088 w 1103176"/>
                  <a:gd name="connsiteY3" fmla="*/ 3241504 h 3241504"/>
                  <a:gd name="connsiteX4" fmla="*/ 792088 w 1103176"/>
                  <a:gd name="connsiteY4" fmla="*/ 3241504 h 3241504"/>
                  <a:gd name="connsiteX5" fmla="*/ 0 w 1103176"/>
                  <a:gd name="connsiteY5" fmla="*/ 3241504 h 3241504"/>
                  <a:gd name="connsiteX6" fmla="*/ 0 w 1103176"/>
                  <a:gd name="connsiteY6" fmla="*/ 3241504 h 3241504"/>
                  <a:gd name="connsiteX7" fmla="*/ 0 w 1103176"/>
                  <a:gd name="connsiteY7" fmla="*/ 892396 h 3241504"/>
                  <a:gd name="connsiteX8" fmla="*/ 397829 w 1103176"/>
                  <a:gd name="connsiteY8" fmla="*/ 5470 h 3241504"/>
                  <a:gd name="connsiteX0" fmla="*/ 397829 w 1193682"/>
                  <a:gd name="connsiteY0" fmla="*/ 5721 h 3241755"/>
                  <a:gd name="connsiteX1" fmla="*/ 1188312 w 1193682"/>
                  <a:gd name="connsiteY1" fmla="*/ 572122 h 3241755"/>
                  <a:gd name="connsiteX2" fmla="*/ 754433 w 1193682"/>
                  <a:gd name="connsiteY2" fmla="*/ 1504242 h 3241755"/>
                  <a:gd name="connsiteX3" fmla="*/ 792088 w 1193682"/>
                  <a:gd name="connsiteY3" fmla="*/ 3241755 h 3241755"/>
                  <a:gd name="connsiteX4" fmla="*/ 792088 w 1193682"/>
                  <a:gd name="connsiteY4" fmla="*/ 3241755 h 3241755"/>
                  <a:gd name="connsiteX5" fmla="*/ 0 w 1193682"/>
                  <a:gd name="connsiteY5" fmla="*/ 3241755 h 3241755"/>
                  <a:gd name="connsiteX6" fmla="*/ 0 w 1193682"/>
                  <a:gd name="connsiteY6" fmla="*/ 3241755 h 3241755"/>
                  <a:gd name="connsiteX7" fmla="*/ 0 w 1193682"/>
                  <a:gd name="connsiteY7" fmla="*/ 892647 h 3241755"/>
                  <a:gd name="connsiteX8" fmla="*/ 397829 w 1193682"/>
                  <a:gd name="connsiteY8" fmla="*/ 5721 h 3241755"/>
                  <a:gd name="connsiteX0" fmla="*/ 397829 w 1188313"/>
                  <a:gd name="connsiteY0" fmla="*/ 5721 h 3241755"/>
                  <a:gd name="connsiteX1" fmla="*/ 1188312 w 1188313"/>
                  <a:gd name="connsiteY1" fmla="*/ 572122 h 3241755"/>
                  <a:gd name="connsiteX2" fmla="*/ 754433 w 1188313"/>
                  <a:gd name="connsiteY2" fmla="*/ 1504242 h 3241755"/>
                  <a:gd name="connsiteX3" fmla="*/ 792088 w 1188313"/>
                  <a:gd name="connsiteY3" fmla="*/ 3241755 h 3241755"/>
                  <a:gd name="connsiteX4" fmla="*/ 792088 w 1188313"/>
                  <a:gd name="connsiteY4" fmla="*/ 3241755 h 3241755"/>
                  <a:gd name="connsiteX5" fmla="*/ 0 w 1188313"/>
                  <a:gd name="connsiteY5" fmla="*/ 3241755 h 3241755"/>
                  <a:gd name="connsiteX6" fmla="*/ 0 w 1188313"/>
                  <a:gd name="connsiteY6" fmla="*/ 3241755 h 3241755"/>
                  <a:gd name="connsiteX7" fmla="*/ 0 w 1188313"/>
                  <a:gd name="connsiteY7" fmla="*/ 892647 h 3241755"/>
                  <a:gd name="connsiteX8" fmla="*/ 397829 w 1188313"/>
                  <a:gd name="connsiteY8" fmla="*/ 5721 h 3241755"/>
                  <a:gd name="connsiteX0" fmla="*/ 397829 w 1200430"/>
                  <a:gd name="connsiteY0" fmla="*/ 6518 h 3242552"/>
                  <a:gd name="connsiteX1" fmla="*/ 1188312 w 1200430"/>
                  <a:gd name="connsiteY1" fmla="*/ 572919 h 3242552"/>
                  <a:gd name="connsiteX2" fmla="*/ 754433 w 1200430"/>
                  <a:gd name="connsiteY2" fmla="*/ 1505039 h 3242552"/>
                  <a:gd name="connsiteX3" fmla="*/ 792088 w 1200430"/>
                  <a:gd name="connsiteY3" fmla="*/ 3242552 h 3242552"/>
                  <a:gd name="connsiteX4" fmla="*/ 792088 w 1200430"/>
                  <a:gd name="connsiteY4" fmla="*/ 3242552 h 3242552"/>
                  <a:gd name="connsiteX5" fmla="*/ 0 w 1200430"/>
                  <a:gd name="connsiteY5" fmla="*/ 3242552 h 3242552"/>
                  <a:gd name="connsiteX6" fmla="*/ 0 w 1200430"/>
                  <a:gd name="connsiteY6" fmla="*/ 3242552 h 3242552"/>
                  <a:gd name="connsiteX7" fmla="*/ 0 w 1200430"/>
                  <a:gd name="connsiteY7" fmla="*/ 893444 h 3242552"/>
                  <a:gd name="connsiteX8" fmla="*/ 397829 w 1200430"/>
                  <a:gd name="connsiteY8" fmla="*/ 6518 h 3242552"/>
                  <a:gd name="connsiteX0" fmla="*/ 367285 w 1200000"/>
                  <a:gd name="connsiteY0" fmla="*/ 7711 h 3186595"/>
                  <a:gd name="connsiteX1" fmla="*/ 1188312 w 1200000"/>
                  <a:gd name="connsiteY1" fmla="*/ 516962 h 3186595"/>
                  <a:gd name="connsiteX2" fmla="*/ 754433 w 1200000"/>
                  <a:gd name="connsiteY2" fmla="*/ 1449082 h 3186595"/>
                  <a:gd name="connsiteX3" fmla="*/ 792088 w 1200000"/>
                  <a:gd name="connsiteY3" fmla="*/ 3186595 h 3186595"/>
                  <a:gd name="connsiteX4" fmla="*/ 792088 w 1200000"/>
                  <a:gd name="connsiteY4" fmla="*/ 3186595 h 3186595"/>
                  <a:gd name="connsiteX5" fmla="*/ 0 w 1200000"/>
                  <a:gd name="connsiteY5" fmla="*/ 3186595 h 3186595"/>
                  <a:gd name="connsiteX6" fmla="*/ 0 w 1200000"/>
                  <a:gd name="connsiteY6" fmla="*/ 3186595 h 3186595"/>
                  <a:gd name="connsiteX7" fmla="*/ 0 w 1200000"/>
                  <a:gd name="connsiteY7" fmla="*/ 837487 h 3186595"/>
                  <a:gd name="connsiteX8" fmla="*/ 367285 w 1200000"/>
                  <a:gd name="connsiteY8" fmla="*/ 7711 h 3186595"/>
                  <a:gd name="connsiteX0" fmla="*/ 367285 w 1200505"/>
                  <a:gd name="connsiteY0" fmla="*/ 1566 h 3180450"/>
                  <a:gd name="connsiteX1" fmla="*/ 1188312 w 1200505"/>
                  <a:gd name="connsiteY1" fmla="*/ 510817 h 3180450"/>
                  <a:gd name="connsiteX2" fmla="*/ 754433 w 1200505"/>
                  <a:gd name="connsiteY2" fmla="*/ 1442937 h 3180450"/>
                  <a:gd name="connsiteX3" fmla="*/ 792088 w 1200505"/>
                  <a:gd name="connsiteY3" fmla="*/ 3180450 h 3180450"/>
                  <a:gd name="connsiteX4" fmla="*/ 792088 w 1200505"/>
                  <a:gd name="connsiteY4" fmla="*/ 3180450 h 3180450"/>
                  <a:gd name="connsiteX5" fmla="*/ 0 w 1200505"/>
                  <a:gd name="connsiteY5" fmla="*/ 3180450 h 3180450"/>
                  <a:gd name="connsiteX6" fmla="*/ 0 w 1200505"/>
                  <a:gd name="connsiteY6" fmla="*/ 3180450 h 3180450"/>
                  <a:gd name="connsiteX7" fmla="*/ 0 w 1200505"/>
                  <a:gd name="connsiteY7" fmla="*/ 831342 h 3180450"/>
                  <a:gd name="connsiteX8" fmla="*/ 367285 w 1200505"/>
                  <a:gd name="connsiteY8" fmla="*/ 1566 h 3180450"/>
                  <a:gd name="connsiteX0" fmla="*/ 367858 w 1201078"/>
                  <a:gd name="connsiteY0" fmla="*/ 1566 h 3180450"/>
                  <a:gd name="connsiteX1" fmla="*/ 1188885 w 1201078"/>
                  <a:gd name="connsiteY1" fmla="*/ 510817 h 3180450"/>
                  <a:gd name="connsiteX2" fmla="*/ 755006 w 1201078"/>
                  <a:gd name="connsiteY2" fmla="*/ 1442937 h 3180450"/>
                  <a:gd name="connsiteX3" fmla="*/ 792661 w 1201078"/>
                  <a:gd name="connsiteY3" fmla="*/ 3180450 h 3180450"/>
                  <a:gd name="connsiteX4" fmla="*/ 792661 w 1201078"/>
                  <a:gd name="connsiteY4" fmla="*/ 3180450 h 3180450"/>
                  <a:gd name="connsiteX5" fmla="*/ 573 w 1201078"/>
                  <a:gd name="connsiteY5" fmla="*/ 3180450 h 3180450"/>
                  <a:gd name="connsiteX6" fmla="*/ 573 w 1201078"/>
                  <a:gd name="connsiteY6" fmla="*/ 3180450 h 3180450"/>
                  <a:gd name="connsiteX7" fmla="*/ 573 w 1201078"/>
                  <a:gd name="connsiteY7" fmla="*/ 831342 h 3180450"/>
                  <a:gd name="connsiteX8" fmla="*/ 367858 w 1201078"/>
                  <a:gd name="connsiteY8" fmla="*/ 1566 h 3180450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9271"/>
                  <a:gd name="connsiteY0" fmla="*/ 1508 h 3180392"/>
                  <a:gd name="connsiteX1" fmla="*/ 1237757 w 1249271"/>
                  <a:gd name="connsiteY1" fmla="*/ 520284 h 3180392"/>
                  <a:gd name="connsiteX2" fmla="*/ 755007 w 1249271"/>
                  <a:gd name="connsiteY2" fmla="*/ 1442879 h 3180392"/>
                  <a:gd name="connsiteX3" fmla="*/ 792662 w 1249271"/>
                  <a:gd name="connsiteY3" fmla="*/ 3180392 h 3180392"/>
                  <a:gd name="connsiteX4" fmla="*/ 792662 w 1249271"/>
                  <a:gd name="connsiteY4" fmla="*/ 3180392 h 3180392"/>
                  <a:gd name="connsiteX5" fmla="*/ 574 w 1249271"/>
                  <a:gd name="connsiteY5" fmla="*/ 3180392 h 3180392"/>
                  <a:gd name="connsiteX6" fmla="*/ 574 w 1249271"/>
                  <a:gd name="connsiteY6" fmla="*/ 3180392 h 3180392"/>
                  <a:gd name="connsiteX7" fmla="*/ 574 w 1249271"/>
                  <a:gd name="connsiteY7" fmla="*/ 831284 h 3180392"/>
                  <a:gd name="connsiteX8" fmla="*/ 367859 w 1249271"/>
                  <a:gd name="connsiteY8" fmla="*/ 1508 h 3180392"/>
                  <a:gd name="connsiteX0" fmla="*/ 367859 w 1240085"/>
                  <a:gd name="connsiteY0" fmla="*/ 1764 h 3180648"/>
                  <a:gd name="connsiteX1" fmla="*/ 1237757 w 1240085"/>
                  <a:gd name="connsiteY1" fmla="*/ 520540 h 3180648"/>
                  <a:gd name="connsiteX2" fmla="*/ 755007 w 1240085"/>
                  <a:gd name="connsiteY2" fmla="*/ 1443135 h 3180648"/>
                  <a:gd name="connsiteX3" fmla="*/ 792662 w 1240085"/>
                  <a:gd name="connsiteY3" fmla="*/ 3180648 h 3180648"/>
                  <a:gd name="connsiteX4" fmla="*/ 792662 w 1240085"/>
                  <a:gd name="connsiteY4" fmla="*/ 3180648 h 3180648"/>
                  <a:gd name="connsiteX5" fmla="*/ 574 w 1240085"/>
                  <a:gd name="connsiteY5" fmla="*/ 3180648 h 3180648"/>
                  <a:gd name="connsiteX6" fmla="*/ 574 w 1240085"/>
                  <a:gd name="connsiteY6" fmla="*/ 3180648 h 3180648"/>
                  <a:gd name="connsiteX7" fmla="*/ 574 w 1240085"/>
                  <a:gd name="connsiteY7" fmla="*/ 831540 h 3180648"/>
                  <a:gd name="connsiteX8" fmla="*/ 367859 w 1240085"/>
                  <a:gd name="connsiteY8" fmla="*/ 1764 h 3180648"/>
                  <a:gd name="connsiteX0" fmla="*/ 367859 w 1240086"/>
                  <a:gd name="connsiteY0" fmla="*/ 1764 h 3180648"/>
                  <a:gd name="connsiteX1" fmla="*/ 1237757 w 1240086"/>
                  <a:gd name="connsiteY1" fmla="*/ 520540 h 3180648"/>
                  <a:gd name="connsiteX2" fmla="*/ 755007 w 1240086"/>
                  <a:gd name="connsiteY2" fmla="*/ 1443135 h 3180648"/>
                  <a:gd name="connsiteX3" fmla="*/ 792662 w 1240086"/>
                  <a:gd name="connsiteY3" fmla="*/ 3180648 h 3180648"/>
                  <a:gd name="connsiteX4" fmla="*/ 792662 w 1240086"/>
                  <a:gd name="connsiteY4" fmla="*/ 3180648 h 3180648"/>
                  <a:gd name="connsiteX5" fmla="*/ 574 w 1240086"/>
                  <a:gd name="connsiteY5" fmla="*/ 3180648 h 3180648"/>
                  <a:gd name="connsiteX6" fmla="*/ 574 w 1240086"/>
                  <a:gd name="connsiteY6" fmla="*/ 3180648 h 3180648"/>
                  <a:gd name="connsiteX7" fmla="*/ 574 w 1240086"/>
                  <a:gd name="connsiteY7" fmla="*/ 831540 h 3180648"/>
                  <a:gd name="connsiteX8" fmla="*/ 367859 w 1240086"/>
                  <a:gd name="connsiteY8" fmla="*/ 1764 h 3180648"/>
                  <a:gd name="connsiteX0" fmla="*/ 373394 w 1239532"/>
                  <a:gd name="connsiteY0" fmla="*/ 1562 h 3209021"/>
                  <a:gd name="connsiteX1" fmla="*/ 1237184 w 1239532"/>
                  <a:gd name="connsiteY1" fmla="*/ 548913 h 3209021"/>
                  <a:gd name="connsiteX2" fmla="*/ 754434 w 1239532"/>
                  <a:gd name="connsiteY2" fmla="*/ 1471508 h 3209021"/>
                  <a:gd name="connsiteX3" fmla="*/ 792089 w 1239532"/>
                  <a:gd name="connsiteY3" fmla="*/ 3209021 h 3209021"/>
                  <a:gd name="connsiteX4" fmla="*/ 792089 w 1239532"/>
                  <a:gd name="connsiteY4" fmla="*/ 3209021 h 3209021"/>
                  <a:gd name="connsiteX5" fmla="*/ 1 w 1239532"/>
                  <a:gd name="connsiteY5" fmla="*/ 3209021 h 3209021"/>
                  <a:gd name="connsiteX6" fmla="*/ 1 w 1239532"/>
                  <a:gd name="connsiteY6" fmla="*/ 3209021 h 3209021"/>
                  <a:gd name="connsiteX7" fmla="*/ 1 w 1239532"/>
                  <a:gd name="connsiteY7" fmla="*/ 859913 h 3209021"/>
                  <a:gd name="connsiteX8" fmla="*/ 373394 w 1239532"/>
                  <a:gd name="connsiteY8" fmla="*/ 1562 h 3209021"/>
                  <a:gd name="connsiteX0" fmla="*/ 373393 w 1239758"/>
                  <a:gd name="connsiteY0" fmla="*/ 0 h 3207459"/>
                  <a:gd name="connsiteX1" fmla="*/ 1237183 w 1239758"/>
                  <a:gd name="connsiteY1" fmla="*/ 547351 h 3207459"/>
                  <a:gd name="connsiteX2" fmla="*/ 754433 w 1239758"/>
                  <a:gd name="connsiteY2" fmla="*/ 1469946 h 3207459"/>
                  <a:gd name="connsiteX3" fmla="*/ 792088 w 1239758"/>
                  <a:gd name="connsiteY3" fmla="*/ 3207459 h 3207459"/>
                  <a:gd name="connsiteX4" fmla="*/ 792088 w 1239758"/>
                  <a:gd name="connsiteY4" fmla="*/ 3207459 h 3207459"/>
                  <a:gd name="connsiteX5" fmla="*/ 0 w 1239758"/>
                  <a:gd name="connsiteY5" fmla="*/ 3207459 h 3207459"/>
                  <a:gd name="connsiteX6" fmla="*/ 0 w 1239758"/>
                  <a:gd name="connsiteY6" fmla="*/ 3207459 h 3207459"/>
                  <a:gd name="connsiteX7" fmla="*/ 0 w 1239758"/>
                  <a:gd name="connsiteY7" fmla="*/ 858351 h 3207459"/>
                  <a:gd name="connsiteX8" fmla="*/ 373393 w 1239758"/>
                  <a:gd name="connsiteY8" fmla="*/ 0 h 3207459"/>
                  <a:gd name="connsiteX0" fmla="*/ 380199 w 1246564"/>
                  <a:gd name="connsiteY0" fmla="*/ 0 h 3207459"/>
                  <a:gd name="connsiteX1" fmla="*/ 1243989 w 1246564"/>
                  <a:gd name="connsiteY1" fmla="*/ 547351 h 3207459"/>
                  <a:gd name="connsiteX2" fmla="*/ 761239 w 1246564"/>
                  <a:gd name="connsiteY2" fmla="*/ 1469946 h 3207459"/>
                  <a:gd name="connsiteX3" fmla="*/ 798894 w 1246564"/>
                  <a:gd name="connsiteY3" fmla="*/ 3207459 h 3207459"/>
                  <a:gd name="connsiteX4" fmla="*/ 798894 w 1246564"/>
                  <a:gd name="connsiteY4" fmla="*/ 3207459 h 3207459"/>
                  <a:gd name="connsiteX5" fmla="*/ 6806 w 1246564"/>
                  <a:gd name="connsiteY5" fmla="*/ 3207459 h 3207459"/>
                  <a:gd name="connsiteX6" fmla="*/ 6806 w 1246564"/>
                  <a:gd name="connsiteY6" fmla="*/ 3207459 h 3207459"/>
                  <a:gd name="connsiteX7" fmla="*/ 6806 w 1246564"/>
                  <a:gd name="connsiteY7" fmla="*/ 858351 h 3207459"/>
                  <a:gd name="connsiteX8" fmla="*/ 380199 w 1246564"/>
                  <a:gd name="connsiteY8" fmla="*/ 0 h 3207459"/>
                  <a:gd name="connsiteX0" fmla="*/ 380199 w 1246610"/>
                  <a:gd name="connsiteY0" fmla="*/ 233 h 3207692"/>
                  <a:gd name="connsiteX1" fmla="*/ 1243989 w 1246610"/>
                  <a:gd name="connsiteY1" fmla="*/ 547584 h 3207692"/>
                  <a:gd name="connsiteX2" fmla="*/ 761239 w 1246610"/>
                  <a:gd name="connsiteY2" fmla="*/ 1470179 h 3207692"/>
                  <a:gd name="connsiteX3" fmla="*/ 798894 w 1246610"/>
                  <a:gd name="connsiteY3" fmla="*/ 3207692 h 3207692"/>
                  <a:gd name="connsiteX4" fmla="*/ 798894 w 1246610"/>
                  <a:gd name="connsiteY4" fmla="*/ 3207692 h 3207692"/>
                  <a:gd name="connsiteX5" fmla="*/ 6806 w 1246610"/>
                  <a:gd name="connsiteY5" fmla="*/ 3207692 h 3207692"/>
                  <a:gd name="connsiteX6" fmla="*/ 6806 w 1246610"/>
                  <a:gd name="connsiteY6" fmla="*/ 3207692 h 3207692"/>
                  <a:gd name="connsiteX7" fmla="*/ 6806 w 1246610"/>
                  <a:gd name="connsiteY7" fmla="*/ 858584 h 3207692"/>
                  <a:gd name="connsiteX8" fmla="*/ 380199 w 1246610"/>
                  <a:gd name="connsiteY8" fmla="*/ 233 h 3207692"/>
                  <a:gd name="connsiteX0" fmla="*/ 380199 w 1301393"/>
                  <a:gd name="connsiteY0" fmla="*/ 233 h 3207692"/>
                  <a:gd name="connsiteX1" fmla="*/ 1298970 w 1301393"/>
                  <a:gd name="connsiteY1" fmla="*/ 547584 h 3207692"/>
                  <a:gd name="connsiteX2" fmla="*/ 761239 w 1301393"/>
                  <a:gd name="connsiteY2" fmla="*/ 1470179 h 3207692"/>
                  <a:gd name="connsiteX3" fmla="*/ 798894 w 1301393"/>
                  <a:gd name="connsiteY3" fmla="*/ 3207692 h 3207692"/>
                  <a:gd name="connsiteX4" fmla="*/ 798894 w 1301393"/>
                  <a:gd name="connsiteY4" fmla="*/ 3207692 h 3207692"/>
                  <a:gd name="connsiteX5" fmla="*/ 6806 w 1301393"/>
                  <a:gd name="connsiteY5" fmla="*/ 3207692 h 3207692"/>
                  <a:gd name="connsiteX6" fmla="*/ 6806 w 1301393"/>
                  <a:gd name="connsiteY6" fmla="*/ 3207692 h 3207692"/>
                  <a:gd name="connsiteX7" fmla="*/ 6806 w 1301393"/>
                  <a:gd name="connsiteY7" fmla="*/ 858584 h 3207692"/>
                  <a:gd name="connsiteX8" fmla="*/ 380199 w 1301393"/>
                  <a:gd name="connsiteY8" fmla="*/ 233 h 3207692"/>
                  <a:gd name="connsiteX0" fmla="*/ 380199 w 1301394"/>
                  <a:gd name="connsiteY0" fmla="*/ 233 h 3207692"/>
                  <a:gd name="connsiteX1" fmla="*/ 1298970 w 1301394"/>
                  <a:gd name="connsiteY1" fmla="*/ 547584 h 3207692"/>
                  <a:gd name="connsiteX2" fmla="*/ 761239 w 1301394"/>
                  <a:gd name="connsiteY2" fmla="*/ 1470179 h 3207692"/>
                  <a:gd name="connsiteX3" fmla="*/ 798894 w 1301394"/>
                  <a:gd name="connsiteY3" fmla="*/ 3207692 h 3207692"/>
                  <a:gd name="connsiteX4" fmla="*/ 798894 w 1301394"/>
                  <a:gd name="connsiteY4" fmla="*/ 3207692 h 3207692"/>
                  <a:gd name="connsiteX5" fmla="*/ 6806 w 1301394"/>
                  <a:gd name="connsiteY5" fmla="*/ 3207692 h 3207692"/>
                  <a:gd name="connsiteX6" fmla="*/ 6806 w 1301394"/>
                  <a:gd name="connsiteY6" fmla="*/ 3207692 h 3207692"/>
                  <a:gd name="connsiteX7" fmla="*/ 6806 w 1301394"/>
                  <a:gd name="connsiteY7" fmla="*/ 858584 h 3207692"/>
                  <a:gd name="connsiteX8" fmla="*/ 380199 w 1301394"/>
                  <a:gd name="connsiteY8" fmla="*/ 233 h 3207692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380199 w 1318174"/>
                  <a:gd name="connsiteY0" fmla="*/ 211 h 3207670"/>
                  <a:gd name="connsiteX1" fmla="*/ 1298970 w 1318174"/>
                  <a:gd name="connsiteY1" fmla="*/ 547562 h 3207670"/>
                  <a:gd name="connsiteX2" fmla="*/ 761239 w 1318174"/>
                  <a:gd name="connsiteY2" fmla="*/ 1470157 h 3207670"/>
                  <a:gd name="connsiteX3" fmla="*/ 798894 w 1318174"/>
                  <a:gd name="connsiteY3" fmla="*/ 3207670 h 3207670"/>
                  <a:gd name="connsiteX4" fmla="*/ 798894 w 1318174"/>
                  <a:gd name="connsiteY4" fmla="*/ 3207670 h 3207670"/>
                  <a:gd name="connsiteX5" fmla="*/ 6806 w 1318174"/>
                  <a:gd name="connsiteY5" fmla="*/ 3207670 h 3207670"/>
                  <a:gd name="connsiteX6" fmla="*/ 6806 w 1318174"/>
                  <a:gd name="connsiteY6" fmla="*/ 3207670 h 3207670"/>
                  <a:gd name="connsiteX7" fmla="*/ 6806 w 1318174"/>
                  <a:gd name="connsiteY7" fmla="*/ 858562 h 3207670"/>
                  <a:gd name="connsiteX8" fmla="*/ 380199 w 1318174"/>
                  <a:gd name="connsiteY8" fmla="*/ 211 h 3207670"/>
                  <a:gd name="connsiteX0" fmla="*/ 658146 w 1319958"/>
                  <a:gd name="connsiteY0" fmla="*/ 211 h 3207670"/>
                  <a:gd name="connsiteX1" fmla="*/ 1292164 w 1319958"/>
                  <a:gd name="connsiteY1" fmla="*/ 547562 h 3207670"/>
                  <a:gd name="connsiteX2" fmla="*/ 754433 w 1319958"/>
                  <a:gd name="connsiteY2" fmla="*/ 1470157 h 3207670"/>
                  <a:gd name="connsiteX3" fmla="*/ 792088 w 1319958"/>
                  <a:gd name="connsiteY3" fmla="*/ 3207670 h 3207670"/>
                  <a:gd name="connsiteX4" fmla="*/ 792088 w 1319958"/>
                  <a:gd name="connsiteY4" fmla="*/ 3207670 h 3207670"/>
                  <a:gd name="connsiteX5" fmla="*/ 0 w 1319958"/>
                  <a:gd name="connsiteY5" fmla="*/ 3207670 h 3207670"/>
                  <a:gd name="connsiteX6" fmla="*/ 0 w 1319958"/>
                  <a:gd name="connsiteY6" fmla="*/ 3207670 h 3207670"/>
                  <a:gd name="connsiteX7" fmla="*/ 0 w 1319958"/>
                  <a:gd name="connsiteY7" fmla="*/ 858562 h 3207670"/>
                  <a:gd name="connsiteX8" fmla="*/ 658146 w 1319958"/>
                  <a:gd name="connsiteY8" fmla="*/ 211 h 3207670"/>
                  <a:gd name="connsiteX0" fmla="*/ 786963 w 1326878"/>
                  <a:gd name="connsiteY0" fmla="*/ 205 h 3212949"/>
                  <a:gd name="connsiteX1" fmla="*/ 1292164 w 1326878"/>
                  <a:gd name="connsiteY1" fmla="*/ 552841 h 3212949"/>
                  <a:gd name="connsiteX2" fmla="*/ 754433 w 1326878"/>
                  <a:gd name="connsiteY2" fmla="*/ 1475436 h 3212949"/>
                  <a:gd name="connsiteX3" fmla="*/ 792088 w 1326878"/>
                  <a:gd name="connsiteY3" fmla="*/ 3212949 h 3212949"/>
                  <a:gd name="connsiteX4" fmla="*/ 792088 w 1326878"/>
                  <a:gd name="connsiteY4" fmla="*/ 3212949 h 3212949"/>
                  <a:gd name="connsiteX5" fmla="*/ 0 w 1326878"/>
                  <a:gd name="connsiteY5" fmla="*/ 3212949 h 3212949"/>
                  <a:gd name="connsiteX6" fmla="*/ 0 w 1326878"/>
                  <a:gd name="connsiteY6" fmla="*/ 3212949 h 3212949"/>
                  <a:gd name="connsiteX7" fmla="*/ 0 w 1326878"/>
                  <a:gd name="connsiteY7" fmla="*/ 863841 h 3212949"/>
                  <a:gd name="connsiteX8" fmla="*/ 786963 w 1326878"/>
                  <a:gd name="connsiteY8" fmla="*/ 205 h 3212949"/>
                  <a:gd name="connsiteX0" fmla="*/ 786963 w 1279105"/>
                  <a:gd name="connsiteY0" fmla="*/ 234 h 3212978"/>
                  <a:gd name="connsiteX1" fmla="*/ 1240608 w 1279105"/>
                  <a:gd name="connsiteY1" fmla="*/ 522725 h 3212978"/>
                  <a:gd name="connsiteX2" fmla="*/ 754433 w 1279105"/>
                  <a:gd name="connsiteY2" fmla="*/ 1475465 h 3212978"/>
                  <a:gd name="connsiteX3" fmla="*/ 792088 w 1279105"/>
                  <a:gd name="connsiteY3" fmla="*/ 3212978 h 3212978"/>
                  <a:gd name="connsiteX4" fmla="*/ 792088 w 1279105"/>
                  <a:gd name="connsiteY4" fmla="*/ 3212978 h 3212978"/>
                  <a:gd name="connsiteX5" fmla="*/ 0 w 1279105"/>
                  <a:gd name="connsiteY5" fmla="*/ 3212978 h 3212978"/>
                  <a:gd name="connsiteX6" fmla="*/ 0 w 1279105"/>
                  <a:gd name="connsiteY6" fmla="*/ 3212978 h 3212978"/>
                  <a:gd name="connsiteX7" fmla="*/ 0 w 1279105"/>
                  <a:gd name="connsiteY7" fmla="*/ 863870 h 3212978"/>
                  <a:gd name="connsiteX8" fmla="*/ 786963 w 1279105"/>
                  <a:gd name="connsiteY8" fmla="*/ 234 h 3212978"/>
                  <a:gd name="connsiteX0" fmla="*/ 786963 w 1232192"/>
                  <a:gd name="connsiteY0" fmla="*/ 272 h 3213016"/>
                  <a:gd name="connsiteX1" fmla="*/ 1189052 w 1232192"/>
                  <a:gd name="connsiteY1" fmla="*/ 492618 h 3213016"/>
                  <a:gd name="connsiteX2" fmla="*/ 754433 w 1232192"/>
                  <a:gd name="connsiteY2" fmla="*/ 1475503 h 3213016"/>
                  <a:gd name="connsiteX3" fmla="*/ 792088 w 1232192"/>
                  <a:gd name="connsiteY3" fmla="*/ 3213016 h 3213016"/>
                  <a:gd name="connsiteX4" fmla="*/ 792088 w 1232192"/>
                  <a:gd name="connsiteY4" fmla="*/ 3213016 h 3213016"/>
                  <a:gd name="connsiteX5" fmla="*/ 0 w 1232192"/>
                  <a:gd name="connsiteY5" fmla="*/ 3213016 h 3213016"/>
                  <a:gd name="connsiteX6" fmla="*/ 0 w 1232192"/>
                  <a:gd name="connsiteY6" fmla="*/ 3213016 h 3213016"/>
                  <a:gd name="connsiteX7" fmla="*/ 0 w 1232192"/>
                  <a:gd name="connsiteY7" fmla="*/ 863908 h 3213016"/>
                  <a:gd name="connsiteX8" fmla="*/ 786963 w 1232192"/>
                  <a:gd name="connsiteY8" fmla="*/ 272 h 3213016"/>
                  <a:gd name="connsiteX0" fmla="*/ 883632 w 1244333"/>
                  <a:gd name="connsiteY0" fmla="*/ 288 h 3202984"/>
                  <a:gd name="connsiteX1" fmla="*/ 1189052 w 1244333"/>
                  <a:gd name="connsiteY1" fmla="*/ 482586 h 3202984"/>
                  <a:gd name="connsiteX2" fmla="*/ 754433 w 1244333"/>
                  <a:gd name="connsiteY2" fmla="*/ 1465471 h 3202984"/>
                  <a:gd name="connsiteX3" fmla="*/ 792088 w 1244333"/>
                  <a:gd name="connsiteY3" fmla="*/ 3202984 h 3202984"/>
                  <a:gd name="connsiteX4" fmla="*/ 792088 w 1244333"/>
                  <a:gd name="connsiteY4" fmla="*/ 3202984 h 3202984"/>
                  <a:gd name="connsiteX5" fmla="*/ 0 w 1244333"/>
                  <a:gd name="connsiteY5" fmla="*/ 3202984 h 3202984"/>
                  <a:gd name="connsiteX6" fmla="*/ 0 w 1244333"/>
                  <a:gd name="connsiteY6" fmla="*/ 3202984 h 3202984"/>
                  <a:gd name="connsiteX7" fmla="*/ 0 w 1244333"/>
                  <a:gd name="connsiteY7" fmla="*/ 853876 h 3202984"/>
                  <a:gd name="connsiteX8" fmla="*/ 883632 w 1244333"/>
                  <a:gd name="connsiteY8" fmla="*/ 288 h 32029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333" h="3202984">
                    <a:moveTo>
                      <a:pt x="883632" y="288"/>
                    </a:moveTo>
                    <a:cubicBezTo>
                      <a:pt x="1159064" y="-7889"/>
                      <a:pt x="1341397" y="158219"/>
                      <a:pt x="1189052" y="482586"/>
                    </a:cubicBezTo>
                    <a:cubicBezTo>
                      <a:pt x="975620" y="911727"/>
                      <a:pt x="739017" y="984814"/>
                      <a:pt x="754433" y="1465471"/>
                    </a:cubicBezTo>
                    <a:cubicBezTo>
                      <a:pt x="763047" y="1992441"/>
                      <a:pt x="773014" y="2384949"/>
                      <a:pt x="792088" y="3202984"/>
                    </a:cubicBezTo>
                    <a:lnTo>
                      <a:pt x="792088" y="3202984"/>
                    </a:lnTo>
                    <a:lnTo>
                      <a:pt x="0" y="3202984"/>
                    </a:lnTo>
                    <a:lnTo>
                      <a:pt x="0" y="3202984"/>
                    </a:lnTo>
                    <a:lnTo>
                      <a:pt x="0" y="853876"/>
                    </a:lnTo>
                    <a:cubicBezTo>
                      <a:pt x="19874" y="235997"/>
                      <a:pt x="377849" y="5161"/>
                      <a:pt x="883632" y="288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  <p:sp>
            <p:nvSpPr>
              <p:cNvPr id="29" name="Round Same Side Corner Rectangle 8">
                <a:extLst>
                  <a:ext uri="{FF2B5EF4-FFF2-40B4-BE49-F238E27FC236}">
                    <a16:creationId xmlns:a16="http://schemas.microsoft.com/office/drawing/2014/main" id="{2E651AE8-5069-C92F-1C98-AEA38644F712}"/>
                  </a:ext>
                </a:extLst>
              </p:cNvPr>
              <p:cNvSpPr/>
              <p:nvPr/>
            </p:nvSpPr>
            <p:spPr>
              <a:xfrm rot="10800000">
                <a:off x="4958576" y="2197645"/>
                <a:ext cx="1601768" cy="3212297"/>
              </a:xfrm>
              <a:custGeom>
                <a:avLst/>
                <a:gdLst>
                  <a:gd name="connsiteX0" fmla="*/ 306000 w 612000"/>
                  <a:gd name="connsiteY0" fmla="*/ 0 h 2817001"/>
                  <a:gd name="connsiteX1" fmla="*/ 306000 w 612000"/>
                  <a:gd name="connsiteY1" fmla="*/ 0 h 2817001"/>
                  <a:gd name="connsiteX2" fmla="*/ 612000 w 612000"/>
                  <a:gd name="connsiteY2" fmla="*/ 306000 h 2817001"/>
                  <a:gd name="connsiteX3" fmla="*/ 612000 w 612000"/>
                  <a:gd name="connsiteY3" fmla="*/ 2817001 h 2817001"/>
                  <a:gd name="connsiteX4" fmla="*/ 612000 w 612000"/>
                  <a:gd name="connsiteY4" fmla="*/ 2817001 h 2817001"/>
                  <a:gd name="connsiteX5" fmla="*/ 0 w 612000"/>
                  <a:gd name="connsiteY5" fmla="*/ 2817001 h 2817001"/>
                  <a:gd name="connsiteX6" fmla="*/ 0 w 612000"/>
                  <a:gd name="connsiteY6" fmla="*/ 2817001 h 2817001"/>
                  <a:gd name="connsiteX7" fmla="*/ 0 w 612000"/>
                  <a:gd name="connsiteY7" fmla="*/ 306000 h 2817001"/>
                  <a:gd name="connsiteX8" fmla="*/ 306000 w 612000"/>
                  <a:gd name="connsiteY8" fmla="*/ 0 h 2817001"/>
                  <a:gd name="connsiteX0" fmla="*/ 25563 w 1192801"/>
                  <a:gd name="connsiteY0" fmla="*/ 0 h 3231671"/>
                  <a:gd name="connsiteX1" fmla="*/ 886801 w 1192801"/>
                  <a:gd name="connsiteY1" fmla="*/ 414670 h 3231671"/>
                  <a:gd name="connsiteX2" fmla="*/ 1192801 w 1192801"/>
                  <a:gd name="connsiteY2" fmla="*/ 720670 h 3231671"/>
                  <a:gd name="connsiteX3" fmla="*/ 1192801 w 1192801"/>
                  <a:gd name="connsiteY3" fmla="*/ 3231671 h 3231671"/>
                  <a:gd name="connsiteX4" fmla="*/ 1192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3231671 h 3231671"/>
                  <a:gd name="connsiteX7" fmla="*/ 580801 w 1192801"/>
                  <a:gd name="connsiteY7" fmla="*/ 720670 h 3231671"/>
                  <a:gd name="connsiteX8" fmla="*/ 25563 w 1192801"/>
                  <a:gd name="connsiteY8" fmla="*/ 0 h 3231671"/>
                  <a:gd name="connsiteX0" fmla="*/ 25563 w 1192801"/>
                  <a:gd name="connsiteY0" fmla="*/ 0 h 3231671"/>
                  <a:gd name="connsiteX1" fmla="*/ 1192801 w 1192801"/>
                  <a:gd name="connsiteY1" fmla="*/ 720670 h 3231671"/>
                  <a:gd name="connsiteX2" fmla="*/ 1192801 w 1192801"/>
                  <a:gd name="connsiteY2" fmla="*/ 3231671 h 3231671"/>
                  <a:gd name="connsiteX3" fmla="*/ 1192801 w 1192801"/>
                  <a:gd name="connsiteY3" fmla="*/ 3231671 h 3231671"/>
                  <a:gd name="connsiteX4" fmla="*/ 580801 w 1192801"/>
                  <a:gd name="connsiteY4" fmla="*/ 3231671 h 3231671"/>
                  <a:gd name="connsiteX5" fmla="*/ 580801 w 1192801"/>
                  <a:gd name="connsiteY5" fmla="*/ 3231671 h 3231671"/>
                  <a:gd name="connsiteX6" fmla="*/ 580801 w 1192801"/>
                  <a:gd name="connsiteY6" fmla="*/ 720670 h 3231671"/>
                  <a:gd name="connsiteX7" fmla="*/ 25563 w 1192801"/>
                  <a:gd name="connsiteY7" fmla="*/ 0 h 3231671"/>
                  <a:gd name="connsiteX0" fmla="*/ 30147 w 1197385"/>
                  <a:gd name="connsiteY0" fmla="*/ 0 h 3231671"/>
                  <a:gd name="connsiteX1" fmla="*/ 1197385 w 1197385"/>
                  <a:gd name="connsiteY1" fmla="*/ 720670 h 3231671"/>
                  <a:gd name="connsiteX2" fmla="*/ 1197385 w 1197385"/>
                  <a:gd name="connsiteY2" fmla="*/ 3231671 h 3231671"/>
                  <a:gd name="connsiteX3" fmla="*/ 1197385 w 1197385"/>
                  <a:gd name="connsiteY3" fmla="*/ 3231671 h 3231671"/>
                  <a:gd name="connsiteX4" fmla="*/ 585385 w 1197385"/>
                  <a:gd name="connsiteY4" fmla="*/ 3231671 h 3231671"/>
                  <a:gd name="connsiteX5" fmla="*/ 585385 w 1197385"/>
                  <a:gd name="connsiteY5" fmla="*/ 3231671 h 3231671"/>
                  <a:gd name="connsiteX6" fmla="*/ 457794 w 1197385"/>
                  <a:gd name="connsiteY6" fmla="*/ 1018382 h 3231671"/>
                  <a:gd name="connsiteX7" fmla="*/ 30147 w 1197385"/>
                  <a:gd name="connsiteY7" fmla="*/ 0 h 3231671"/>
                  <a:gd name="connsiteX0" fmla="*/ 311465 w 1478703"/>
                  <a:gd name="connsiteY0" fmla="*/ 1443 h 3233114"/>
                  <a:gd name="connsiteX1" fmla="*/ 1478703 w 1478703"/>
                  <a:gd name="connsiteY1" fmla="*/ 722113 h 3233114"/>
                  <a:gd name="connsiteX2" fmla="*/ 1478703 w 1478703"/>
                  <a:gd name="connsiteY2" fmla="*/ 3233114 h 3233114"/>
                  <a:gd name="connsiteX3" fmla="*/ 1478703 w 1478703"/>
                  <a:gd name="connsiteY3" fmla="*/ 3233114 h 3233114"/>
                  <a:gd name="connsiteX4" fmla="*/ 866703 w 1478703"/>
                  <a:gd name="connsiteY4" fmla="*/ 3233114 h 3233114"/>
                  <a:gd name="connsiteX5" fmla="*/ 866703 w 1478703"/>
                  <a:gd name="connsiteY5" fmla="*/ 3233114 h 3233114"/>
                  <a:gd name="connsiteX6" fmla="*/ 739112 w 1478703"/>
                  <a:gd name="connsiteY6" fmla="*/ 1019825 h 3233114"/>
                  <a:gd name="connsiteX7" fmla="*/ 15213 w 1478703"/>
                  <a:gd name="connsiteY7" fmla="*/ 1379751 h 3233114"/>
                  <a:gd name="connsiteX8" fmla="*/ 311465 w 1478703"/>
                  <a:gd name="connsiteY8" fmla="*/ 1443 h 3233114"/>
                  <a:gd name="connsiteX0" fmla="*/ 188447 w 1355685"/>
                  <a:gd name="connsiteY0" fmla="*/ 1409 h 3233080"/>
                  <a:gd name="connsiteX1" fmla="*/ 1355685 w 1355685"/>
                  <a:gd name="connsiteY1" fmla="*/ 722079 h 3233080"/>
                  <a:gd name="connsiteX2" fmla="*/ 1355685 w 1355685"/>
                  <a:gd name="connsiteY2" fmla="*/ 3233080 h 3233080"/>
                  <a:gd name="connsiteX3" fmla="*/ 1355685 w 1355685"/>
                  <a:gd name="connsiteY3" fmla="*/ 3233080 h 3233080"/>
                  <a:gd name="connsiteX4" fmla="*/ 743685 w 1355685"/>
                  <a:gd name="connsiteY4" fmla="*/ 3233080 h 3233080"/>
                  <a:gd name="connsiteX5" fmla="*/ 743685 w 1355685"/>
                  <a:gd name="connsiteY5" fmla="*/ 3233080 h 3233080"/>
                  <a:gd name="connsiteX6" fmla="*/ 616094 w 1355685"/>
                  <a:gd name="connsiteY6" fmla="*/ 1019791 h 3233080"/>
                  <a:gd name="connsiteX7" fmla="*/ 30418 w 1355685"/>
                  <a:gd name="connsiteY7" fmla="*/ 1411615 h 3233080"/>
                  <a:gd name="connsiteX8" fmla="*/ 188447 w 1355685"/>
                  <a:gd name="connsiteY8" fmla="*/ 1409 h 3233080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572369 w 1572369"/>
                  <a:gd name="connsiteY1" fmla="*/ 722664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05131 w 1572369"/>
                  <a:gd name="connsiteY0" fmla="*/ 1994 h 3233665"/>
                  <a:gd name="connsiteX1" fmla="*/ 1476676 w 1572369"/>
                  <a:gd name="connsiteY1" fmla="*/ 935315 h 3233665"/>
                  <a:gd name="connsiteX2" fmla="*/ 1572369 w 1572369"/>
                  <a:gd name="connsiteY2" fmla="*/ 3233665 h 3233665"/>
                  <a:gd name="connsiteX3" fmla="*/ 1572369 w 1572369"/>
                  <a:gd name="connsiteY3" fmla="*/ 3233665 h 3233665"/>
                  <a:gd name="connsiteX4" fmla="*/ 960369 w 1572369"/>
                  <a:gd name="connsiteY4" fmla="*/ 3233665 h 3233665"/>
                  <a:gd name="connsiteX5" fmla="*/ 960369 w 1572369"/>
                  <a:gd name="connsiteY5" fmla="*/ 3233665 h 3233665"/>
                  <a:gd name="connsiteX6" fmla="*/ 832778 w 1572369"/>
                  <a:gd name="connsiteY6" fmla="*/ 1020376 h 3233665"/>
                  <a:gd name="connsiteX7" fmla="*/ 247102 w 1572369"/>
                  <a:gd name="connsiteY7" fmla="*/ 1412200 h 3233665"/>
                  <a:gd name="connsiteX8" fmla="*/ 405131 w 1572369"/>
                  <a:gd name="connsiteY8" fmla="*/ 1994 h 3233665"/>
                  <a:gd name="connsiteX0" fmla="*/ 454087 w 1557530"/>
                  <a:gd name="connsiteY0" fmla="*/ 2221 h 3138199"/>
                  <a:gd name="connsiteX1" fmla="*/ 1461837 w 1557530"/>
                  <a:gd name="connsiteY1" fmla="*/ 839849 h 3138199"/>
                  <a:gd name="connsiteX2" fmla="*/ 1557530 w 1557530"/>
                  <a:gd name="connsiteY2" fmla="*/ 3138199 h 3138199"/>
                  <a:gd name="connsiteX3" fmla="*/ 1557530 w 1557530"/>
                  <a:gd name="connsiteY3" fmla="*/ 3138199 h 3138199"/>
                  <a:gd name="connsiteX4" fmla="*/ 945530 w 1557530"/>
                  <a:gd name="connsiteY4" fmla="*/ 3138199 h 3138199"/>
                  <a:gd name="connsiteX5" fmla="*/ 945530 w 1557530"/>
                  <a:gd name="connsiteY5" fmla="*/ 3138199 h 3138199"/>
                  <a:gd name="connsiteX6" fmla="*/ 817939 w 1557530"/>
                  <a:gd name="connsiteY6" fmla="*/ 924910 h 3138199"/>
                  <a:gd name="connsiteX7" fmla="*/ 232263 w 1557530"/>
                  <a:gd name="connsiteY7" fmla="*/ 1316734 h 3138199"/>
                  <a:gd name="connsiteX8" fmla="*/ 454087 w 1557530"/>
                  <a:gd name="connsiteY8" fmla="*/ 2221 h 3138199"/>
                  <a:gd name="connsiteX0" fmla="*/ 458217 w 1561660"/>
                  <a:gd name="connsiteY0" fmla="*/ 54 h 3136032"/>
                  <a:gd name="connsiteX1" fmla="*/ 1465967 w 1561660"/>
                  <a:gd name="connsiteY1" fmla="*/ 837682 h 3136032"/>
                  <a:gd name="connsiteX2" fmla="*/ 1561660 w 1561660"/>
                  <a:gd name="connsiteY2" fmla="*/ 3136032 h 3136032"/>
                  <a:gd name="connsiteX3" fmla="*/ 1561660 w 1561660"/>
                  <a:gd name="connsiteY3" fmla="*/ 3136032 h 3136032"/>
                  <a:gd name="connsiteX4" fmla="*/ 949660 w 1561660"/>
                  <a:gd name="connsiteY4" fmla="*/ 3136032 h 3136032"/>
                  <a:gd name="connsiteX5" fmla="*/ 949660 w 1561660"/>
                  <a:gd name="connsiteY5" fmla="*/ 3136032 h 3136032"/>
                  <a:gd name="connsiteX6" fmla="*/ 822069 w 1561660"/>
                  <a:gd name="connsiteY6" fmla="*/ 922743 h 3136032"/>
                  <a:gd name="connsiteX7" fmla="*/ 236393 w 1561660"/>
                  <a:gd name="connsiteY7" fmla="*/ 1314567 h 3136032"/>
                  <a:gd name="connsiteX8" fmla="*/ 458217 w 1561660"/>
                  <a:gd name="connsiteY8" fmla="*/ 54 h 3136032"/>
                  <a:gd name="connsiteX0" fmla="*/ 458217 w 1561660"/>
                  <a:gd name="connsiteY0" fmla="*/ 53790 h 3189768"/>
                  <a:gd name="connsiteX1" fmla="*/ 1465967 w 1561660"/>
                  <a:gd name="connsiteY1" fmla="*/ 891418 h 3189768"/>
                  <a:gd name="connsiteX2" fmla="*/ 1561660 w 1561660"/>
                  <a:gd name="connsiteY2" fmla="*/ 3189768 h 3189768"/>
                  <a:gd name="connsiteX3" fmla="*/ 1561660 w 1561660"/>
                  <a:gd name="connsiteY3" fmla="*/ 3189768 h 3189768"/>
                  <a:gd name="connsiteX4" fmla="*/ 949660 w 1561660"/>
                  <a:gd name="connsiteY4" fmla="*/ 3189768 h 3189768"/>
                  <a:gd name="connsiteX5" fmla="*/ 949660 w 1561660"/>
                  <a:gd name="connsiteY5" fmla="*/ 3189768 h 3189768"/>
                  <a:gd name="connsiteX6" fmla="*/ 822069 w 1561660"/>
                  <a:gd name="connsiteY6" fmla="*/ 976479 h 3189768"/>
                  <a:gd name="connsiteX7" fmla="*/ 236393 w 1561660"/>
                  <a:gd name="connsiteY7" fmla="*/ 1368303 h 3189768"/>
                  <a:gd name="connsiteX8" fmla="*/ 458217 w 1561660"/>
                  <a:gd name="connsiteY8" fmla="*/ 53790 h 3189768"/>
                  <a:gd name="connsiteX0" fmla="*/ 473561 w 1577004"/>
                  <a:gd name="connsiteY0" fmla="*/ 53790 h 3189768"/>
                  <a:gd name="connsiteX1" fmla="*/ 1481311 w 1577004"/>
                  <a:gd name="connsiteY1" fmla="*/ 891418 h 3189768"/>
                  <a:gd name="connsiteX2" fmla="*/ 1577004 w 1577004"/>
                  <a:gd name="connsiteY2" fmla="*/ 3189768 h 3189768"/>
                  <a:gd name="connsiteX3" fmla="*/ 1577004 w 1577004"/>
                  <a:gd name="connsiteY3" fmla="*/ 3189768 h 3189768"/>
                  <a:gd name="connsiteX4" fmla="*/ 965004 w 1577004"/>
                  <a:gd name="connsiteY4" fmla="*/ 3189768 h 3189768"/>
                  <a:gd name="connsiteX5" fmla="*/ 965004 w 1577004"/>
                  <a:gd name="connsiteY5" fmla="*/ 3189768 h 3189768"/>
                  <a:gd name="connsiteX6" fmla="*/ 837413 w 1577004"/>
                  <a:gd name="connsiteY6" fmla="*/ 976479 h 3189768"/>
                  <a:gd name="connsiteX7" fmla="*/ 251737 w 1577004"/>
                  <a:gd name="connsiteY7" fmla="*/ 1368303 h 3189768"/>
                  <a:gd name="connsiteX8" fmla="*/ 473561 w 1577004"/>
                  <a:gd name="connsiteY8" fmla="*/ 53790 h 3189768"/>
                  <a:gd name="connsiteX0" fmla="*/ 473561 w 1577004"/>
                  <a:gd name="connsiteY0" fmla="*/ 46232 h 3182210"/>
                  <a:gd name="connsiteX1" fmla="*/ 1481311 w 1577004"/>
                  <a:gd name="connsiteY1" fmla="*/ 883860 h 3182210"/>
                  <a:gd name="connsiteX2" fmla="*/ 1577004 w 1577004"/>
                  <a:gd name="connsiteY2" fmla="*/ 3182210 h 3182210"/>
                  <a:gd name="connsiteX3" fmla="*/ 1577004 w 1577004"/>
                  <a:gd name="connsiteY3" fmla="*/ 3182210 h 3182210"/>
                  <a:gd name="connsiteX4" fmla="*/ 965004 w 1577004"/>
                  <a:gd name="connsiteY4" fmla="*/ 3182210 h 3182210"/>
                  <a:gd name="connsiteX5" fmla="*/ 965004 w 1577004"/>
                  <a:gd name="connsiteY5" fmla="*/ 3182210 h 3182210"/>
                  <a:gd name="connsiteX6" fmla="*/ 837413 w 1577004"/>
                  <a:gd name="connsiteY6" fmla="*/ 968921 h 3182210"/>
                  <a:gd name="connsiteX7" fmla="*/ 251737 w 1577004"/>
                  <a:gd name="connsiteY7" fmla="*/ 1360745 h 3182210"/>
                  <a:gd name="connsiteX8" fmla="*/ 473561 w 1577004"/>
                  <a:gd name="connsiteY8" fmla="*/ 46232 h 3182210"/>
                  <a:gd name="connsiteX0" fmla="*/ 473561 w 1577004"/>
                  <a:gd name="connsiteY0" fmla="*/ 77283 h 3213261"/>
                  <a:gd name="connsiteX1" fmla="*/ 1336258 w 1577004"/>
                  <a:gd name="connsiteY1" fmla="*/ 232848 h 3213261"/>
                  <a:gd name="connsiteX2" fmla="*/ 1481311 w 1577004"/>
                  <a:gd name="connsiteY2" fmla="*/ 914911 h 3213261"/>
                  <a:gd name="connsiteX3" fmla="*/ 1577004 w 1577004"/>
                  <a:gd name="connsiteY3" fmla="*/ 3213261 h 3213261"/>
                  <a:gd name="connsiteX4" fmla="*/ 1577004 w 1577004"/>
                  <a:gd name="connsiteY4" fmla="*/ 3213261 h 3213261"/>
                  <a:gd name="connsiteX5" fmla="*/ 965004 w 1577004"/>
                  <a:gd name="connsiteY5" fmla="*/ 3213261 h 3213261"/>
                  <a:gd name="connsiteX6" fmla="*/ 965004 w 1577004"/>
                  <a:gd name="connsiteY6" fmla="*/ 3213261 h 3213261"/>
                  <a:gd name="connsiteX7" fmla="*/ 837413 w 1577004"/>
                  <a:gd name="connsiteY7" fmla="*/ 999972 h 3213261"/>
                  <a:gd name="connsiteX8" fmla="*/ 251737 w 1577004"/>
                  <a:gd name="connsiteY8" fmla="*/ 1391796 h 3213261"/>
                  <a:gd name="connsiteX9" fmla="*/ 473561 w 1577004"/>
                  <a:gd name="connsiteY9" fmla="*/ 77283 h 3213261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368156 w 1577004"/>
                  <a:gd name="connsiteY2" fmla="*/ 294550 h 3211167"/>
                  <a:gd name="connsiteX3" fmla="*/ 1481311 w 1577004"/>
                  <a:gd name="connsiteY3" fmla="*/ 912817 h 3211167"/>
                  <a:gd name="connsiteX4" fmla="*/ 1577004 w 1577004"/>
                  <a:gd name="connsiteY4" fmla="*/ 3211167 h 3211167"/>
                  <a:gd name="connsiteX5" fmla="*/ 1577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965004 w 1577004"/>
                  <a:gd name="connsiteY7" fmla="*/ 3211167 h 3211167"/>
                  <a:gd name="connsiteX8" fmla="*/ 837413 w 1577004"/>
                  <a:gd name="connsiteY8" fmla="*/ 997878 h 3211167"/>
                  <a:gd name="connsiteX9" fmla="*/ 251737 w 1577004"/>
                  <a:gd name="connsiteY9" fmla="*/ 1389702 h 3211167"/>
                  <a:gd name="connsiteX10" fmla="*/ 473561 w 1577004"/>
                  <a:gd name="connsiteY10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75189 h 3211167"/>
                  <a:gd name="connsiteX1" fmla="*/ 1336258 w 1577004"/>
                  <a:gd name="connsiteY1" fmla="*/ 241387 h 3211167"/>
                  <a:gd name="connsiteX2" fmla="*/ 1481311 w 1577004"/>
                  <a:gd name="connsiteY2" fmla="*/ 912817 h 3211167"/>
                  <a:gd name="connsiteX3" fmla="*/ 1577004 w 1577004"/>
                  <a:gd name="connsiteY3" fmla="*/ 3211167 h 3211167"/>
                  <a:gd name="connsiteX4" fmla="*/ 1577004 w 1577004"/>
                  <a:gd name="connsiteY4" fmla="*/ 3211167 h 3211167"/>
                  <a:gd name="connsiteX5" fmla="*/ 965004 w 1577004"/>
                  <a:gd name="connsiteY5" fmla="*/ 3211167 h 3211167"/>
                  <a:gd name="connsiteX6" fmla="*/ 965004 w 1577004"/>
                  <a:gd name="connsiteY6" fmla="*/ 3211167 h 3211167"/>
                  <a:gd name="connsiteX7" fmla="*/ 837413 w 1577004"/>
                  <a:gd name="connsiteY7" fmla="*/ 997878 h 3211167"/>
                  <a:gd name="connsiteX8" fmla="*/ 251737 w 1577004"/>
                  <a:gd name="connsiteY8" fmla="*/ 1389702 h 3211167"/>
                  <a:gd name="connsiteX9" fmla="*/ 473561 w 1577004"/>
                  <a:gd name="connsiteY9" fmla="*/ 75189 h 3211167"/>
                  <a:gd name="connsiteX0" fmla="*/ 473561 w 1577004"/>
                  <a:gd name="connsiteY0" fmla="*/ 10211 h 3146189"/>
                  <a:gd name="connsiteX1" fmla="*/ 1481311 w 1577004"/>
                  <a:gd name="connsiteY1" fmla="*/ 847839 h 3146189"/>
                  <a:gd name="connsiteX2" fmla="*/ 1577004 w 1577004"/>
                  <a:gd name="connsiteY2" fmla="*/ 3146189 h 3146189"/>
                  <a:gd name="connsiteX3" fmla="*/ 1577004 w 1577004"/>
                  <a:gd name="connsiteY3" fmla="*/ 3146189 h 3146189"/>
                  <a:gd name="connsiteX4" fmla="*/ 965004 w 1577004"/>
                  <a:gd name="connsiteY4" fmla="*/ 3146189 h 3146189"/>
                  <a:gd name="connsiteX5" fmla="*/ 965004 w 1577004"/>
                  <a:gd name="connsiteY5" fmla="*/ 3146189 h 3146189"/>
                  <a:gd name="connsiteX6" fmla="*/ 837413 w 1577004"/>
                  <a:gd name="connsiteY6" fmla="*/ 932900 h 3146189"/>
                  <a:gd name="connsiteX7" fmla="*/ 251737 w 1577004"/>
                  <a:gd name="connsiteY7" fmla="*/ 1324724 h 3146189"/>
                  <a:gd name="connsiteX8" fmla="*/ 473561 w 1577004"/>
                  <a:gd name="connsiteY8" fmla="*/ 10211 h 3146189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37413 w 1577004"/>
                  <a:gd name="connsiteY6" fmla="*/ 1004433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77004 w 1577004"/>
                  <a:gd name="connsiteY2" fmla="*/ 3217722 h 3217722"/>
                  <a:gd name="connsiteX3" fmla="*/ 1577004 w 1577004"/>
                  <a:gd name="connsiteY3" fmla="*/ 3217722 h 3217722"/>
                  <a:gd name="connsiteX4" fmla="*/ 965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879944 w 1577004"/>
                  <a:gd name="connsiteY6" fmla="*/ 1068228 h 3217722"/>
                  <a:gd name="connsiteX7" fmla="*/ 251737 w 1577004"/>
                  <a:gd name="connsiteY7" fmla="*/ 1396257 h 3217722"/>
                  <a:gd name="connsiteX8" fmla="*/ 473561 w 1577004"/>
                  <a:gd name="connsiteY8" fmla="*/ 81744 h 3217722"/>
                  <a:gd name="connsiteX0" fmla="*/ 473561 w 1577004"/>
                  <a:gd name="connsiteY0" fmla="*/ 81744 h 3217722"/>
                  <a:gd name="connsiteX1" fmla="*/ 1481311 w 1577004"/>
                  <a:gd name="connsiteY1" fmla="*/ 919372 h 3217722"/>
                  <a:gd name="connsiteX2" fmla="*/ 1538277 w 1577004"/>
                  <a:gd name="connsiteY2" fmla="*/ 960324 h 3217722"/>
                  <a:gd name="connsiteX3" fmla="*/ 1577004 w 1577004"/>
                  <a:gd name="connsiteY3" fmla="*/ 3217722 h 3217722"/>
                  <a:gd name="connsiteX4" fmla="*/ 1577004 w 1577004"/>
                  <a:gd name="connsiteY4" fmla="*/ 3217722 h 3217722"/>
                  <a:gd name="connsiteX5" fmla="*/ 965004 w 1577004"/>
                  <a:gd name="connsiteY5" fmla="*/ 3217722 h 3217722"/>
                  <a:gd name="connsiteX6" fmla="*/ 965004 w 1577004"/>
                  <a:gd name="connsiteY6" fmla="*/ 3217722 h 3217722"/>
                  <a:gd name="connsiteX7" fmla="*/ 879944 w 1577004"/>
                  <a:gd name="connsiteY7" fmla="*/ 1068228 h 3217722"/>
                  <a:gd name="connsiteX8" fmla="*/ 251737 w 1577004"/>
                  <a:gd name="connsiteY8" fmla="*/ 1396257 h 3217722"/>
                  <a:gd name="connsiteX9" fmla="*/ 473561 w 1577004"/>
                  <a:gd name="connsiteY9" fmla="*/ 81744 h 3217722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8256 h 3224234"/>
                  <a:gd name="connsiteX1" fmla="*/ 1481311 w 1577004"/>
                  <a:gd name="connsiteY1" fmla="*/ 904619 h 3224234"/>
                  <a:gd name="connsiteX2" fmla="*/ 1538277 w 1577004"/>
                  <a:gd name="connsiteY2" fmla="*/ 966836 h 3224234"/>
                  <a:gd name="connsiteX3" fmla="*/ 1577004 w 1577004"/>
                  <a:gd name="connsiteY3" fmla="*/ 3224234 h 3224234"/>
                  <a:gd name="connsiteX4" fmla="*/ 1577004 w 1577004"/>
                  <a:gd name="connsiteY4" fmla="*/ 3224234 h 3224234"/>
                  <a:gd name="connsiteX5" fmla="*/ 965004 w 1577004"/>
                  <a:gd name="connsiteY5" fmla="*/ 3224234 h 3224234"/>
                  <a:gd name="connsiteX6" fmla="*/ 965004 w 1577004"/>
                  <a:gd name="connsiteY6" fmla="*/ 3224234 h 3224234"/>
                  <a:gd name="connsiteX7" fmla="*/ 879944 w 1577004"/>
                  <a:gd name="connsiteY7" fmla="*/ 1074740 h 3224234"/>
                  <a:gd name="connsiteX8" fmla="*/ 251737 w 1577004"/>
                  <a:gd name="connsiteY8" fmla="*/ 1402769 h 3224234"/>
                  <a:gd name="connsiteX9" fmla="*/ 473561 w 1577004"/>
                  <a:gd name="connsiteY9" fmla="*/ 88256 h 3224234"/>
                  <a:gd name="connsiteX0" fmla="*/ 473561 w 1577004"/>
                  <a:gd name="connsiteY0" fmla="*/ 8062 h 3144040"/>
                  <a:gd name="connsiteX1" fmla="*/ 1538277 w 1577004"/>
                  <a:gd name="connsiteY1" fmla="*/ 886642 h 3144040"/>
                  <a:gd name="connsiteX2" fmla="*/ 1577004 w 1577004"/>
                  <a:gd name="connsiteY2" fmla="*/ 3144040 h 3144040"/>
                  <a:gd name="connsiteX3" fmla="*/ 1577004 w 1577004"/>
                  <a:gd name="connsiteY3" fmla="*/ 3144040 h 3144040"/>
                  <a:gd name="connsiteX4" fmla="*/ 965004 w 1577004"/>
                  <a:gd name="connsiteY4" fmla="*/ 3144040 h 3144040"/>
                  <a:gd name="connsiteX5" fmla="*/ 965004 w 1577004"/>
                  <a:gd name="connsiteY5" fmla="*/ 3144040 h 3144040"/>
                  <a:gd name="connsiteX6" fmla="*/ 879944 w 1577004"/>
                  <a:gd name="connsiteY6" fmla="*/ 994546 h 3144040"/>
                  <a:gd name="connsiteX7" fmla="*/ 251737 w 1577004"/>
                  <a:gd name="connsiteY7" fmla="*/ 1322575 h 3144040"/>
                  <a:gd name="connsiteX8" fmla="*/ 473561 w 1577004"/>
                  <a:gd name="connsiteY8" fmla="*/ 8062 h 3144040"/>
                  <a:gd name="connsiteX0" fmla="*/ 473561 w 1577004"/>
                  <a:gd name="connsiteY0" fmla="*/ 16144 h 3152122"/>
                  <a:gd name="connsiteX1" fmla="*/ 1538277 w 1577004"/>
                  <a:gd name="connsiteY1" fmla="*/ 894724 h 3152122"/>
                  <a:gd name="connsiteX2" fmla="*/ 1577004 w 1577004"/>
                  <a:gd name="connsiteY2" fmla="*/ 3152122 h 3152122"/>
                  <a:gd name="connsiteX3" fmla="*/ 1577004 w 1577004"/>
                  <a:gd name="connsiteY3" fmla="*/ 3152122 h 3152122"/>
                  <a:gd name="connsiteX4" fmla="*/ 965004 w 1577004"/>
                  <a:gd name="connsiteY4" fmla="*/ 3152122 h 3152122"/>
                  <a:gd name="connsiteX5" fmla="*/ 965004 w 1577004"/>
                  <a:gd name="connsiteY5" fmla="*/ 3152122 h 3152122"/>
                  <a:gd name="connsiteX6" fmla="*/ 879944 w 1577004"/>
                  <a:gd name="connsiteY6" fmla="*/ 1002628 h 3152122"/>
                  <a:gd name="connsiteX7" fmla="*/ 251737 w 1577004"/>
                  <a:gd name="connsiteY7" fmla="*/ 1330657 h 3152122"/>
                  <a:gd name="connsiteX8" fmla="*/ 473561 w 1577004"/>
                  <a:gd name="connsiteY8" fmla="*/ 16144 h 3152122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73561 w 1577004"/>
                  <a:gd name="connsiteY0" fmla="*/ 30120 h 3166098"/>
                  <a:gd name="connsiteX1" fmla="*/ 1538277 w 1577004"/>
                  <a:gd name="connsiteY1" fmla="*/ 908700 h 3166098"/>
                  <a:gd name="connsiteX2" fmla="*/ 1577004 w 1577004"/>
                  <a:gd name="connsiteY2" fmla="*/ 3166098 h 3166098"/>
                  <a:gd name="connsiteX3" fmla="*/ 1577004 w 1577004"/>
                  <a:gd name="connsiteY3" fmla="*/ 3166098 h 3166098"/>
                  <a:gd name="connsiteX4" fmla="*/ 965004 w 1577004"/>
                  <a:gd name="connsiteY4" fmla="*/ 3166098 h 3166098"/>
                  <a:gd name="connsiteX5" fmla="*/ 965004 w 1577004"/>
                  <a:gd name="connsiteY5" fmla="*/ 3166098 h 3166098"/>
                  <a:gd name="connsiteX6" fmla="*/ 879944 w 1577004"/>
                  <a:gd name="connsiteY6" fmla="*/ 1016604 h 3166098"/>
                  <a:gd name="connsiteX7" fmla="*/ 251737 w 1577004"/>
                  <a:gd name="connsiteY7" fmla="*/ 1344633 h 3166098"/>
                  <a:gd name="connsiteX8" fmla="*/ 473561 w 1577004"/>
                  <a:gd name="connsiteY8" fmla="*/ 30120 h 3166098"/>
                  <a:gd name="connsiteX0" fmla="*/ 488521 w 1591964"/>
                  <a:gd name="connsiteY0" fmla="*/ 30120 h 3166098"/>
                  <a:gd name="connsiteX1" fmla="*/ 1553237 w 1591964"/>
                  <a:gd name="connsiteY1" fmla="*/ 908700 h 3166098"/>
                  <a:gd name="connsiteX2" fmla="*/ 1591964 w 1591964"/>
                  <a:gd name="connsiteY2" fmla="*/ 3166098 h 3166098"/>
                  <a:gd name="connsiteX3" fmla="*/ 1591964 w 1591964"/>
                  <a:gd name="connsiteY3" fmla="*/ 3166098 h 3166098"/>
                  <a:gd name="connsiteX4" fmla="*/ 979964 w 1591964"/>
                  <a:gd name="connsiteY4" fmla="*/ 3166098 h 3166098"/>
                  <a:gd name="connsiteX5" fmla="*/ 979964 w 1591964"/>
                  <a:gd name="connsiteY5" fmla="*/ 3166098 h 3166098"/>
                  <a:gd name="connsiteX6" fmla="*/ 894904 w 1591964"/>
                  <a:gd name="connsiteY6" fmla="*/ 1016604 h 3166098"/>
                  <a:gd name="connsiteX7" fmla="*/ 266697 w 1591964"/>
                  <a:gd name="connsiteY7" fmla="*/ 1344633 h 3166098"/>
                  <a:gd name="connsiteX8" fmla="*/ 488521 w 1591964"/>
                  <a:gd name="connsiteY8" fmla="*/ 30120 h 3166098"/>
                  <a:gd name="connsiteX0" fmla="*/ 488521 w 1591964"/>
                  <a:gd name="connsiteY0" fmla="*/ 9506 h 3145484"/>
                  <a:gd name="connsiteX1" fmla="*/ 1553237 w 1591964"/>
                  <a:gd name="connsiteY1" fmla="*/ 888086 h 3145484"/>
                  <a:gd name="connsiteX2" fmla="*/ 1591964 w 1591964"/>
                  <a:gd name="connsiteY2" fmla="*/ 3145484 h 3145484"/>
                  <a:gd name="connsiteX3" fmla="*/ 1591964 w 1591964"/>
                  <a:gd name="connsiteY3" fmla="*/ 3145484 h 3145484"/>
                  <a:gd name="connsiteX4" fmla="*/ 979964 w 1591964"/>
                  <a:gd name="connsiteY4" fmla="*/ 3145484 h 3145484"/>
                  <a:gd name="connsiteX5" fmla="*/ 979964 w 1591964"/>
                  <a:gd name="connsiteY5" fmla="*/ 3145484 h 3145484"/>
                  <a:gd name="connsiteX6" fmla="*/ 894904 w 1591964"/>
                  <a:gd name="connsiteY6" fmla="*/ 995990 h 3145484"/>
                  <a:gd name="connsiteX7" fmla="*/ 266697 w 1591964"/>
                  <a:gd name="connsiteY7" fmla="*/ 1324019 h 3145484"/>
                  <a:gd name="connsiteX8" fmla="*/ 488521 w 1591964"/>
                  <a:gd name="connsiteY8" fmla="*/ 9506 h 3145484"/>
                  <a:gd name="connsiteX0" fmla="*/ 496444 w 1599887"/>
                  <a:gd name="connsiteY0" fmla="*/ 9506 h 3145484"/>
                  <a:gd name="connsiteX1" fmla="*/ 1561160 w 1599887"/>
                  <a:gd name="connsiteY1" fmla="*/ 888086 h 3145484"/>
                  <a:gd name="connsiteX2" fmla="*/ 1599887 w 1599887"/>
                  <a:gd name="connsiteY2" fmla="*/ 3145484 h 3145484"/>
                  <a:gd name="connsiteX3" fmla="*/ 1599887 w 1599887"/>
                  <a:gd name="connsiteY3" fmla="*/ 3145484 h 3145484"/>
                  <a:gd name="connsiteX4" fmla="*/ 987887 w 1599887"/>
                  <a:gd name="connsiteY4" fmla="*/ 3145484 h 3145484"/>
                  <a:gd name="connsiteX5" fmla="*/ 987887 w 1599887"/>
                  <a:gd name="connsiteY5" fmla="*/ 3145484 h 3145484"/>
                  <a:gd name="connsiteX6" fmla="*/ 902827 w 1599887"/>
                  <a:gd name="connsiteY6" fmla="*/ 995990 h 3145484"/>
                  <a:gd name="connsiteX7" fmla="*/ 274620 w 1599887"/>
                  <a:gd name="connsiteY7" fmla="*/ 1324019 h 3145484"/>
                  <a:gd name="connsiteX8" fmla="*/ 496444 w 1599887"/>
                  <a:gd name="connsiteY8" fmla="*/ 9506 h 3145484"/>
                  <a:gd name="connsiteX0" fmla="*/ 503267 w 1597185"/>
                  <a:gd name="connsiteY0" fmla="*/ 5188 h 3203079"/>
                  <a:gd name="connsiteX1" fmla="*/ 1558458 w 1597185"/>
                  <a:gd name="connsiteY1" fmla="*/ 945681 h 3203079"/>
                  <a:gd name="connsiteX2" fmla="*/ 1597185 w 1597185"/>
                  <a:gd name="connsiteY2" fmla="*/ 3203079 h 3203079"/>
                  <a:gd name="connsiteX3" fmla="*/ 1597185 w 1597185"/>
                  <a:gd name="connsiteY3" fmla="*/ 3203079 h 3203079"/>
                  <a:gd name="connsiteX4" fmla="*/ 985185 w 1597185"/>
                  <a:gd name="connsiteY4" fmla="*/ 3203079 h 3203079"/>
                  <a:gd name="connsiteX5" fmla="*/ 985185 w 1597185"/>
                  <a:gd name="connsiteY5" fmla="*/ 3203079 h 3203079"/>
                  <a:gd name="connsiteX6" fmla="*/ 900125 w 1597185"/>
                  <a:gd name="connsiteY6" fmla="*/ 1053585 h 3203079"/>
                  <a:gd name="connsiteX7" fmla="*/ 271918 w 1597185"/>
                  <a:gd name="connsiteY7" fmla="*/ 1381614 h 3203079"/>
                  <a:gd name="connsiteX8" fmla="*/ 503267 w 1597185"/>
                  <a:gd name="connsiteY8" fmla="*/ 5188 h 3203079"/>
                  <a:gd name="connsiteX0" fmla="*/ 503267 w 1597185"/>
                  <a:gd name="connsiteY0" fmla="*/ 5413 h 3203304"/>
                  <a:gd name="connsiteX1" fmla="*/ 1558458 w 1597185"/>
                  <a:gd name="connsiteY1" fmla="*/ 945906 h 3203304"/>
                  <a:gd name="connsiteX2" fmla="*/ 1597185 w 1597185"/>
                  <a:gd name="connsiteY2" fmla="*/ 3203304 h 3203304"/>
                  <a:gd name="connsiteX3" fmla="*/ 1597185 w 1597185"/>
                  <a:gd name="connsiteY3" fmla="*/ 3203304 h 3203304"/>
                  <a:gd name="connsiteX4" fmla="*/ 985185 w 1597185"/>
                  <a:gd name="connsiteY4" fmla="*/ 3203304 h 3203304"/>
                  <a:gd name="connsiteX5" fmla="*/ 985185 w 1597185"/>
                  <a:gd name="connsiteY5" fmla="*/ 3203304 h 3203304"/>
                  <a:gd name="connsiteX6" fmla="*/ 900125 w 1597185"/>
                  <a:gd name="connsiteY6" fmla="*/ 1053810 h 3203304"/>
                  <a:gd name="connsiteX7" fmla="*/ 271918 w 1597185"/>
                  <a:gd name="connsiteY7" fmla="*/ 1381839 h 3203304"/>
                  <a:gd name="connsiteX8" fmla="*/ 503267 w 1597185"/>
                  <a:gd name="connsiteY8" fmla="*/ 5413 h 3203304"/>
                  <a:gd name="connsiteX0" fmla="*/ 644333 w 1552513"/>
                  <a:gd name="connsiteY0" fmla="*/ 4742 h 3216920"/>
                  <a:gd name="connsiteX1" fmla="*/ 1513786 w 1552513"/>
                  <a:gd name="connsiteY1" fmla="*/ 959522 h 3216920"/>
                  <a:gd name="connsiteX2" fmla="*/ 1552513 w 1552513"/>
                  <a:gd name="connsiteY2" fmla="*/ 3216920 h 3216920"/>
                  <a:gd name="connsiteX3" fmla="*/ 1552513 w 1552513"/>
                  <a:gd name="connsiteY3" fmla="*/ 3216920 h 3216920"/>
                  <a:gd name="connsiteX4" fmla="*/ 940513 w 1552513"/>
                  <a:gd name="connsiteY4" fmla="*/ 3216920 h 3216920"/>
                  <a:gd name="connsiteX5" fmla="*/ 940513 w 1552513"/>
                  <a:gd name="connsiteY5" fmla="*/ 3216920 h 3216920"/>
                  <a:gd name="connsiteX6" fmla="*/ 855453 w 1552513"/>
                  <a:gd name="connsiteY6" fmla="*/ 1067426 h 3216920"/>
                  <a:gd name="connsiteX7" fmla="*/ 227246 w 1552513"/>
                  <a:gd name="connsiteY7" fmla="*/ 1395455 h 3216920"/>
                  <a:gd name="connsiteX8" fmla="*/ 644333 w 1552513"/>
                  <a:gd name="connsiteY8" fmla="*/ 4742 h 3216920"/>
                  <a:gd name="connsiteX0" fmla="*/ 693588 w 1601768"/>
                  <a:gd name="connsiteY0" fmla="*/ 4742 h 3216920"/>
                  <a:gd name="connsiteX1" fmla="*/ 1563041 w 1601768"/>
                  <a:gd name="connsiteY1" fmla="*/ 959522 h 3216920"/>
                  <a:gd name="connsiteX2" fmla="*/ 1601768 w 1601768"/>
                  <a:gd name="connsiteY2" fmla="*/ 3216920 h 3216920"/>
                  <a:gd name="connsiteX3" fmla="*/ 1601768 w 1601768"/>
                  <a:gd name="connsiteY3" fmla="*/ 3216920 h 3216920"/>
                  <a:gd name="connsiteX4" fmla="*/ 989768 w 1601768"/>
                  <a:gd name="connsiteY4" fmla="*/ 3216920 h 3216920"/>
                  <a:gd name="connsiteX5" fmla="*/ 989768 w 1601768"/>
                  <a:gd name="connsiteY5" fmla="*/ 3216920 h 3216920"/>
                  <a:gd name="connsiteX6" fmla="*/ 904708 w 1601768"/>
                  <a:gd name="connsiteY6" fmla="*/ 1067426 h 3216920"/>
                  <a:gd name="connsiteX7" fmla="*/ 276501 w 1601768"/>
                  <a:gd name="connsiteY7" fmla="*/ 1395455 h 3216920"/>
                  <a:gd name="connsiteX8" fmla="*/ 693588 w 1601768"/>
                  <a:gd name="connsiteY8" fmla="*/ 4742 h 3216920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80 h 3212258"/>
                  <a:gd name="connsiteX1" fmla="*/ 1563041 w 1601768"/>
                  <a:gd name="connsiteY1" fmla="*/ 954860 h 3212258"/>
                  <a:gd name="connsiteX2" fmla="*/ 1601768 w 1601768"/>
                  <a:gd name="connsiteY2" fmla="*/ 3212258 h 3212258"/>
                  <a:gd name="connsiteX3" fmla="*/ 1601768 w 1601768"/>
                  <a:gd name="connsiteY3" fmla="*/ 3212258 h 3212258"/>
                  <a:gd name="connsiteX4" fmla="*/ 989768 w 1601768"/>
                  <a:gd name="connsiteY4" fmla="*/ 3212258 h 3212258"/>
                  <a:gd name="connsiteX5" fmla="*/ 989768 w 1601768"/>
                  <a:gd name="connsiteY5" fmla="*/ 3212258 h 3212258"/>
                  <a:gd name="connsiteX6" fmla="*/ 904708 w 1601768"/>
                  <a:gd name="connsiteY6" fmla="*/ 1062764 h 3212258"/>
                  <a:gd name="connsiteX7" fmla="*/ 276501 w 1601768"/>
                  <a:gd name="connsiteY7" fmla="*/ 1390793 h 3212258"/>
                  <a:gd name="connsiteX8" fmla="*/ 693588 w 1601768"/>
                  <a:gd name="connsiteY8" fmla="*/ 80 h 3212258"/>
                  <a:gd name="connsiteX0" fmla="*/ 693588 w 1601768"/>
                  <a:gd name="connsiteY0" fmla="*/ 119 h 3212297"/>
                  <a:gd name="connsiteX1" fmla="*/ 1563041 w 1601768"/>
                  <a:gd name="connsiteY1" fmla="*/ 954899 h 3212297"/>
                  <a:gd name="connsiteX2" fmla="*/ 1601768 w 1601768"/>
                  <a:gd name="connsiteY2" fmla="*/ 3212297 h 3212297"/>
                  <a:gd name="connsiteX3" fmla="*/ 1601768 w 1601768"/>
                  <a:gd name="connsiteY3" fmla="*/ 3212297 h 3212297"/>
                  <a:gd name="connsiteX4" fmla="*/ 989768 w 1601768"/>
                  <a:gd name="connsiteY4" fmla="*/ 3212297 h 3212297"/>
                  <a:gd name="connsiteX5" fmla="*/ 989768 w 1601768"/>
                  <a:gd name="connsiteY5" fmla="*/ 3212297 h 3212297"/>
                  <a:gd name="connsiteX6" fmla="*/ 904708 w 1601768"/>
                  <a:gd name="connsiteY6" fmla="*/ 1062803 h 3212297"/>
                  <a:gd name="connsiteX7" fmla="*/ 276501 w 1601768"/>
                  <a:gd name="connsiteY7" fmla="*/ 1390832 h 3212297"/>
                  <a:gd name="connsiteX8" fmla="*/ 693588 w 1601768"/>
                  <a:gd name="connsiteY8" fmla="*/ 119 h 3212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1768" h="3212297">
                    <a:moveTo>
                      <a:pt x="693588" y="119"/>
                    </a:moveTo>
                    <a:cubicBezTo>
                      <a:pt x="979449" y="3664"/>
                      <a:pt x="1431633" y="-71482"/>
                      <a:pt x="1563041" y="954899"/>
                    </a:cubicBezTo>
                    <a:lnTo>
                      <a:pt x="1601768" y="3212297"/>
                    </a:lnTo>
                    <a:lnTo>
                      <a:pt x="1601768" y="3212297"/>
                    </a:lnTo>
                    <a:lnTo>
                      <a:pt x="989768" y="3212297"/>
                    </a:lnTo>
                    <a:lnTo>
                      <a:pt x="989768" y="3212297"/>
                    </a:lnTo>
                    <a:cubicBezTo>
                      <a:pt x="961415" y="2495799"/>
                      <a:pt x="964958" y="1779301"/>
                      <a:pt x="904708" y="1062803"/>
                    </a:cubicBezTo>
                    <a:cubicBezTo>
                      <a:pt x="781622" y="431278"/>
                      <a:pt x="46520" y="738644"/>
                      <a:pt x="276501" y="1390832"/>
                    </a:cubicBezTo>
                    <a:cubicBezTo>
                      <a:pt x="-283870" y="827698"/>
                      <a:pt x="84955" y="-9337"/>
                      <a:pt x="693588" y="119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800">
                  <a:cs typeface="B Nazanin" panose="00000400000000000000" pitchFamily="2" charset="-78"/>
                </a:endParaRPr>
              </a:p>
            </p:txBody>
          </p:sp>
        </p:grpSp>
        <p:sp>
          <p:nvSpPr>
            <p:cNvPr id="25" name="Frame 1">
              <a:extLst>
                <a:ext uri="{FF2B5EF4-FFF2-40B4-BE49-F238E27FC236}">
                  <a16:creationId xmlns:a16="http://schemas.microsoft.com/office/drawing/2014/main" id="{A6685AAC-3138-9EFB-D7CD-D3F5FC6A0697}"/>
                </a:ext>
              </a:extLst>
            </p:cNvPr>
            <p:cNvSpPr/>
            <p:nvPr/>
          </p:nvSpPr>
          <p:spPr>
            <a:xfrm>
              <a:off x="3548803" y="2564933"/>
              <a:ext cx="891950" cy="1168162"/>
            </a:xfrm>
            <a:custGeom>
              <a:avLst/>
              <a:gdLst/>
              <a:ahLst/>
              <a:cxnLst/>
              <a:rect l="l" t="t" r="r" b="b"/>
              <a:pathLst>
                <a:path w="2823581" h="3962432">
                  <a:moveTo>
                    <a:pt x="1366785" y="3230945"/>
                  </a:moveTo>
                  <a:cubicBezTo>
                    <a:pt x="1292218" y="3230945"/>
                    <a:pt x="1231770" y="3291393"/>
                    <a:pt x="1231770" y="3365960"/>
                  </a:cubicBezTo>
                  <a:cubicBezTo>
                    <a:pt x="1231770" y="3440527"/>
                    <a:pt x="1292218" y="3500975"/>
                    <a:pt x="1366785" y="3500975"/>
                  </a:cubicBezTo>
                  <a:cubicBezTo>
                    <a:pt x="1441352" y="3500975"/>
                    <a:pt x="1501800" y="3440527"/>
                    <a:pt x="1501800" y="3365960"/>
                  </a:cubicBezTo>
                  <a:cubicBezTo>
                    <a:pt x="1501800" y="3291393"/>
                    <a:pt x="1441352" y="3230945"/>
                    <a:pt x="1366785" y="3230945"/>
                  </a:cubicBezTo>
                  <a:close/>
                  <a:moveTo>
                    <a:pt x="1699205" y="3185940"/>
                  </a:moveTo>
                  <a:cubicBezTo>
                    <a:pt x="1674349" y="3185940"/>
                    <a:pt x="1654200" y="3206089"/>
                    <a:pt x="1654200" y="3230945"/>
                  </a:cubicBezTo>
                  <a:cubicBezTo>
                    <a:pt x="1654200" y="3255801"/>
                    <a:pt x="1674349" y="3275950"/>
                    <a:pt x="1699205" y="3275950"/>
                  </a:cubicBezTo>
                  <a:cubicBezTo>
                    <a:pt x="1724061" y="3275950"/>
                    <a:pt x="1744210" y="3255801"/>
                    <a:pt x="1744210" y="3230945"/>
                  </a:cubicBezTo>
                  <a:cubicBezTo>
                    <a:pt x="1744210" y="3206089"/>
                    <a:pt x="1724061" y="3185940"/>
                    <a:pt x="1699205" y="3185940"/>
                  </a:cubicBezTo>
                  <a:close/>
                  <a:moveTo>
                    <a:pt x="1501800" y="2830204"/>
                  </a:moveTo>
                  <a:cubicBezTo>
                    <a:pt x="1452089" y="2830204"/>
                    <a:pt x="1411790" y="2870503"/>
                    <a:pt x="1411790" y="2920214"/>
                  </a:cubicBezTo>
                  <a:cubicBezTo>
                    <a:pt x="1411790" y="2969925"/>
                    <a:pt x="1452089" y="3010224"/>
                    <a:pt x="1501800" y="3010224"/>
                  </a:cubicBezTo>
                  <a:cubicBezTo>
                    <a:pt x="1551511" y="3010224"/>
                    <a:pt x="1591810" y="2969925"/>
                    <a:pt x="1591810" y="2920214"/>
                  </a:cubicBezTo>
                  <a:cubicBezTo>
                    <a:pt x="1591810" y="2870503"/>
                    <a:pt x="1551511" y="2830204"/>
                    <a:pt x="1501800" y="2830204"/>
                  </a:cubicBezTo>
                  <a:close/>
                  <a:moveTo>
                    <a:pt x="322536" y="2413264"/>
                  </a:moveTo>
                  <a:lnTo>
                    <a:pt x="1264147" y="2413264"/>
                  </a:lnTo>
                  <a:lnTo>
                    <a:pt x="682536" y="3458376"/>
                  </a:lnTo>
                  <a:lnTo>
                    <a:pt x="898974" y="3458376"/>
                  </a:lnTo>
                  <a:lnTo>
                    <a:pt x="1480585" y="2413264"/>
                  </a:lnTo>
                  <a:lnTo>
                    <a:pt x="1978720" y="2413264"/>
                  </a:lnTo>
                  <a:lnTo>
                    <a:pt x="1978720" y="3628270"/>
                  </a:lnTo>
                  <a:lnTo>
                    <a:pt x="322536" y="3628270"/>
                  </a:lnTo>
                  <a:close/>
                  <a:moveTo>
                    <a:pt x="322536" y="2153598"/>
                  </a:moveTo>
                  <a:lnTo>
                    <a:pt x="682536" y="2153598"/>
                  </a:lnTo>
                  <a:lnTo>
                    <a:pt x="682536" y="2261598"/>
                  </a:lnTo>
                  <a:lnTo>
                    <a:pt x="322536" y="2261598"/>
                  </a:lnTo>
                  <a:close/>
                  <a:moveTo>
                    <a:pt x="322536" y="1870494"/>
                  </a:moveTo>
                  <a:lnTo>
                    <a:pt x="826536" y="1870494"/>
                  </a:lnTo>
                  <a:lnTo>
                    <a:pt x="826536" y="1978494"/>
                  </a:lnTo>
                  <a:lnTo>
                    <a:pt x="322536" y="1978494"/>
                  </a:lnTo>
                  <a:close/>
                  <a:moveTo>
                    <a:pt x="322536" y="1587391"/>
                  </a:moveTo>
                  <a:lnTo>
                    <a:pt x="682536" y="1587391"/>
                  </a:lnTo>
                  <a:lnTo>
                    <a:pt x="682536" y="1695391"/>
                  </a:lnTo>
                  <a:lnTo>
                    <a:pt x="322536" y="1695391"/>
                  </a:lnTo>
                  <a:close/>
                  <a:moveTo>
                    <a:pt x="322536" y="1304288"/>
                  </a:moveTo>
                  <a:lnTo>
                    <a:pt x="826536" y="1304288"/>
                  </a:lnTo>
                  <a:lnTo>
                    <a:pt x="826536" y="1412288"/>
                  </a:lnTo>
                  <a:lnTo>
                    <a:pt x="322536" y="1412288"/>
                  </a:lnTo>
                  <a:close/>
                  <a:moveTo>
                    <a:pt x="1733633" y="1039034"/>
                  </a:moveTo>
                  <a:lnTo>
                    <a:pt x="1735422" y="1042133"/>
                  </a:lnTo>
                  <a:lnTo>
                    <a:pt x="176045" y="1042133"/>
                  </a:lnTo>
                  <a:lnTo>
                    <a:pt x="176045" y="3786387"/>
                  </a:lnTo>
                  <a:lnTo>
                    <a:pt x="2128211" y="3786387"/>
                  </a:lnTo>
                  <a:lnTo>
                    <a:pt x="2128211" y="1722464"/>
                  </a:lnTo>
                  <a:lnTo>
                    <a:pt x="2131710" y="1728524"/>
                  </a:lnTo>
                  <a:lnTo>
                    <a:pt x="2527059" y="1040609"/>
                  </a:lnTo>
                  <a:lnTo>
                    <a:pt x="2244788" y="1040049"/>
                  </a:lnTo>
                  <a:lnTo>
                    <a:pt x="1480585" y="2413264"/>
                  </a:lnTo>
                  <a:lnTo>
                    <a:pt x="1264147" y="2413264"/>
                  </a:lnTo>
                  <a:lnTo>
                    <a:pt x="2028589" y="1039620"/>
                  </a:lnTo>
                  <a:close/>
                  <a:moveTo>
                    <a:pt x="2607143" y="0"/>
                  </a:moveTo>
                  <a:lnTo>
                    <a:pt x="2823581" y="0"/>
                  </a:lnTo>
                  <a:lnTo>
                    <a:pt x="2342071" y="865238"/>
                  </a:lnTo>
                  <a:lnTo>
                    <a:pt x="2823581" y="866194"/>
                  </a:lnTo>
                  <a:lnTo>
                    <a:pt x="2304256" y="1769829"/>
                  </a:lnTo>
                  <a:lnTo>
                    <a:pt x="2304256" y="3962432"/>
                  </a:lnTo>
                  <a:lnTo>
                    <a:pt x="0" y="3962432"/>
                  </a:lnTo>
                  <a:lnTo>
                    <a:pt x="0" y="866088"/>
                  </a:lnTo>
                  <a:lnTo>
                    <a:pt x="1767662" y="866088"/>
                  </a:lnTo>
                  <a:lnTo>
                    <a:pt x="1766512" y="864096"/>
                  </a:lnTo>
                  <a:lnTo>
                    <a:pt x="2125872" y="8648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26" name="Oval 21">
              <a:extLst>
                <a:ext uri="{FF2B5EF4-FFF2-40B4-BE49-F238E27FC236}">
                  <a16:creationId xmlns:a16="http://schemas.microsoft.com/office/drawing/2014/main" id="{0B7E324C-A6C2-0FE1-734E-3EED48ABB9CD}"/>
                </a:ext>
              </a:extLst>
            </p:cNvPr>
            <p:cNvSpPr/>
            <p:nvPr/>
          </p:nvSpPr>
          <p:spPr>
            <a:xfrm rot="14306008">
              <a:off x="5552875" y="2870125"/>
              <a:ext cx="1064408" cy="877308"/>
            </a:xfrm>
            <a:custGeom>
              <a:avLst/>
              <a:gdLst/>
              <a:ahLst/>
              <a:cxnLst/>
              <a:rect l="l" t="t" r="r" b="b"/>
              <a:pathLst>
                <a:path w="4088377" h="3321003">
                  <a:moveTo>
                    <a:pt x="1365628" y="1622218"/>
                  </a:moveTo>
                  <a:cubicBezTo>
                    <a:pt x="1121373" y="1556771"/>
                    <a:pt x="870309" y="1701722"/>
                    <a:pt x="804861" y="1945977"/>
                  </a:cubicBezTo>
                  <a:cubicBezTo>
                    <a:pt x="739413" y="2190232"/>
                    <a:pt x="884365" y="2441296"/>
                    <a:pt x="1128620" y="2506744"/>
                  </a:cubicBezTo>
                  <a:cubicBezTo>
                    <a:pt x="1372875" y="2572191"/>
                    <a:pt x="1623939" y="2427240"/>
                    <a:pt x="1689387" y="2182985"/>
                  </a:cubicBezTo>
                  <a:cubicBezTo>
                    <a:pt x="1754835" y="1938730"/>
                    <a:pt x="1609883" y="1687666"/>
                    <a:pt x="1365628" y="1622218"/>
                  </a:cubicBezTo>
                  <a:close/>
                  <a:moveTo>
                    <a:pt x="1447099" y="1318163"/>
                  </a:moveTo>
                  <a:cubicBezTo>
                    <a:pt x="1859279" y="1428606"/>
                    <a:pt x="2103885" y="1852277"/>
                    <a:pt x="1993442" y="2264456"/>
                  </a:cubicBezTo>
                  <a:cubicBezTo>
                    <a:pt x="1882999" y="2676636"/>
                    <a:pt x="1459328" y="2921242"/>
                    <a:pt x="1047149" y="2810799"/>
                  </a:cubicBezTo>
                  <a:cubicBezTo>
                    <a:pt x="634969" y="2700356"/>
                    <a:pt x="390363" y="2276685"/>
                    <a:pt x="500806" y="1864505"/>
                  </a:cubicBezTo>
                  <a:cubicBezTo>
                    <a:pt x="611249" y="1452326"/>
                    <a:pt x="1034920" y="1207720"/>
                    <a:pt x="1447099" y="1318163"/>
                  </a:cubicBezTo>
                  <a:close/>
                  <a:moveTo>
                    <a:pt x="1476725" y="1207597"/>
                  </a:moveTo>
                  <a:cubicBezTo>
                    <a:pt x="1003481" y="1080792"/>
                    <a:pt x="517045" y="1361635"/>
                    <a:pt x="390240" y="1834879"/>
                  </a:cubicBezTo>
                  <a:cubicBezTo>
                    <a:pt x="263435" y="2308124"/>
                    <a:pt x="544279" y="2794559"/>
                    <a:pt x="1017523" y="2921365"/>
                  </a:cubicBezTo>
                  <a:cubicBezTo>
                    <a:pt x="1490767" y="3048170"/>
                    <a:pt x="1977202" y="2767326"/>
                    <a:pt x="2104008" y="2294082"/>
                  </a:cubicBezTo>
                  <a:cubicBezTo>
                    <a:pt x="2230813" y="1820838"/>
                    <a:pt x="1949969" y="1334403"/>
                    <a:pt x="1476725" y="1207597"/>
                  </a:cubicBezTo>
                  <a:close/>
                  <a:moveTo>
                    <a:pt x="3290290" y="1590224"/>
                  </a:moveTo>
                  <a:cubicBezTo>
                    <a:pt x="3269727" y="1586016"/>
                    <a:pt x="3248437" y="1583806"/>
                    <a:pt x="3226630" y="1583806"/>
                  </a:cubicBezTo>
                  <a:cubicBezTo>
                    <a:pt x="3052179" y="1583806"/>
                    <a:pt x="2910758" y="1725227"/>
                    <a:pt x="2910758" y="1899678"/>
                  </a:cubicBezTo>
                  <a:cubicBezTo>
                    <a:pt x="2910758" y="2074130"/>
                    <a:pt x="3052179" y="2215551"/>
                    <a:pt x="3226630" y="2215550"/>
                  </a:cubicBezTo>
                  <a:cubicBezTo>
                    <a:pt x="3401082" y="2215551"/>
                    <a:pt x="3542503" y="2074130"/>
                    <a:pt x="3542502" y="1899678"/>
                  </a:cubicBezTo>
                  <a:cubicBezTo>
                    <a:pt x="3542503" y="1747033"/>
                    <a:pt x="3434228" y="1619677"/>
                    <a:pt x="3290290" y="1590224"/>
                  </a:cubicBezTo>
                  <a:close/>
                  <a:moveTo>
                    <a:pt x="3334055" y="1377473"/>
                  </a:moveTo>
                  <a:cubicBezTo>
                    <a:pt x="3576950" y="1427177"/>
                    <a:pt x="3759665" y="1642090"/>
                    <a:pt x="3759665" y="1899678"/>
                  </a:cubicBezTo>
                  <a:cubicBezTo>
                    <a:pt x="3759665" y="2194064"/>
                    <a:pt x="3521017" y="2432713"/>
                    <a:pt x="3226630" y="2432713"/>
                  </a:cubicBezTo>
                  <a:cubicBezTo>
                    <a:pt x="2932244" y="2432712"/>
                    <a:pt x="2693596" y="2194065"/>
                    <a:pt x="2693596" y="1899678"/>
                  </a:cubicBezTo>
                  <a:cubicBezTo>
                    <a:pt x="2693596" y="1605292"/>
                    <a:pt x="2932244" y="1366644"/>
                    <a:pt x="3226630" y="1366644"/>
                  </a:cubicBezTo>
                  <a:cubicBezTo>
                    <a:pt x="3263429" y="1366644"/>
                    <a:pt x="3299356" y="1370373"/>
                    <a:pt x="3334055" y="1377473"/>
                  </a:cubicBezTo>
                  <a:close/>
                  <a:moveTo>
                    <a:pt x="1391137" y="789478"/>
                  </a:moveTo>
                  <a:lnTo>
                    <a:pt x="1759910" y="888290"/>
                  </a:lnTo>
                  <a:lnTo>
                    <a:pt x="1754625" y="1202375"/>
                  </a:lnTo>
                  <a:lnTo>
                    <a:pt x="1744979" y="1199790"/>
                  </a:lnTo>
                  <a:cubicBezTo>
                    <a:pt x="1823578" y="1244024"/>
                    <a:pt x="1894617" y="1298265"/>
                    <a:pt x="1954704" y="1362586"/>
                  </a:cubicBezTo>
                  <a:lnTo>
                    <a:pt x="2234317" y="1293059"/>
                  </a:lnTo>
                  <a:lnTo>
                    <a:pt x="2413554" y="1630152"/>
                  </a:lnTo>
                  <a:lnTo>
                    <a:pt x="2214321" y="1809770"/>
                  </a:lnTo>
                  <a:cubicBezTo>
                    <a:pt x="2239296" y="1900740"/>
                    <a:pt x="2251067" y="1995997"/>
                    <a:pt x="2246841" y="2092825"/>
                  </a:cubicBezTo>
                  <a:lnTo>
                    <a:pt x="2495698" y="2230974"/>
                  </a:lnTo>
                  <a:lnTo>
                    <a:pt x="2396885" y="2599747"/>
                  </a:lnTo>
                  <a:lnTo>
                    <a:pt x="2094912" y="2594668"/>
                  </a:lnTo>
                  <a:cubicBezTo>
                    <a:pt x="2056732" y="2658461"/>
                    <a:pt x="2010475" y="2715996"/>
                    <a:pt x="1958644" y="2767359"/>
                  </a:cubicBezTo>
                  <a:lnTo>
                    <a:pt x="2057814" y="3026193"/>
                  </a:lnTo>
                  <a:lnTo>
                    <a:pt x="1745078" y="3245174"/>
                  </a:lnTo>
                  <a:lnTo>
                    <a:pt x="1507869" y="3039237"/>
                  </a:lnTo>
                  <a:lnTo>
                    <a:pt x="1536736" y="3019025"/>
                  </a:lnTo>
                  <a:cubicBezTo>
                    <a:pt x="1445878" y="3048429"/>
                    <a:pt x="1349798" y="3062567"/>
                    <a:pt x="1251837" y="3062021"/>
                  </a:cubicBezTo>
                  <a:lnTo>
                    <a:pt x="1108065" y="3321003"/>
                  </a:lnTo>
                  <a:lnTo>
                    <a:pt x="739291" y="3222191"/>
                  </a:lnTo>
                  <a:lnTo>
                    <a:pt x="744274" y="2926021"/>
                  </a:lnTo>
                  <a:cubicBezTo>
                    <a:pt x="666128" y="2881484"/>
                    <a:pt x="595548" y="2827017"/>
                    <a:pt x="535891" y="2762576"/>
                  </a:cubicBezTo>
                  <a:lnTo>
                    <a:pt x="540671" y="2772825"/>
                  </a:lnTo>
                  <a:lnTo>
                    <a:pt x="232276" y="2832568"/>
                  </a:lnTo>
                  <a:lnTo>
                    <a:pt x="70927" y="2486556"/>
                  </a:lnTo>
                  <a:lnTo>
                    <a:pt x="279495" y="2317444"/>
                  </a:lnTo>
                  <a:cubicBezTo>
                    <a:pt x="257233" y="2235849"/>
                    <a:pt x="245603" y="2150814"/>
                    <a:pt x="245586" y="2064274"/>
                  </a:cubicBezTo>
                  <a:lnTo>
                    <a:pt x="0" y="1927940"/>
                  </a:lnTo>
                  <a:lnTo>
                    <a:pt x="98812" y="1559167"/>
                  </a:lnTo>
                  <a:lnTo>
                    <a:pt x="380240" y="1563901"/>
                  </a:lnTo>
                  <a:cubicBezTo>
                    <a:pt x="418421" y="1496524"/>
                    <a:pt x="464524" y="1435092"/>
                    <a:pt x="516679" y="1380105"/>
                  </a:cubicBezTo>
                  <a:lnTo>
                    <a:pt x="422419" y="1089378"/>
                  </a:lnTo>
                  <a:lnTo>
                    <a:pt x="746189" y="887063"/>
                  </a:lnTo>
                  <a:lnTo>
                    <a:pt x="972292" y="1105134"/>
                  </a:lnTo>
                  <a:lnTo>
                    <a:pt x="970019" y="1106554"/>
                  </a:lnTo>
                  <a:cubicBezTo>
                    <a:pt x="1058903" y="1078586"/>
                    <a:pt x="1152743" y="1065659"/>
                    <a:pt x="1248316" y="1066709"/>
                  </a:cubicBezTo>
                  <a:lnTo>
                    <a:pt x="1238669" y="1064125"/>
                  </a:lnTo>
                  <a:close/>
                  <a:moveTo>
                    <a:pt x="3349970" y="1300109"/>
                  </a:moveTo>
                  <a:cubicBezTo>
                    <a:pt x="3310130" y="1291957"/>
                    <a:pt x="3268880" y="1287676"/>
                    <a:pt x="3226630" y="1287676"/>
                  </a:cubicBezTo>
                  <a:cubicBezTo>
                    <a:pt x="2888631" y="1287676"/>
                    <a:pt x="2614628" y="1561679"/>
                    <a:pt x="2614628" y="1899678"/>
                  </a:cubicBezTo>
                  <a:cubicBezTo>
                    <a:pt x="2614628" y="2237678"/>
                    <a:pt x="2888630" y="2511680"/>
                    <a:pt x="3226630" y="2511681"/>
                  </a:cubicBezTo>
                  <a:cubicBezTo>
                    <a:pt x="3564630" y="2511681"/>
                    <a:pt x="3838633" y="2237678"/>
                    <a:pt x="3838633" y="1899678"/>
                  </a:cubicBezTo>
                  <a:cubicBezTo>
                    <a:pt x="3838632" y="1603928"/>
                    <a:pt x="3628849" y="1357176"/>
                    <a:pt x="3349970" y="1300109"/>
                  </a:cubicBezTo>
                  <a:close/>
                  <a:moveTo>
                    <a:pt x="3358324" y="1024334"/>
                  </a:moveTo>
                  <a:lnTo>
                    <a:pt x="3410883" y="1234575"/>
                  </a:lnTo>
                  <a:lnTo>
                    <a:pt x="3403994" y="1234575"/>
                  </a:lnTo>
                  <a:cubicBezTo>
                    <a:pt x="3464268" y="1250018"/>
                    <a:pt x="3521292" y="1273478"/>
                    <a:pt x="3572818" y="1305612"/>
                  </a:cubicBezTo>
                  <a:lnTo>
                    <a:pt x="3746730" y="1209354"/>
                  </a:lnTo>
                  <a:lnTo>
                    <a:pt x="3926358" y="1401981"/>
                  </a:lnTo>
                  <a:lnTo>
                    <a:pt x="3825667" y="1557247"/>
                  </a:lnTo>
                  <a:cubicBezTo>
                    <a:pt x="3858552" y="1613408"/>
                    <a:pt x="3883404" y="1674784"/>
                    <a:pt x="3897877" y="1740062"/>
                  </a:cubicBezTo>
                  <a:lnTo>
                    <a:pt x="4088377" y="1787686"/>
                  </a:lnTo>
                  <a:lnTo>
                    <a:pt x="4088377" y="2051071"/>
                  </a:lnTo>
                  <a:lnTo>
                    <a:pt x="3886243" y="2101605"/>
                  </a:lnTo>
                  <a:cubicBezTo>
                    <a:pt x="3872191" y="2150933"/>
                    <a:pt x="3851639" y="2197531"/>
                    <a:pt x="3826272" y="2241013"/>
                  </a:cubicBezTo>
                  <a:lnTo>
                    <a:pt x="3938572" y="2395786"/>
                  </a:lnTo>
                  <a:lnTo>
                    <a:pt x="3769272" y="2597551"/>
                  </a:lnTo>
                  <a:lnTo>
                    <a:pt x="3574432" y="2502674"/>
                  </a:lnTo>
                  <a:lnTo>
                    <a:pt x="3590059" y="2484050"/>
                  </a:lnTo>
                  <a:cubicBezTo>
                    <a:pt x="3534764" y="2519868"/>
                    <a:pt x="3473263" y="2546445"/>
                    <a:pt x="3407886" y="2563572"/>
                  </a:cubicBezTo>
                  <a:lnTo>
                    <a:pt x="3358323" y="2761823"/>
                  </a:lnTo>
                  <a:lnTo>
                    <a:pt x="3094938" y="2761823"/>
                  </a:lnTo>
                  <a:lnTo>
                    <a:pt x="3045375" y="2563574"/>
                  </a:lnTo>
                  <a:cubicBezTo>
                    <a:pt x="2985349" y="2547848"/>
                    <a:pt x="2928591" y="2524155"/>
                    <a:pt x="2877330" y="2491865"/>
                  </a:cubicBezTo>
                  <a:lnTo>
                    <a:pt x="2882346" y="2497841"/>
                  </a:lnTo>
                  <a:lnTo>
                    <a:pt x="2687507" y="2592718"/>
                  </a:lnTo>
                  <a:lnTo>
                    <a:pt x="2518206" y="2390954"/>
                  </a:lnTo>
                  <a:lnTo>
                    <a:pt x="2626994" y="2241021"/>
                  </a:lnTo>
                  <a:cubicBezTo>
                    <a:pt x="2597591" y="2190623"/>
                    <a:pt x="2574657" y="2136035"/>
                    <a:pt x="2559194" y="2078370"/>
                  </a:cubicBezTo>
                  <a:lnTo>
                    <a:pt x="2371198" y="2031371"/>
                  </a:lnTo>
                  <a:lnTo>
                    <a:pt x="2371198" y="1767986"/>
                  </a:lnTo>
                  <a:lnTo>
                    <a:pt x="2559579" y="1720890"/>
                  </a:lnTo>
                  <a:cubicBezTo>
                    <a:pt x="2572992" y="1669175"/>
                    <a:pt x="2592745" y="1620006"/>
                    <a:pt x="2617681" y="1574051"/>
                  </a:cubicBezTo>
                  <a:lnTo>
                    <a:pt x="2502958" y="1397149"/>
                  </a:lnTo>
                  <a:lnTo>
                    <a:pt x="2682587" y="1204520"/>
                  </a:lnTo>
                  <a:lnTo>
                    <a:pt x="2872193" y="1309466"/>
                  </a:lnTo>
                  <a:lnTo>
                    <a:pt x="2870932" y="1310818"/>
                  </a:lnTo>
                  <a:cubicBezTo>
                    <a:pt x="2925169" y="1276310"/>
                    <a:pt x="2985393" y="1250941"/>
                    <a:pt x="3049268" y="1234575"/>
                  </a:cubicBezTo>
                  <a:lnTo>
                    <a:pt x="3042378" y="1234576"/>
                  </a:lnTo>
                  <a:lnTo>
                    <a:pt x="3094939" y="1024334"/>
                  </a:lnTo>
                  <a:close/>
                  <a:moveTo>
                    <a:pt x="2786480" y="402820"/>
                  </a:moveTo>
                  <a:cubicBezTo>
                    <a:pt x="2745900" y="389943"/>
                    <a:pt x="2701172" y="388627"/>
                    <a:pt x="2657264" y="401580"/>
                  </a:cubicBezTo>
                  <a:cubicBezTo>
                    <a:pt x="2540176" y="436121"/>
                    <a:pt x="2473258" y="559041"/>
                    <a:pt x="2507800" y="676128"/>
                  </a:cubicBezTo>
                  <a:cubicBezTo>
                    <a:pt x="2542340" y="793216"/>
                    <a:pt x="2665260" y="860133"/>
                    <a:pt x="2782348" y="825592"/>
                  </a:cubicBezTo>
                  <a:cubicBezTo>
                    <a:pt x="2899435" y="791051"/>
                    <a:pt x="2966353" y="668132"/>
                    <a:pt x="2931812" y="551045"/>
                  </a:cubicBezTo>
                  <a:cubicBezTo>
                    <a:pt x="2910223" y="477864"/>
                    <a:pt x="2854113" y="424282"/>
                    <a:pt x="2786480" y="402820"/>
                  </a:cubicBezTo>
                  <a:close/>
                  <a:moveTo>
                    <a:pt x="2932202" y="47278"/>
                  </a:moveTo>
                  <a:lnTo>
                    <a:pt x="3090904" y="140999"/>
                  </a:lnTo>
                  <a:lnTo>
                    <a:pt x="3054065" y="265147"/>
                  </a:lnTo>
                  <a:cubicBezTo>
                    <a:pt x="3087256" y="296329"/>
                    <a:pt x="3116089" y="332603"/>
                    <a:pt x="3138727" y="373550"/>
                  </a:cubicBezTo>
                  <a:lnTo>
                    <a:pt x="3276016" y="367796"/>
                  </a:lnTo>
                  <a:lnTo>
                    <a:pt x="3328165" y="544574"/>
                  </a:lnTo>
                  <a:lnTo>
                    <a:pt x="3202503" y="618514"/>
                  </a:lnTo>
                  <a:cubicBezTo>
                    <a:pt x="3202838" y="654403"/>
                    <a:pt x="3198271" y="689748"/>
                    <a:pt x="3189855" y="723955"/>
                  </a:cubicBezTo>
                  <a:lnTo>
                    <a:pt x="3295873" y="805599"/>
                  </a:lnTo>
                  <a:lnTo>
                    <a:pt x="3222192" y="974540"/>
                  </a:lnTo>
                  <a:lnTo>
                    <a:pt x="3072634" y="949439"/>
                  </a:lnTo>
                  <a:lnTo>
                    <a:pt x="3079435" y="933845"/>
                  </a:lnTo>
                  <a:cubicBezTo>
                    <a:pt x="3049413" y="968833"/>
                    <a:pt x="3013398" y="998848"/>
                    <a:pt x="2972910" y="1023288"/>
                  </a:cubicBezTo>
                  <a:lnTo>
                    <a:pt x="2978897" y="1166163"/>
                  </a:lnTo>
                  <a:lnTo>
                    <a:pt x="2802119" y="1218312"/>
                  </a:lnTo>
                  <a:lnTo>
                    <a:pt x="2729602" y="1095065"/>
                  </a:lnTo>
                  <a:cubicBezTo>
                    <a:pt x="2686199" y="1096396"/>
                    <a:pt x="2643414" y="1091732"/>
                    <a:pt x="2602615" y="1080209"/>
                  </a:cubicBezTo>
                  <a:lnTo>
                    <a:pt x="2607165" y="1083226"/>
                  </a:lnTo>
                  <a:lnTo>
                    <a:pt x="2495179" y="1185484"/>
                  </a:lnTo>
                  <a:lnTo>
                    <a:pt x="2341599" y="1083585"/>
                  </a:lnTo>
                  <a:lnTo>
                    <a:pt x="2384929" y="961414"/>
                  </a:lnTo>
                  <a:cubicBezTo>
                    <a:pt x="2355215" y="933409"/>
                    <a:pt x="2329015" y="901312"/>
                    <a:pt x="2307218" y="865670"/>
                  </a:cubicBezTo>
                  <a:lnTo>
                    <a:pt x="2171734" y="871348"/>
                  </a:lnTo>
                  <a:lnTo>
                    <a:pt x="2119584" y="694571"/>
                  </a:lnTo>
                  <a:lnTo>
                    <a:pt x="2236697" y="625662"/>
                  </a:lnTo>
                  <a:cubicBezTo>
                    <a:pt x="2235459" y="588297"/>
                    <a:pt x="2238982" y="551385"/>
                    <a:pt x="2246620" y="515603"/>
                  </a:cubicBezTo>
                  <a:lnTo>
                    <a:pt x="2134594" y="419585"/>
                  </a:lnTo>
                  <a:lnTo>
                    <a:pt x="2217016" y="254732"/>
                  </a:lnTo>
                  <a:lnTo>
                    <a:pt x="2365055" y="287627"/>
                  </a:lnTo>
                  <a:lnTo>
                    <a:pt x="2364476" y="288784"/>
                  </a:lnTo>
                  <a:cubicBezTo>
                    <a:pt x="2394046" y="254885"/>
                    <a:pt x="2429444" y="225933"/>
                    <a:pt x="2469075" y="202302"/>
                  </a:cubicBezTo>
                  <a:lnTo>
                    <a:pt x="2464452" y="203666"/>
                  </a:lnTo>
                  <a:lnTo>
                    <a:pt x="2458102" y="52150"/>
                  </a:lnTo>
                  <a:lnTo>
                    <a:pt x="2634880" y="0"/>
                  </a:lnTo>
                  <a:lnTo>
                    <a:pt x="2711784" y="130703"/>
                  </a:lnTo>
                  <a:lnTo>
                    <a:pt x="2707159" y="132067"/>
                  </a:lnTo>
                  <a:cubicBezTo>
                    <a:pt x="2750672" y="130497"/>
                    <a:pt x="2793590" y="134953"/>
                    <a:pt x="2834535" y="14631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800">
                <a:cs typeface="B Nazanin" panose="00000400000000000000" pitchFamily="2" charset="-78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073F69-108F-3CF7-1CF1-2C7B2D974777}"/>
              </a:ext>
            </a:extLst>
          </p:cNvPr>
          <p:cNvGrpSpPr/>
          <p:nvPr/>
        </p:nvGrpSpPr>
        <p:grpSpPr>
          <a:xfrm>
            <a:off x="5880273" y="2769164"/>
            <a:ext cx="5465788" cy="1076503"/>
            <a:chOff x="1848112" y="1575921"/>
            <a:chExt cx="5465788" cy="1076503"/>
          </a:xfrm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42B9244-E287-7F6A-7F62-C68EB2AEC4E0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5340AFC-CA66-1769-2E2F-699B79C1A1AE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cs typeface="B Nazanin" panose="00000400000000000000" pitchFamily="2" charset="-78"/>
                </a:rPr>
                <a:t>An overview of intrusion detection systems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03B40FC-0FA9-1F76-8FD7-5A124C915AF1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cs typeface="B Nazanin" panose="00000400000000000000" pitchFamily="2" charset="-78"/>
                </a:rPr>
                <a:t>3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8361BF4-ADA4-E887-8C96-6E6EA1CEC4B5}"/>
              </a:ext>
            </a:extLst>
          </p:cNvPr>
          <p:cNvGrpSpPr/>
          <p:nvPr/>
        </p:nvGrpSpPr>
        <p:grpSpPr>
          <a:xfrm>
            <a:off x="5880272" y="3600128"/>
            <a:ext cx="5671025" cy="843709"/>
            <a:chOff x="1848112" y="1575921"/>
            <a:chExt cx="5415652" cy="1204999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921E27FF-FF4E-8503-4FC5-CEF2CF3B2975}"/>
                </a:ext>
              </a:extLst>
            </p:cNvPr>
            <p:cNvSpPr txBox="1"/>
            <p:nvPr/>
          </p:nvSpPr>
          <p:spPr>
            <a:xfrm>
              <a:off x="2756072" y="1594076"/>
              <a:ext cx="4507692" cy="1186844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pPr algn="l"/>
              <a:r>
                <a:rPr lang="en-US" altLang="ko-KR" sz="2400" dirty="0"/>
                <a:t>Systems analysis and evaluation results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4DB3F34-5B42-766A-9B15-B547762592F1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747272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r>
                <a:rPr lang="en-US" altLang="ko-KR" dirty="0"/>
                <a:t>4</a:t>
              </a:r>
              <a:endParaRPr lang="ko-KR" alt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09C644B-6A4E-B637-96A3-26A2E4C3DCC0}"/>
              </a:ext>
            </a:extLst>
          </p:cNvPr>
          <p:cNvGrpSpPr/>
          <p:nvPr/>
        </p:nvGrpSpPr>
        <p:grpSpPr>
          <a:xfrm>
            <a:off x="5911937" y="4401031"/>
            <a:ext cx="5426802" cy="1076503"/>
            <a:chOff x="1848112" y="1575921"/>
            <a:chExt cx="5426802" cy="107650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2E53C31B-5564-145B-8041-69DE9D9BB7D3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BAB9071-E7D3-735C-83C0-F86D7D865CAF}"/>
                </a:ext>
              </a:extLst>
            </p:cNvPr>
            <p:cNvSpPr txBox="1"/>
            <p:nvPr/>
          </p:nvSpPr>
          <p:spPr>
            <a:xfrm>
              <a:off x="2767222" y="1602065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>
              <a:defPPr>
                <a:defRPr lang="en-US"/>
              </a:defPPr>
              <a:lvl1pPr algn="ctr">
                <a:defRPr sz="2800" b="1">
                  <a:cs typeface="B Nazanin" panose="00000400000000000000" pitchFamily="2" charset="-78"/>
                </a:defRPr>
              </a:lvl1pPr>
            </a:lstStyle>
            <a:p>
              <a:pPr algn="l"/>
              <a:r>
                <a:rPr lang="en-US" altLang="ko-KR" dirty="0"/>
                <a:t>Conclusion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D59781E-3C79-DBEB-FFB6-2E5C686E90A3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B Nazanin" panose="00000400000000000000" pitchFamily="2" charset="-78"/>
                </a:rPr>
                <a:t>5</a:t>
              </a:r>
              <a:endParaRPr lang="ko-KR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DF6A57D-89F6-EB24-A54B-32D6E966B8A0}"/>
              </a:ext>
            </a:extLst>
          </p:cNvPr>
          <p:cNvGrpSpPr/>
          <p:nvPr/>
        </p:nvGrpSpPr>
        <p:grpSpPr>
          <a:xfrm>
            <a:off x="5880273" y="2021794"/>
            <a:ext cx="5465788" cy="1076503"/>
            <a:chOff x="1848112" y="1575921"/>
            <a:chExt cx="5465788" cy="1076503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443148E7-BF69-84D9-74F1-29B6F0E9EC87}"/>
                </a:ext>
              </a:extLst>
            </p:cNvPr>
            <p:cNvSpPr txBox="1"/>
            <p:nvPr/>
          </p:nvSpPr>
          <p:spPr>
            <a:xfrm>
              <a:off x="2724408" y="2129204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6F23667-33BA-451F-819D-BA9DE4FEB6D5}"/>
                </a:ext>
              </a:extLst>
            </p:cNvPr>
            <p:cNvSpPr txBox="1"/>
            <p:nvPr/>
          </p:nvSpPr>
          <p:spPr>
            <a:xfrm>
              <a:off x="2806208" y="1620817"/>
              <a:ext cx="4507692" cy="461665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400" b="1" dirty="0">
                  <a:solidFill>
                    <a:srgbClr val="FF0000"/>
                  </a:solidFill>
                  <a:cs typeface="B Nazanin" panose="00000400000000000000" pitchFamily="2" charset="-78"/>
                </a:rPr>
                <a:t>Basic definitions and concepts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C731596-D7CA-0816-D6E8-A50D5874AE1D}"/>
                </a:ext>
              </a:extLst>
            </p:cNvPr>
            <p:cNvSpPr txBox="1"/>
            <p:nvPr/>
          </p:nvSpPr>
          <p:spPr>
            <a:xfrm>
              <a:off x="1848112" y="157592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solidFill>
                    <a:srgbClr val="FF0000"/>
                  </a:solidFill>
                  <a:cs typeface="B Nazanin" panose="00000400000000000000" pitchFamily="2" charset="-78"/>
                </a:rPr>
                <a:t>2</a:t>
              </a:r>
              <a:endParaRPr lang="ko-KR" altLang="en-US" sz="2800" b="1" dirty="0">
                <a:solidFill>
                  <a:srgbClr val="FF0000"/>
                </a:solidFill>
                <a:cs typeface="B Nazanin" panose="00000400000000000000" pitchFamily="2" charset="-78"/>
              </a:endParaRP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B7AE773-E8BF-1F2C-60B3-3276CA817449}"/>
              </a:ext>
            </a:extLst>
          </p:cNvPr>
          <p:cNvGrpSpPr/>
          <p:nvPr/>
        </p:nvGrpSpPr>
        <p:grpSpPr>
          <a:xfrm>
            <a:off x="5880273" y="1362055"/>
            <a:ext cx="5465788" cy="850426"/>
            <a:chOff x="1848112" y="1650691"/>
            <a:chExt cx="5465788" cy="850426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C62E21A-A248-5B19-F95F-7CD8E80FB8AC}"/>
                </a:ext>
              </a:extLst>
            </p:cNvPr>
            <p:cNvSpPr txBox="1"/>
            <p:nvPr/>
          </p:nvSpPr>
          <p:spPr>
            <a:xfrm>
              <a:off x="2756072" y="1977897"/>
              <a:ext cx="450769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ABFA2FD-31AD-DC2F-AD68-8533889D60E7}"/>
                </a:ext>
              </a:extLst>
            </p:cNvPr>
            <p:cNvSpPr txBox="1"/>
            <p:nvPr/>
          </p:nvSpPr>
          <p:spPr>
            <a:xfrm>
              <a:off x="2806208" y="1663403"/>
              <a:ext cx="4507692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800" b="1" dirty="0">
                  <a:cs typeface="B Nazanin" panose="00000400000000000000" pitchFamily="2" charset="-78"/>
                </a:rPr>
                <a:t>Introduction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1E42A49-55AC-0A38-FC1E-8AEC94C1C035}"/>
                </a:ext>
              </a:extLst>
            </p:cNvPr>
            <p:cNvSpPr txBox="1"/>
            <p:nvPr/>
          </p:nvSpPr>
          <p:spPr>
            <a:xfrm>
              <a:off x="1848112" y="1650691"/>
              <a:ext cx="958096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2800" b="1" dirty="0">
                  <a:cs typeface="B Nazanin" panose="00000400000000000000" pitchFamily="2" charset="-78"/>
                </a:rPr>
                <a:t>1</a:t>
              </a:r>
              <a:endParaRPr lang="ko-KR" altLang="en-US" sz="2800" b="1" dirty="0">
                <a:cs typeface="B Nazanin" panose="000004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51067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t>6</a:t>
            </a:fld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929" y="206648"/>
            <a:ext cx="2341067" cy="423708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168" y="3248079"/>
            <a:ext cx="6769085" cy="28987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7179129" y="486990"/>
            <a:ext cx="4372169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Types of intrusion detection</a:t>
            </a:r>
            <a:endParaRPr lang="ko-KR" altLang="en-US" sz="28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3110593" y="1546995"/>
            <a:ext cx="4002382" cy="2251340"/>
            <a:chOff x="3165230" y="4105010"/>
            <a:chExt cx="4002382" cy="2251340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5230" y="4105010"/>
              <a:ext cx="4002382" cy="2251340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3165230" y="4193930"/>
              <a:ext cx="15151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Anomaly</a:t>
              </a:r>
              <a:endPara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88268" y="5587283"/>
              <a:ext cx="124585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>
                  <a:ln w="9525">
                    <a:solidFill>
                      <a:schemeClr val="bg1"/>
                    </a:solidFill>
                    <a:prstDash val="solid"/>
                  </a:ln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Misuse</a:t>
              </a:r>
              <a:endPara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1366157" y="4697459"/>
            <a:ext cx="142683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cs typeface="B Nazanin" panose="00000400000000000000" pitchFamily="2" charset="-78"/>
              </a:rPr>
              <a:t>Efficiency</a:t>
            </a:r>
            <a:endParaRPr lang="fa-IR" altLang="ko-KR" sz="2400" dirty="0">
              <a:cs typeface="B Nazanin" panose="000004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892629" y="5182015"/>
            <a:ext cx="190036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cs typeface="B Nazanin" panose="00000400000000000000" pitchFamily="2" charset="-78"/>
              </a:rPr>
              <a:t>performance</a:t>
            </a:r>
            <a:endParaRPr lang="fa-IR" altLang="ko-KR" sz="2400" dirty="0">
              <a:cs typeface="B Nazanin" panose="00000400000000000000" pitchFamily="2" charset="-7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8904515" y="1546995"/>
            <a:ext cx="244632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cs typeface="B Nazanin" panose="00000400000000000000" pitchFamily="2" charset="-78"/>
              </a:rPr>
              <a:t>Data dependency</a:t>
            </a:r>
            <a:endParaRPr lang="fa-IR" altLang="ko-KR" sz="2400" dirty="0">
              <a:cs typeface="B Nazanin" panose="00000400000000000000" pitchFamily="2" charset="-7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1055077" y="5643680"/>
            <a:ext cx="173791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cs typeface="B Nazanin" panose="00000400000000000000" pitchFamily="2" charset="-78"/>
              </a:rPr>
              <a:t>New attacks</a:t>
            </a:r>
            <a:endParaRPr lang="fa-IR" altLang="ko-KR" sz="2400" dirty="0">
              <a:cs typeface="B Nazanin" panose="00000400000000000000" pitchFamily="2" charset="-7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7848600" y="2159135"/>
            <a:ext cx="350224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rtl="1"/>
            <a:r>
              <a:rPr lang="en-US" altLang="ko-KR" sz="2400" dirty="0">
                <a:cs typeface="B Nazanin" panose="00000400000000000000" pitchFamily="2" charset="-78"/>
              </a:rPr>
              <a:t>Interpretation of the result</a:t>
            </a:r>
            <a:endParaRPr lang="fa-IR" altLang="ko-KR" sz="2400" dirty="0">
              <a:cs typeface="B Nazanin" panose="00000400000000000000" pitchFamily="2" charset="-7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4537014" y="5774593"/>
            <a:ext cx="50215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cs typeface="B Nazanin" panose="00000400000000000000" pitchFamily="2" charset="-78"/>
              </a:rPr>
              <a:t>[6]</a:t>
            </a:r>
            <a:endParaRPr lang="fa-IR" altLang="ko-KR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03763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8999974" y="363684"/>
            <a:ext cx="2556768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Threat model!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02939" y="6125517"/>
            <a:ext cx="33497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/>
              <a:t>Guanghan</a:t>
            </a:r>
            <a:r>
              <a:rPr lang="en-US" sz="2400" dirty="0"/>
              <a:t> </a:t>
            </a:r>
            <a:r>
              <a:rPr lang="en-US" sz="2400" dirty="0" err="1"/>
              <a:t>Duan</a:t>
            </a:r>
            <a:r>
              <a:rPr lang="en-US" sz="2400" dirty="0"/>
              <a:t> et al [1]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47" y="812756"/>
            <a:ext cx="9160428" cy="531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0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9205546" y="456213"/>
            <a:ext cx="2345752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3200" dirty="0">
                <a:solidFill>
                  <a:srgbClr val="FF0000"/>
                </a:solidFill>
                <a:cs typeface="B Nazanin" panose="00000400000000000000" pitchFamily="2" charset="-78"/>
              </a:rPr>
              <a:t>Training data</a:t>
            </a:r>
            <a:endParaRPr lang="ko-KR" altLang="en-US" sz="32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513367"/>
            <a:ext cx="6198576" cy="134180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2" y="2813539"/>
            <a:ext cx="6198576" cy="314764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707" y="1323824"/>
            <a:ext cx="4736393" cy="28525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8458943" y="4507658"/>
            <a:ext cx="23555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cs typeface="B Nazanin" panose="00000400000000000000" pitchFamily="2" charset="-78"/>
              </a:rPr>
              <a:t>Packet Level Data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9324" y="4396591"/>
            <a:ext cx="679938" cy="6799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2312013" y="6034875"/>
            <a:ext cx="235559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 err="1">
                <a:cs typeface="B Nazanin" panose="00000400000000000000" pitchFamily="2" charset="-78"/>
              </a:rPr>
              <a:t>NetFlow</a:t>
            </a:r>
            <a:r>
              <a:rPr lang="en-US" altLang="ko-KR" sz="2400" dirty="0">
                <a:cs typeface="B Nazanin" panose="00000400000000000000" pitchFamily="2" charset="-78"/>
              </a:rPr>
              <a:t> 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2520459" y="2009520"/>
            <a:ext cx="214714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400" dirty="0">
                <a:cs typeface="B Nazanin" panose="00000400000000000000" pitchFamily="2" charset="-78"/>
              </a:rPr>
              <a:t>Public Datasets</a:t>
            </a:r>
          </a:p>
        </p:txBody>
      </p:sp>
    </p:spTree>
    <p:extLst>
      <p:ext uri="{BB962C8B-B14F-4D97-AF65-F5344CB8AC3E}">
        <p14:creationId xmlns:p14="http://schemas.microsoft.com/office/powerpoint/2010/main" val="3364701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52D6B-3193-4C87-8B3A-2359A4EF2EF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7402287" y="486990"/>
            <a:ext cx="414901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28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Neural Network Graph</a:t>
            </a:r>
            <a:endParaRPr lang="ko-KR" altLang="en-US" sz="2800" dirty="0">
              <a:solidFill>
                <a:srgbClr val="FF0000"/>
              </a:solidFill>
              <a:cs typeface="B Nazanin" panose="00000400000000000000" pitchFamily="2" charset="-7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172AF1-47AA-4C49-B9BF-4BA25F755221}"/>
              </a:ext>
            </a:extLst>
          </p:cNvPr>
          <p:cNvSpPr txBox="1"/>
          <p:nvPr/>
        </p:nvSpPr>
        <p:spPr>
          <a:xfrm>
            <a:off x="8263303" y="2016683"/>
            <a:ext cx="3437793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Irregular data structure</a:t>
            </a:r>
            <a:endParaRPr lang="fa-IR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  <a:p>
            <a:pPr marL="457200" indent="-457200" algn="r" rtl="1">
              <a:buFont typeface="Wingdings" panose="05000000000000000000" pitchFamily="2" charset="2"/>
              <a:buChar char="ü"/>
            </a:pPr>
            <a: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Modeling the connectivity of nodes</a:t>
            </a:r>
            <a:endParaRPr lang="fa-IR" altLang="ko-KR" sz="2000" dirty="0">
              <a:solidFill>
                <a:schemeClr val="tx1">
                  <a:lumMod val="75000"/>
                  <a:lumOff val="25000"/>
                </a:schemeClr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7671840" y="4306933"/>
                <a:ext cx="4431470" cy="58746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sz="2800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2800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840" y="4306933"/>
                <a:ext cx="4431470" cy="5874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hevron 19">
            <a:extLst>
              <a:ext uri="{FF2B5EF4-FFF2-40B4-BE49-F238E27FC236}">
                <a16:creationId xmlns:a16="http://schemas.microsoft.com/office/drawing/2014/main" id="{51E31419-CCDB-40D8-B898-47AB5DCD4003}"/>
              </a:ext>
            </a:extLst>
          </p:cNvPr>
          <p:cNvSpPr/>
          <p:nvPr/>
        </p:nvSpPr>
        <p:spPr>
          <a:xfrm>
            <a:off x="4034041" y="5472881"/>
            <a:ext cx="833495" cy="233225"/>
          </a:xfrm>
          <a:prstGeom prst="chevron">
            <a:avLst>
              <a:gd name="adj" fmla="val 39922"/>
            </a:avLst>
          </a:prstGeom>
          <a:solidFill>
            <a:srgbClr val="54F7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2665" y="5319137"/>
            <a:ext cx="951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Graph</a:t>
            </a:r>
            <a:endParaRPr lang="en-US" sz="2800" dirty="0"/>
          </a:p>
        </p:txBody>
      </p:sp>
      <p:sp>
        <p:nvSpPr>
          <p:cNvPr id="18" name="Rectangle 17"/>
          <p:cNvSpPr/>
          <p:nvPr/>
        </p:nvSpPr>
        <p:spPr>
          <a:xfrm>
            <a:off x="2139472" y="5373551"/>
            <a:ext cx="19799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Message transfer</a:t>
            </a:r>
            <a:endParaRPr lang="en-US" sz="2000" dirty="0"/>
          </a:p>
        </p:txBody>
      </p:sp>
      <p:sp>
        <p:nvSpPr>
          <p:cNvPr id="19" name="Rectangle 18"/>
          <p:cNvSpPr/>
          <p:nvPr/>
        </p:nvSpPr>
        <p:spPr>
          <a:xfrm>
            <a:off x="4867536" y="5373551"/>
            <a:ext cx="26297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Aggregation of features</a:t>
            </a:r>
            <a:endParaRPr lang="en-US" sz="2000" dirty="0"/>
          </a:p>
        </p:txBody>
      </p:sp>
      <p:sp>
        <p:nvSpPr>
          <p:cNvPr id="20" name="Chevron 19">
            <a:extLst>
              <a:ext uri="{FF2B5EF4-FFF2-40B4-BE49-F238E27FC236}">
                <a16:creationId xmlns:a16="http://schemas.microsoft.com/office/drawing/2014/main" id="{51E31419-CCDB-40D8-B898-47AB5DCD4003}"/>
              </a:ext>
            </a:extLst>
          </p:cNvPr>
          <p:cNvSpPr/>
          <p:nvPr/>
        </p:nvSpPr>
        <p:spPr>
          <a:xfrm>
            <a:off x="1340845" y="5473497"/>
            <a:ext cx="833495" cy="233225"/>
          </a:xfrm>
          <a:prstGeom prst="chevron">
            <a:avLst>
              <a:gd name="adj" fmla="val 39922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1" name="Chevron 19">
            <a:extLst>
              <a:ext uri="{FF2B5EF4-FFF2-40B4-BE49-F238E27FC236}">
                <a16:creationId xmlns:a16="http://schemas.microsoft.com/office/drawing/2014/main" id="{51E31419-CCDB-40D8-B898-47AB5DCD4003}"/>
              </a:ext>
            </a:extLst>
          </p:cNvPr>
          <p:cNvSpPr/>
          <p:nvPr/>
        </p:nvSpPr>
        <p:spPr>
          <a:xfrm>
            <a:off x="7560732" y="5456993"/>
            <a:ext cx="833495" cy="233225"/>
          </a:xfrm>
          <a:prstGeom prst="chevron">
            <a:avLst>
              <a:gd name="adj" fmla="val 39922"/>
            </a:avLst>
          </a:prstGeom>
          <a:solidFill>
            <a:srgbClr val="FF99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610600" y="5373550"/>
            <a:ext cx="21144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cs typeface="B Nazanin" panose="00000400000000000000" pitchFamily="2" charset="-78"/>
              </a:rPr>
              <a:t>Node state update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56" y="553507"/>
            <a:ext cx="7601684" cy="394201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0156" y="4457525"/>
            <a:ext cx="27937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Peter </a:t>
            </a:r>
            <a:r>
              <a:rPr lang="en-US" sz="2400" dirty="0" err="1"/>
              <a:t>Viktovich</a:t>
            </a:r>
            <a:r>
              <a:rPr lang="en-US" sz="2400" dirty="0"/>
              <a:t> at [5]</a:t>
            </a:r>
          </a:p>
        </p:txBody>
      </p:sp>
    </p:spTree>
    <p:extLst>
      <p:ext uri="{BB962C8B-B14F-4D97-AF65-F5344CB8AC3E}">
        <p14:creationId xmlns:p14="http://schemas.microsoft.com/office/powerpoint/2010/main" val="131641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712</Words>
  <Application>Microsoft Office PowerPoint</Application>
  <PresentationFormat>Widescreen</PresentationFormat>
  <Paragraphs>199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B Nazanin</vt:lpstr>
      <vt:lpstr>Calibri</vt:lpstr>
      <vt:lpstr>Calibri Light</vt:lpstr>
      <vt:lpstr>Cambria Math</vt:lpstr>
      <vt:lpstr>Söhne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Mohammadali Sharifi Mehr</cp:lastModifiedBy>
  <cp:revision>128</cp:revision>
  <dcterms:created xsi:type="dcterms:W3CDTF">2023-05-13T12:12:42Z</dcterms:created>
  <dcterms:modified xsi:type="dcterms:W3CDTF">2025-09-04T23:06:16Z</dcterms:modified>
</cp:coreProperties>
</file>