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62" r:id="rId6"/>
    <p:sldId id="265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0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98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‹Nr.›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281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18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3853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217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816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4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98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70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76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22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76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8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77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B18-585B-4C7B-A660-A147AAF376FA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D47D-C122-41D5-A499-5D5EB595B46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69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8FB18-585B-4C7B-A660-A147AAF376FA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22D47D-C122-41D5-A499-5D5EB595B46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71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z="7000" b="1" dirty="0" smtClean="0"/>
              <a:t>Project B</a:t>
            </a:r>
            <a:endParaRPr lang="en-GB" sz="70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0003" y="5376412"/>
            <a:ext cx="9144000" cy="426493"/>
          </a:xfrm>
        </p:spPr>
        <p:txBody>
          <a:bodyPr>
            <a:normAutofit fontScale="92500"/>
          </a:bodyPr>
          <a:lstStyle/>
          <a:p>
            <a:r>
              <a:rPr lang="en-GB" sz="2200" dirty="0" smtClean="0"/>
              <a:t>Julian </a:t>
            </a:r>
            <a:r>
              <a:rPr lang="en-GB" sz="2200" dirty="0" err="1" smtClean="0"/>
              <a:t>Janda</a:t>
            </a:r>
            <a:r>
              <a:rPr lang="en-GB" sz="2200" dirty="0" smtClean="0"/>
              <a:t>, Markus </a:t>
            </a:r>
            <a:r>
              <a:rPr lang="en-GB" sz="2200" dirty="0" err="1" smtClean="0"/>
              <a:t>Pulverer</a:t>
            </a:r>
            <a:r>
              <a:rPr lang="en-GB" sz="2200" dirty="0" smtClean="0"/>
              <a:t>, Mergime Neziri, Bernhard Rohr, Anita </a:t>
            </a:r>
            <a:r>
              <a:rPr lang="en-GB" sz="2200" dirty="0" err="1" smtClean="0"/>
              <a:t>Topalovic</a:t>
            </a:r>
            <a:endParaRPr lang="en-GB" sz="2200" dirty="0"/>
          </a:p>
        </p:txBody>
      </p:sp>
      <p:pic>
        <p:nvPicPr>
          <p:cNvPr id="4" name="Grafik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8" t="10928" r="30660" b="29573"/>
          <a:stretch/>
        </p:blipFill>
        <p:spPr bwMode="auto">
          <a:xfrm rot="684708">
            <a:off x="1702233" y="1379495"/>
            <a:ext cx="2486698" cy="20500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3408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/>
              <a:t>Team</a:t>
            </a:r>
            <a:endParaRPr lang="en-GB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 smtClean="0"/>
              <a:t>Angewandte Informatik</a:t>
            </a:r>
          </a:p>
          <a:p>
            <a:pPr lvl="1"/>
            <a:r>
              <a:rPr lang="de-AT" sz="2000" dirty="0" smtClean="0"/>
              <a:t>Julian Janda</a:t>
            </a:r>
          </a:p>
          <a:p>
            <a:pPr lvl="1"/>
            <a:r>
              <a:rPr lang="de-AT" sz="2000" dirty="0" smtClean="0"/>
              <a:t>Markus </a:t>
            </a:r>
            <a:r>
              <a:rPr lang="de-AT" sz="2000" dirty="0" err="1" smtClean="0"/>
              <a:t>Pulverer</a:t>
            </a:r>
            <a:endParaRPr lang="de-AT" sz="2000" dirty="0" smtClean="0"/>
          </a:p>
          <a:p>
            <a:pPr lvl="1"/>
            <a:r>
              <a:rPr lang="de-AT" sz="2000" dirty="0" smtClean="0"/>
              <a:t>Bernhard Rohr</a:t>
            </a:r>
            <a:endParaRPr lang="de-AT" sz="2000" dirty="0"/>
          </a:p>
          <a:p>
            <a:r>
              <a:rPr lang="de-AT" sz="2400" dirty="0" smtClean="0"/>
              <a:t>Informationsmanagement</a:t>
            </a:r>
          </a:p>
          <a:p>
            <a:pPr lvl="1"/>
            <a:r>
              <a:rPr lang="de-AT" sz="2000" dirty="0" smtClean="0"/>
              <a:t>Mergime Neziri</a:t>
            </a:r>
          </a:p>
          <a:p>
            <a:pPr lvl="1"/>
            <a:r>
              <a:rPr lang="de-AT" sz="2000" dirty="0" smtClean="0"/>
              <a:t>Anita Topalovic</a:t>
            </a:r>
          </a:p>
          <a:p>
            <a:endParaRPr lang="de-AT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56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/>
              <a:t>„</a:t>
            </a:r>
            <a:r>
              <a:rPr lang="de-AT" b="1" dirty="0" err="1" smtClean="0"/>
              <a:t>Mauerhüpfer</a:t>
            </a:r>
            <a:r>
              <a:rPr lang="de-AT" b="1" dirty="0" smtClean="0"/>
              <a:t>“</a:t>
            </a:r>
            <a:endParaRPr lang="en-GB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400" dirty="0" smtClean="0"/>
              <a:t>Brettspiel</a:t>
            </a:r>
          </a:p>
          <a:p>
            <a:r>
              <a:rPr lang="de-AT" sz="2400" dirty="0" smtClean="0"/>
              <a:t>Neue Version von </a:t>
            </a:r>
            <a:r>
              <a:rPr lang="de-AT" sz="2400" dirty="0"/>
              <a:t>„Mensch Ärgere dich nicht</a:t>
            </a:r>
            <a:r>
              <a:rPr lang="de-AT" sz="2400" dirty="0" smtClean="0"/>
              <a:t>“</a:t>
            </a:r>
            <a:endParaRPr lang="en-GB" sz="2400" dirty="0"/>
          </a:p>
          <a:p>
            <a:r>
              <a:rPr lang="de-AT" sz="2400" dirty="0" smtClean="0"/>
              <a:t>Features und Besonderheiten: </a:t>
            </a:r>
          </a:p>
          <a:p>
            <a:pPr lvl="1"/>
            <a:r>
              <a:rPr lang="de-AT" sz="2000" dirty="0" smtClean="0"/>
              <a:t>Hüpfen über Mauern</a:t>
            </a:r>
          </a:p>
          <a:p>
            <a:pPr lvl="1"/>
            <a:r>
              <a:rPr lang="de-AT" sz="2000" dirty="0" smtClean="0"/>
              <a:t>Spielen mit zwei Würfeln</a:t>
            </a:r>
          </a:p>
          <a:p>
            <a:pPr lvl="1"/>
            <a:r>
              <a:rPr lang="de-AT" sz="2000" dirty="0" smtClean="0"/>
              <a:t>Kreative </a:t>
            </a:r>
            <a:r>
              <a:rPr lang="de-AT" sz="2000" dirty="0"/>
              <a:t>Möglichkeiten zum Schummeln</a:t>
            </a:r>
          </a:p>
          <a:p>
            <a:pPr lvl="1"/>
            <a:r>
              <a:rPr lang="de-AT" sz="2000" dirty="0" smtClean="0"/>
              <a:t>Intuitives </a:t>
            </a:r>
            <a:r>
              <a:rPr lang="de-AT" sz="2000" dirty="0"/>
              <a:t>Würfeln durch Bewegungssteuerung</a:t>
            </a:r>
          </a:p>
          <a:p>
            <a:pPr lvl="1"/>
            <a:r>
              <a:rPr lang="de-AT" sz="2000" dirty="0" smtClean="0"/>
              <a:t>Personalisierbare </a:t>
            </a:r>
            <a:r>
              <a:rPr lang="de-AT" sz="2000" dirty="0"/>
              <a:t>Spielfiguren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83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/>
              <a:t>Sprint 1: Soll</a:t>
            </a:r>
            <a:endParaRPr lang="en-GB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en-GB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46749"/>
              </p:ext>
            </p:extLst>
          </p:nvPr>
        </p:nvGraphicFramePr>
        <p:xfrm>
          <a:off x="677334" y="2714135"/>
          <a:ext cx="859436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91"/>
                <a:gridCol w="6171484"/>
                <a:gridCol w="1828589"/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ID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Beschreibung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Story Points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dirty="0" smtClean="0"/>
                        <a:t>User möchte ich eine Möglichkeit haben</a:t>
                      </a:r>
                      <a:r>
                        <a:rPr lang="de-AT" sz="2000" baseline="0" dirty="0" smtClean="0"/>
                        <a:t> zu </a:t>
                      </a:r>
                      <a:r>
                        <a:rPr lang="de-AT" sz="2000" baseline="0" dirty="0" err="1" smtClean="0"/>
                        <a:t>Cheaten</a:t>
                      </a:r>
                      <a:endParaRPr lang="de-AT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User Spielfeld sehen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5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User Mauern springen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6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User umhauen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7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User würfeln</a:t>
                      </a:r>
                      <a:r>
                        <a:rPr lang="de-AT" sz="2000" baseline="0" dirty="0" smtClean="0"/>
                        <a:t> können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b="1" dirty="0" smtClean="0"/>
                        <a:t>25</a:t>
                      </a:r>
                      <a:r>
                        <a:rPr lang="de-AT" sz="2000" b="1" baseline="0" dirty="0" smtClean="0"/>
                        <a:t> </a:t>
                      </a:r>
                      <a:endParaRPr lang="de-AT" sz="2000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Inhaltsplatzhalter 5"/>
          <p:cNvSpPr txBox="1">
            <a:spLocks/>
          </p:cNvSpPr>
          <p:nvPr/>
        </p:nvSpPr>
        <p:spPr>
          <a:xfrm>
            <a:off x="486266" y="1930400"/>
            <a:ext cx="8596668" cy="806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400" dirty="0" smtClean="0"/>
              <a:t>1. - 3. Woche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60663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/>
              <a:t>Sprint 1: Ist</a:t>
            </a:r>
            <a:endParaRPr lang="en-GB" b="1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513561" y="1930400"/>
            <a:ext cx="8596668" cy="3880773"/>
          </a:xfrm>
        </p:spPr>
        <p:txBody>
          <a:bodyPr/>
          <a:lstStyle/>
          <a:p>
            <a:r>
              <a:rPr lang="de-AT" sz="2400" dirty="0" smtClean="0"/>
              <a:t>1. - 3. Woche</a:t>
            </a:r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335914"/>
              </p:ext>
            </p:extLst>
          </p:nvPr>
        </p:nvGraphicFramePr>
        <p:xfrm>
          <a:off x="677334" y="2585492"/>
          <a:ext cx="859436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91"/>
                <a:gridCol w="6171484"/>
                <a:gridCol w="1828589"/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ID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Beschreibung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Story Points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User Partie</a:t>
                      </a:r>
                      <a:r>
                        <a:rPr lang="de-AT" sz="2000" baseline="0" dirty="0" smtClean="0"/>
                        <a:t> hosten kann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20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dirty="0" smtClean="0"/>
                        <a:t>User</a:t>
                      </a:r>
                      <a:r>
                        <a:rPr lang="de-AT" sz="2000" baseline="0" dirty="0" smtClean="0"/>
                        <a:t> Spielfeld sehen</a:t>
                      </a:r>
                      <a:endParaRPr lang="de-AT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5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User</a:t>
                      </a:r>
                      <a:r>
                        <a:rPr lang="de-AT" sz="2000" baseline="0" dirty="0" smtClean="0"/>
                        <a:t> Mauern springen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7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dirty="0" smtClean="0"/>
                        <a:t>User würfeln können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b="1" dirty="0" smtClean="0"/>
                        <a:t>35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48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Burn</a:t>
            </a:r>
            <a:r>
              <a:rPr lang="de-AT" dirty="0" smtClean="0"/>
              <a:t> Down Chart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 smtClean="0"/>
              <a:t>Geschätzte Zeit: 25 Story Points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31" y="2685846"/>
            <a:ext cx="7175473" cy="40171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3425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/>
              <a:t>Positive Erfahrungen</a:t>
            </a:r>
            <a:endParaRPr lang="en-GB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400" dirty="0" smtClean="0"/>
              <a:t>Einfache Installation von Android und </a:t>
            </a:r>
            <a:r>
              <a:rPr lang="de-AT" sz="2400" dirty="0" err="1" smtClean="0"/>
              <a:t>GitHub</a:t>
            </a:r>
            <a:endParaRPr lang="de-AT" sz="2400" dirty="0" smtClean="0"/>
          </a:p>
          <a:p>
            <a:endParaRPr lang="de-AT" sz="2200" dirty="0" smtClean="0"/>
          </a:p>
          <a:p>
            <a:endParaRPr lang="de-AT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26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/>
              <a:t>Negative Erfahrungen</a:t>
            </a:r>
            <a:endParaRPr lang="en-GB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 smtClean="0"/>
              <a:t>Schwierigkeiten mit der </a:t>
            </a:r>
            <a:r>
              <a:rPr lang="de-AT" sz="2400" dirty="0" err="1" smtClean="0"/>
              <a:t>GitHub</a:t>
            </a:r>
            <a:r>
              <a:rPr lang="de-AT" sz="2400" dirty="0" smtClean="0"/>
              <a:t>-Umgebung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596099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167</Words>
  <Application>Microsoft Office PowerPoint</Application>
  <PresentationFormat>Breitbild</PresentationFormat>
  <Paragraphs>69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Project B</vt:lpstr>
      <vt:lpstr>Team</vt:lpstr>
      <vt:lpstr>„Mauerhüpfer“</vt:lpstr>
      <vt:lpstr>Sprint 1: Soll</vt:lpstr>
      <vt:lpstr>Sprint 1: Ist</vt:lpstr>
      <vt:lpstr>Burn Down Chart</vt:lpstr>
      <vt:lpstr>Positive Erfahrungen</vt:lpstr>
      <vt:lpstr>Negative Erfahrungen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</dc:title>
  <dc:creator>Mergime Neziri</dc:creator>
  <cp:lastModifiedBy>Mergime Neziri</cp:lastModifiedBy>
  <cp:revision>9</cp:revision>
  <dcterms:created xsi:type="dcterms:W3CDTF">2016-05-03T17:47:33Z</dcterms:created>
  <dcterms:modified xsi:type="dcterms:W3CDTF">2016-05-03T19:12:50Z</dcterms:modified>
</cp:coreProperties>
</file>