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8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1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1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8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FB18-585B-4C7B-A660-A147AAF376FA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7000" b="1" dirty="0" smtClean="0"/>
              <a:t>Project B</a:t>
            </a:r>
            <a:endParaRPr lang="en-GB" sz="7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003" y="5376412"/>
            <a:ext cx="9144000" cy="426493"/>
          </a:xfrm>
        </p:spPr>
        <p:txBody>
          <a:bodyPr>
            <a:normAutofit fontScale="92500"/>
          </a:bodyPr>
          <a:lstStyle/>
          <a:p>
            <a:r>
              <a:rPr lang="en-GB" sz="2200" dirty="0" smtClean="0"/>
              <a:t>Julian </a:t>
            </a:r>
            <a:r>
              <a:rPr lang="en-GB" sz="2200" dirty="0" err="1" smtClean="0"/>
              <a:t>Janda</a:t>
            </a:r>
            <a:r>
              <a:rPr lang="en-GB" sz="2200" dirty="0" smtClean="0"/>
              <a:t>, Markus </a:t>
            </a:r>
            <a:r>
              <a:rPr lang="en-GB" sz="2200" dirty="0" err="1" smtClean="0"/>
              <a:t>Pulverer</a:t>
            </a:r>
            <a:r>
              <a:rPr lang="en-GB" sz="2200" dirty="0" smtClean="0"/>
              <a:t>, Mergime Neziri, Bernhard Rohr, Anita </a:t>
            </a:r>
            <a:r>
              <a:rPr lang="en-GB" sz="2200" dirty="0" err="1" smtClean="0"/>
              <a:t>Topalovic</a:t>
            </a:r>
            <a:endParaRPr lang="en-GB" sz="2200" dirty="0"/>
          </a:p>
        </p:txBody>
      </p:sp>
      <p:pic>
        <p:nvPicPr>
          <p:cNvPr id="4" name="Grafi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t="10928" r="30660" b="29573"/>
          <a:stretch/>
        </p:blipFill>
        <p:spPr bwMode="auto">
          <a:xfrm rot="684708">
            <a:off x="1702233" y="1379495"/>
            <a:ext cx="2486698" cy="2050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40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Team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Angewandte Informatik</a:t>
            </a:r>
          </a:p>
          <a:p>
            <a:pPr lvl="1"/>
            <a:r>
              <a:rPr lang="de-AT" sz="2000" dirty="0" smtClean="0"/>
              <a:t>Julian Janda</a:t>
            </a:r>
          </a:p>
          <a:p>
            <a:pPr lvl="1"/>
            <a:r>
              <a:rPr lang="de-AT" sz="2000" dirty="0" smtClean="0"/>
              <a:t>Markus </a:t>
            </a:r>
            <a:r>
              <a:rPr lang="de-AT" sz="2000" dirty="0" err="1" smtClean="0"/>
              <a:t>Pulverer</a:t>
            </a:r>
            <a:endParaRPr lang="de-AT" sz="2000" dirty="0" smtClean="0"/>
          </a:p>
          <a:p>
            <a:pPr lvl="1"/>
            <a:r>
              <a:rPr lang="de-AT" sz="2000" dirty="0" smtClean="0"/>
              <a:t>Bernhard Rohr</a:t>
            </a:r>
            <a:endParaRPr lang="de-AT" sz="2000" dirty="0"/>
          </a:p>
          <a:p>
            <a:r>
              <a:rPr lang="de-AT" sz="2400" dirty="0" smtClean="0"/>
              <a:t>Informationsmanagement</a:t>
            </a:r>
          </a:p>
          <a:p>
            <a:pPr lvl="1"/>
            <a:r>
              <a:rPr lang="de-AT" sz="2000" dirty="0" smtClean="0"/>
              <a:t>Mergime Neziri</a:t>
            </a:r>
          </a:p>
          <a:p>
            <a:pPr lvl="1"/>
            <a:r>
              <a:rPr lang="de-AT" sz="2000" dirty="0" smtClean="0"/>
              <a:t>Anita Topalovic</a:t>
            </a:r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5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„</a:t>
            </a:r>
            <a:r>
              <a:rPr lang="de-AT" b="1" dirty="0" err="1" smtClean="0"/>
              <a:t>Mauerhüpfer</a:t>
            </a:r>
            <a:r>
              <a:rPr lang="de-AT" b="1" dirty="0" smtClean="0"/>
              <a:t>“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Brettspiel</a:t>
            </a:r>
          </a:p>
          <a:p>
            <a:r>
              <a:rPr lang="de-AT" sz="2400" dirty="0" smtClean="0"/>
              <a:t>Neue Version von </a:t>
            </a:r>
            <a:r>
              <a:rPr lang="de-AT" sz="2400" dirty="0"/>
              <a:t>„Mensch Ärgere dich nicht</a:t>
            </a:r>
            <a:r>
              <a:rPr lang="de-AT" sz="2400" dirty="0" smtClean="0"/>
              <a:t>“</a:t>
            </a:r>
            <a:endParaRPr lang="en-GB" sz="2400" dirty="0"/>
          </a:p>
          <a:p>
            <a:r>
              <a:rPr lang="de-AT" sz="2400" dirty="0" smtClean="0"/>
              <a:t>Features und Besonderheiten: </a:t>
            </a:r>
          </a:p>
          <a:p>
            <a:pPr lvl="1"/>
            <a:r>
              <a:rPr lang="de-AT" sz="2000" dirty="0" smtClean="0"/>
              <a:t>Hüpfen über Mauern</a:t>
            </a:r>
          </a:p>
          <a:p>
            <a:pPr lvl="1"/>
            <a:r>
              <a:rPr lang="de-AT" sz="2000" dirty="0" smtClean="0"/>
              <a:t>Spielen mit zwei Würfeln</a:t>
            </a:r>
          </a:p>
          <a:p>
            <a:pPr lvl="1"/>
            <a:r>
              <a:rPr lang="de-AT" sz="2000" dirty="0" smtClean="0"/>
              <a:t>Kreative </a:t>
            </a:r>
            <a:r>
              <a:rPr lang="de-AT" sz="2000" dirty="0"/>
              <a:t>Möglichkeiten zum Schummeln</a:t>
            </a:r>
          </a:p>
          <a:p>
            <a:pPr lvl="1"/>
            <a:r>
              <a:rPr lang="de-AT" sz="2000" dirty="0" smtClean="0"/>
              <a:t>Intuitives </a:t>
            </a:r>
            <a:r>
              <a:rPr lang="de-AT" sz="2000" dirty="0"/>
              <a:t>Würfeln durch Bewegungssteuerung</a:t>
            </a:r>
          </a:p>
          <a:p>
            <a:pPr lvl="1"/>
            <a:r>
              <a:rPr lang="de-AT" sz="2000" dirty="0" smtClean="0"/>
              <a:t>Personalisierbare </a:t>
            </a:r>
            <a:r>
              <a:rPr lang="de-AT" sz="2000" dirty="0"/>
              <a:t>Spielfiguren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83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Soll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46749"/>
              </p:ext>
            </p:extLst>
          </p:nvPr>
        </p:nvGraphicFramePr>
        <p:xfrm>
          <a:off x="677334" y="2714135"/>
          <a:ext cx="859436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 möchte ich eine Möglichkeit haben</a:t>
                      </a:r>
                      <a:r>
                        <a:rPr lang="de-AT" sz="2000" baseline="0" dirty="0" smtClean="0"/>
                        <a:t> zu </a:t>
                      </a:r>
                      <a:r>
                        <a:rPr lang="de-AT" sz="2000" baseline="0" dirty="0" err="1" smtClean="0"/>
                        <a:t>Cheaten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Spielfeld sehen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umhauen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</a:t>
                      </a:r>
                      <a:r>
                        <a:rPr lang="de-AT" sz="2000" baseline="0" dirty="0" smtClean="0"/>
                        <a:t>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25</a:t>
                      </a:r>
                      <a:r>
                        <a:rPr lang="de-AT" sz="2000" b="1" baseline="0" dirty="0" smtClean="0"/>
                        <a:t> </a:t>
                      </a:r>
                      <a:endParaRPr lang="de-AT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Inhaltsplatzhalter 5"/>
          <p:cNvSpPr txBox="1">
            <a:spLocks/>
          </p:cNvSpPr>
          <p:nvPr/>
        </p:nvSpPr>
        <p:spPr>
          <a:xfrm>
            <a:off x="486266" y="1930400"/>
            <a:ext cx="8596668" cy="80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 smtClean="0"/>
              <a:t>1. - 3. Woche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6066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Ist</a:t>
            </a:r>
            <a:endParaRPr lang="en-GB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13561" y="1930400"/>
            <a:ext cx="8596668" cy="3880773"/>
          </a:xfrm>
        </p:spPr>
        <p:txBody>
          <a:bodyPr/>
          <a:lstStyle/>
          <a:p>
            <a:r>
              <a:rPr lang="de-AT" sz="2400" dirty="0" smtClean="0"/>
              <a:t>1. - 3. Woche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35914"/>
              </p:ext>
            </p:extLst>
          </p:nvPr>
        </p:nvGraphicFramePr>
        <p:xfrm>
          <a:off x="677334" y="2585492"/>
          <a:ext cx="85943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Partie</a:t>
                      </a:r>
                      <a:r>
                        <a:rPr lang="de-AT" sz="2000" baseline="0" dirty="0" smtClean="0"/>
                        <a:t> hosten kann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20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Spielfeld sehen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8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Burn</a:t>
            </a:r>
            <a:r>
              <a:rPr lang="de-AT" dirty="0" smtClean="0"/>
              <a:t> Down Chart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Geschätzte Zeit: 25 Story Points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1" y="2685846"/>
            <a:ext cx="7175473" cy="4017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42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Positive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Einfache Installation von Android und </a:t>
            </a:r>
            <a:r>
              <a:rPr lang="de-AT" sz="2400" dirty="0" err="1" smtClean="0"/>
              <a:t>GitHub</a:t>
            </a:r>
            <a:endParaRPr lang="de-AT" sz="2400" dirty="0" smtClean="0"/>
          </a:p>
          <a:p>
            <a:r>
              <a:rPr lang="de-AT" sz="2400" dirty="0" smtClean="0"/>
              <a:t>Gute Hilfestellungen vom Tutorium/Tutor</a:t>
            </a:r>
          </a:p>
          <a:p>
            <a:r>
              <a:rPr lang="de-AT" sz="2400" dirty="0" smtClean="0"/>
              <a:t>Betriebsnähere Erfahrungen (Statt einfach „zu </a:t>
            </a:r>
            <a:r>
              <a:rPr lang="de-AT" sz="2400" dirty="0" err="1" smtClean="0"/>
              <a:t>coden</a:t>
            </a:r>
            <a:r>
              <a:rPr lang="de-AT" sz="2400" dirty="0" smtClean="0"/>
              <a:t>“)</a:t>
            </a:r>
            <a:endParaRPr lang="de-AT" sz="2400" dirty="0" smtClean="0"/>
          </a:p>
          <a:p>
            <a:endParaRPr lang="de-AT" sz="2200" dirty="0" smtClean="0"/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2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Negative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Schwierigkeiten mit </a:t>
            </a:r>
            <a:r>
              <a:rPr lang="de-AT" sz="2400" dirty="0" smtClean="0"/>
              <a:t>der </a:t>
            </a:r>
            <a:r>
              <a:rPr lang="de-AT" sz="2400" dirty="0" err="1" smtClean="0"/>
              <a:t>GitHub</a:t>
            </a:r>
            <a:r>
              <a:rPr lang="de-AT" sz="2400" dirty="0" smtClean="0"/>
              <a:t>-Umgebung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9609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Project B</vt:lpstr>
      <vt:lpstr>Team</vt:lpstr>
      <vt:lpstr>„Mauerhüpfer“</vt:lpstr>
      <vt:lpstr>Sprint 1: Soll</vt:lpstr>
      <vt:lpstr>Sprint 1: Ist</vt:lpstr>
      <vt:lpstr>Burn Down Chart</vt:lpstr>
      <vt:lpstr>Positive Erfahrungen</vt:lpstr>
      <vt:lpstr>Negative Erfahrungen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</dc:title>
  <dc:creator>Mergime Neziri</dc:creator>
  <cp:lastModifiedBy>Julian Janda</cp:lastModifiedBy>
  <cp:revision>11</cp:revision>
  <dcterms:created xsi:type="dcterms:W3CDTF">2016-05-03T17:47:33Z</dcterms:created>
  <dcterms:modified xsi:type="dcterms:W3CDTF">2016-05-04T08:09:10Z</dcterms:modified>
</cp:coreProperties>
</file>