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2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DA362-41EE-4DFF-8118-0658AD5F535B}" type="datetimeFigureOut">
              <a:rPr lang="de-AT" smtClean="0"/>
              <a:t>04.05.2016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44836-E071-4963-AF04-0DFC483A81A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21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0A2E-3E67-4A76-96C8-883131501C10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4475-179B-4921-8A52-B34799F1A203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8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797F-6C47-4C94-BB33-115956084DFA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81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A40B-6AB0-4CE8-9981-AD4C4BFA3CF4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8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9C8-0277-44E5-B971-E4461C736601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5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57CC-3537-4B22-A0DD-38D23D730223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1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800-8C15-4CCC-86E8-C649F66BE661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1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7865-458B-452D-9EAD-EADB39415DC2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C99D-954B-4A1C-A990-030EAAB2A41D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8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CF7D-FAF4-40AF-BEED-479FFA19D58F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38D-FA26-429C-9CB4-9F6390C30EA0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FF0E-FF58-4381-9D3E-0C6B39B37784}" type="datetime1">
              <a:rPr lang="en-GB" smtClean="0"/>
              <a:t>04/05/2016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2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6753-EF3B-4A9B-9881-A2959CE12D77}" type="datetime1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6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55FD-5DD9-49CF-94CD-412D20876A73}" type="datetime1">
              <a:rPr lang="en-GB" smtClean="0"/>
              <a:t>04/05/2016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8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906A-1CAD-4328-B1E5-2F5E198C05F5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7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A6D-23C5-42C8-923D-CC3916BCBE1E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9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467C-4F36-44EC-B8BF-FFA1008E9E8E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22D47D-C122-41D5-A499-5D5EB595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7000" b="1" dirty="0" smtClean="0"/>
              <a:t>Project B</a:t>
            </a:r>
            <a:endParaRPr lang="en-GB" sz="7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003" y="5376412"/>
            <a:ext cx="9144000" cy="426493"/>
          </a:xfrm>
        </p:spPr>
        <p:txBody>
          <a:bodyPr>
            <a:normAutofit fontScale="55000" lnSpcReduction="20000"/>
          </a:bodyPr>
          <a:lstStyle/>
          <a:p>
            <a:r>
              <a:rPr lang="en-GB" sz="2200" dirty="0" smtClean="0"/>
              <a:t>Julian Janda, Markus </a:t>
            </a:r>
            <a:r>
              <a:rPr lang="en-GB" sz="2200" dirty="0" err="1" smtClean="0"/>
              <a:t>Pulverer</a:t>
            </a:r>
            <a:r>
              <a:rPr lang="en-GB" sz="2200" dirty="0" smtClean="0"/>
              <a:t>, </a:t>
            </a:r>
            <a:r>
              <a:rPr lang="en-GB" sz="2200" dirty="0" err="1" smtClean="0"/>
              <a:t>Mergime</a:t>
            </a:r>
            <a:r>
              <a:rPr lang="en-GB" sz="2200" dirty="0" smtClean="0"/>
              <a:t> </a:t>
            </a:r>
            <a:r>
              <a:rPr lang="en-GB" sz="2200" dirty="0" err="1" smtClean="0"/>
              <a:t>Neziri</a:t>
            </a:r>
            <a:r>
              <a:rPr lang="en-GB" sz="2200" dirty="0" smtClean="0"/>
              <a:t>,</a:t>
            </a:r>
            <a:br>
              <a:rPr lang="en-GB" sz="2200" dirty="0" smtClean="0"/>
            </a:br>
            <a:r>
              <a:rPr lang="en-GB" sz="2200" dirty="0" smtClean="0"/>
              <a:t> </a:t>
            </a:r>
            <a:r>
              <a:rPr lang="en-GB" sz="2200" dirty="0" smtClean="0"/>
              <a:t>Bernhard Rohr, Anita </a:t>
            </a:r>
            <a:r>
              <a:rPr lang="en-GB" sz="2200" dirty="0" err="1" smtClean="0"/>
              <a:t>Topalovic</a:t>
            </a:r>
            <a:endParaRPr lang="en-GB" sz="2200" dirty="0"/>
          </a:p>
        </p:txBody>
      </p:sp>
      <p:pic>
        <p:nvPicPr>
          <p:cNvPr id="4" name="Grafi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8" t="10928" r="30660" b="29573"/>
          <a:stretch/>
        </p:blipFill>
        <p:spPr bwMode="auto">
          <a:xfrm rot="684708">
            <a:off x="1702233" y="1379495"/>
            <a:ext cx="2486698" cy="20500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48C-878F-4564-A136-97D7166BA1B1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Team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Angewandte Informatik</a:t>
            </a:r>
          </a:p>
          <a:p>
            <a:pPr lvl="1"/>
            <a:r>
              <a:rPr lang="de-AT" sz="2000" dirty="0" smtClean="0"/>
              <a:t>Julian Janda</a:t>
            </a:r>
          </a:p>
          <a:p>
            <a:pPr lvl="1"/>
            <a:r>
              <a:rPr lang="de-AT" sz="2000" dirty="0" smtClean="0"/>
              <a:t>Markus </a:t>
            </a:r>
            <a:r>
              <a:rPr lang="de-AT" sz="2000" dirty="0" err="1" smtClean="0"/>
              <a:t>Pulverer</a:t>
            </a:r>
            <a:endParaRPr lang="de-AT" sz="2000" dirty="0" smtClean="0"/>
          </a:p>
          <a:p>
            <a:pPr lvl="1"/>
            <a:r>
              <a:rPr lang="de-AT" sz="2000" dirty="0" smtClean="0"/>
              <a:t>Bernhard Rohr</a:t>
            </a:r>
            <a:endParaRPr lang="de-AT" sz="2000" dirty="0"/>
          </a:p>
          <a:p>
            <a:r>
              <a:rPr lang="de-AT" sz="2400" dirty="0" smtClean="0"/>
              <a:t>Informationsmanagement</a:t>
            </a:r>
          </a:p>
          <a:p>
            <a:pPr lvl="1"/>
            <a:r>
              <a:rPr lang="de-AT" sz="2000" dirty="0" smtClean="0"/>
              <a:t>Mergime Neziri</a:t>
            </a:r>
          </a:p>
          <a:p>
            <a:pPr lvl="1"/>
            <a:r>
              <a:rPr lang="de-AT" sz="2000" dirty="0" smtClean="0"/>
              <a:t>Anita Topalovic</a:t>
            </a:r>
          </a:p>
          <a:p>
            <a:endParaRPr lang="de-AT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7BB-E3FC-4793-93F8-F63B7674398B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„</a:t>
            </a:r>
            <a:r>
              <a:rPr lang="de-AT" b="1" dirty="0" err="1" smtClean="0"/>
              <a:t>Mauerhüpfer</a:t>
            </a:r>
            <a:r>
              <a:rPr lang="de-AT" b="1" dirty="0" smtClean="0"/>
              <a:t>“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7439738" cy="3880773"/>
          </a:xfrm>
        </p:spPr>
        <p:txBody>
          <a:bodyPr/>
          <a:lstStyle/>
          <a:p>
            <a:r>
              <a:rPr lang="de-AT" sz="2400" dirty="0" smtClean="0"/>
              <a:t>Neue </a:t>
            </a:r>
            <a:r>
              <a:rPr lang="de-AT" sz="2400" dirty="0" smtClean="0"/>
              <a:t>Version von </a:t>
            </a: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sz="2400" dirty="0" smtClean="0"/>
              <a:t>„</a:t>
            </a:r>
            <a:r>
              <a:rPr lang="de-AT" sz="2400" dirty="0"/>
              <a:t>Mensch Ärgere dich nicht</a:t>
            </a:r>
            <a:r>
              <a:rPr lang="de-AT" sz="2400" dirty="0" smtClean="0"/>
              <a:t>“</a:t>
            </a:r>
            <a:endParaRPr lang="en-GB" sz="2400" dirty="0"/>
          </a:p>
          <a:p>
            <a:r>
              <a:rPr lang="de-AT" sz="2400" dirty="0" smtClean="0"/>
              <a:t>Features und Besonderheiten: </a:t>
            </a:r>
          </a:p>
          <a:p>
            <a:pPr lvl="1"/>
            <a:r>
              <a:rPr lang="de-AT" sz="2000" dirty="0" smtClean="0"/>
              <a:t>Hüpfen über Mauern</a:t>
            </a:r>
          </a:p>
          <a:p>
            <a:pPr lvl="1"/>
            <a:r>
              <a:rPr lang="de-AT" sz="2000" dirty="0" smtClean="0"/>
              <a:t>Spielen mit zwei Würfeln</a:t>
            </a:r>
          </a:p>
          <a:p>
            <a:pPr lvl="1"/>
            <a:r>
              <a:rPr lang="de-AT" sz="2000" dirty="0" smtClean="0"/>
              <a:t>Möglichkeiten </a:t>
            </a:r>
            <a:r>
              <a:rPr lang="de-AT" sz="2000" dirty="0"/>
              <a:t>zum Schummeln</a:t>
            </a:r>
          </a:p>
          <a:p>
            <a:pPr lvl="1"/>
            <a:r>
              <a:rPr lang="de-AT" sz="2000" dirty="0" smtClean="0"/>
              <a:t>Intuitives </a:t>
            </a:r>
            <a:r>
              <a:rPr lang="de-AT" sz="2000" dirty="0"/>
              <a:t>Würfeln durch Bewegungssteuerung</a:t>
            </a:r>
          </a:p>
          <a:p>
            <a:pPr lvl="1"/>
            <a:r>
              <a:rPr lang="de-AT" sz="2000" dirty="0" smtClean="0"/>
              <a:t>Personalisierbare </a:t>
            </a:r>
            <a:r>
              <a:rPr lang="de-AT" sz="2000" dirty="0"/>
              <a:t>Spielfiguren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5578-E16C-4023-84AF-4C05C7CED011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04" y="1335124"/>
            <a:ext cx="4088995" cy="2854119"/>
          </a:xfrm>
          <a:prstGeom prst="roundRect">
            <a:avLst>
              <a:gd name="adj" fmla="val 3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08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Sprint 1: Soll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en-GB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46749"/>
              </p:ext>
            </p:extLst>
          </p:nvPr>
        </p:nvGraphicFramePr>
        <p:xfrm>
          <a:off x="677334" y="2714135"/>
          <a:ext cx="859436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Beschreibung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Story Points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/>
                        <a:t>User möchte ich eine Möglichkeit haben</a:t>
                      </a:r>
                      <a:r>
                        <a:rPr lang="de-AT" sz="2000" baseline="0" dirty="0" smtClean="0"/>
                        <a:t> zu </a:t>
                      </a:r>
                      <a:r>
                        <a:rPr lang="de-AT" sz="2000" baseline="0" dirty="0" err="1" smtClean="0"/>
                        <a:t>Cheaten</a:t>
                      </a:r>
                      <a:endParaRPr lang="de-AT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Spielfeld sehen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Mauern springen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umhauen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würfeln</a:t>
                      </a:r>
                      <a:r>
                        <a:rPr lang="de-AT" sz="2000" baseline="0" dirty="0" smtClean="0"/>
                        <a:t> können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 smtClean="0"/>
                        <a:t>25</a:t>
                      </a:r>
                      <a:r>
                        <a:rPr lang="de-AT" sz="2000" b="1" baseline="0" dirty="0" smtClean="0"/>
                        <a:t> </a:t>
                      </a:r>
                      <a:endParaRPr lang="de-AT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Inhaltsplatzhalter 5"/>
          <p:cNvSpPr txBox="1">
            <a:spLocks/>
          </p:cNvSpPr>
          <p:nvPr/>
        </p:nvSpPr>
        <p:spPr>
          <a:xfrm>
            <a:off x="486266" y="1930400"/>
            <a:ext cx="8596668" cy="80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 smtClean="0"/>
              <a:t>1. - 3. Woche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E98-D0E2-455B-9F98-F70A83C94D82}" type="datetime1">
              <a:rPr lang="en-GB" smtClean="0"/>
              <a:t>04/05/2016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Sprint 1: Ist</a:t>
            </a:r>
            <a:endParaRPr lang="en-GB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13561" y="1930400"/>
            <a:ext cx="8596668" cy="3880773"/>
          </a:xfrm>
        </p:spPr>
        <p:txBody>
          <a:bodyPr/>
          <a:lstStyle/>
          <a:p>
            <a:r>
              <a:rPr lang="de-AT" sz="2400" dirty="0" smtClean="0"/>
              <a:t>1. - 3. Woche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35914"/>
              </p:ext>
            </p:extLst>
          </p:nvPr>
        </p:nvGraphicFramePr>
        <p:xfrm>
          <a:off x="677334" y="2585492"/>
          <a:ext cx="85943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Beschreibung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Story Points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Partie</a:t>
                      </a:r>
                      <a:r>
                        <a:rPr lang="de-AT" sz="2000" baseline="0" dirty="0" smtClean="0"/>
                        <a:t> hosten kann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20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/>
                        <a:t>User</a:t>
                      </a:r>
                      <a:r>
                        <a:rPr lang="de-AT" sz="2000" baseline="0" dirty="0" smtClean="0"/>
                        <a:t> Spielfeld sehen</a:t>
                      </a:r>
                      <a:endParaRPr lang="de-AT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</a:t>
                      </a:r>
                      <a:r>
                        <a:rPr lang="de-AT" sz="2000" baseline="0" dirty="0" smtClean="0"/>
                        <a:t> Mauern springen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würfeln können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 smtClean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2BB9-D199-4677-B15F-55F2334E0A22}" type="datetime1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Burn</a:t>
            </a:r>
            <a:r>
              <a:rPr lang="de-AT" dirty="0" smtClean="0"/>
              <a:t> Down Chart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Geschätzte Zeit: 25 Story Points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11" y="2651034"/>
            <a:ext cx="5644713" cy="3160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7AA-1115-464C-A04C-0877CA7B60B6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25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Positive Erfahrungen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Einfache Installation von Android und </a:t>
            </a:r>
            <a:r>
              <a:rPr lang="de-AT" sz="2400" dirty="0" err="1" smtClean="0"/>
              <a:t>GitHub</a:t>
            </a:r>
            <a:endParaRPr lang="de-AT" sz="2400" dirty="0" smtClean="0"/>
          </a:p>
          <a:p>
            <a:r>
              <a:rPr lang="de-AT" sz="2400" dirty="0" smtClean="0"/>
              <a:t>Gute Hilfestellungen vom Tutorium/Tutor</a:t>
            </a:r>
          </a:p>
          <a:p>
            <a:r>
              <a:rPr lang="de-AT" sz="2400" dirty="0" smtClean="0"/>
              <a:t>Betriebsnähere Erfahrungen </a:t>
            </a:r>
            <a:r>
              <a:rPr lang="de-AT" sz="2400" dirty="0" smtClean="0"/>
              <a:t>(statt </a:t>
            </a:r>
            <a:r>
              <a:rPr lang="de-AT" sz="2400" dirty="0" smtClean="0"/>
              <a:t>einfach „zu </a:t>
            </a:r>
            <a:r>
              <a:rPr lang="de-AT" sz="2400" dirty="0" err="1" smtClean="0"/>
              <a:t>coden</a:t>
            </a:r>
            <a:r>
              <a:rPr lang="de-AT" sz="2400" dirty="0" smtClean="0"/>
              <a:t>“)</a:t>
            </a:r>
          </a:p>
          <a:p>
            <a:r>
              <a:rPr lang="de-AT" sz="2400" dirty="0" smtClean="0"/>
              <a:t>Kleiner Deadlines/Meilensteine durch </a:t>
            </a:r>
            <a:r>
              <a:rPr lang="de-AT" sz="2400" dirty="0" err="1" smtClean="0"/>
              <a:t>S</a:t>
            </a:r>
            <a:r>
              <a:rPr lang="de-AT" sz="2400" dirty="0" err="1" smtClean="0"/>
              <a:t>crum</a:t>
            </a:r>
            <a:r>
              <a:rPr lang="de-AT" sz="2400" dirty="0" smtClean="0"/>
              <a:t>.</a:t>
            </a:r>
            <a:endParaRPr lang="de-AT" sz="2400" dirty="0" smtClean="0"/>
          </a:p>
          <a:p>
            <a:endParaRPr lang="de-AT" sz="2200" dirty="0" smtClean="0"/>
          </a:p>
          <a:p>
            <a:endParaRPr lang="de-AT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2F90-ABA1-47B5-9D08-22445EFB439F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2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Negative Erfahrungen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Schwierigkeiten mit </a:t>
            </a:r>
            <a:r>
              <a:rPr lang="de-AT" sz="2400" dirty="0" err="1" smtClean="0"/>
              <a:t>GitHub</a:t>
            </a:r>
            <a:r>
              <a:rPr lang="de-AT" sz="2400" dirty="0" smtClean="0"/>
              <a:t>-Umgebung/Workflow</a:t>
            </a:r>
          </a:p>
          <a:p>
            <a:r>
              <a:rPr lang="de-AT" sz="2400" dirty="0" smtClean="0"/>
              <a:t>Management </a:t>
            </a:r>
            <a:r>
              <a:rPr lang="de-AT" sz="2400" smtClean="0"/>
              <a:t>&amp; Kommunikation (Overhead)</a:t>
            </a:r>
            <a:endParaRPr lang="de-AT" sz="2400" dirty="0" smtClean="0"/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A372-B843-440D-AD1F-C21B162FE612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SE2 - Project 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205</Words>
  <Application>Microsoft Office PowerPoint</Application>
  <PresentationFormat>Widescreen</PresentationFormat>
  <Paragraphs>96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Project B</vt:lpstr>
      <vt:lpstr>Team</vt:lpstr>
      <vt:lpstr>„Mauerhüpfer“</vt:lpstr>
      <vt:lpstr>Sprint 1: Soll</vt:lpstr>
      <vt:lpstr>Sprint 1: Ist</vt:lpstr>
      <vt:lpstr>Burn Down Chart</vt:lpstr>
      <vt:lpstr>Positive Erfahrungen</vt:lpstr>
      <vt:lpstr>Negative Erfahrungen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</dc:title>
  <dc:creator>Mergime Neziri</dc:creator>
  <cp:lastModifiedBy>Julian Janda</cp:lastModifiedBy>
  <cp:revision>13</cp:revision>
  <dcterms:created xsi:type="dcterms:W3CDTF">2016-05-03T17:47:33Z</dcterms:created>
  <dcterms:modified xsi:type="dcterms:W3CDTF">2016-05-04T09:54:08Z</dcterms:modified>
</cp:coreProperties>
</file>