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Gugi"/>
      <p:regular r:id="rId13"/>
    </p:embeddedFont>
    <p:embeddedFont>
      <p:font typeface="Poppins"/>
      <p:regular r:id="rId14"/>
      <p:bold r:id="rId15"/>
      <p:italic r:id="rId16"/>
      <p:boldItalic r:id="rId17"/>
    </p:embeddedFont>
    <p:embeddedFont>
      <p:font typeface="Barlow Condensed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Homemade Appl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BarlowCondensed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omemadeApple-regular.fntdata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ugi-regular.fntdata"/><Relationship Id="rId12" Type="http://schemas.openxmlformats.org/officeDocument/2006/relationships/slide" Target="slides/slide7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BarlowCondensed-bold.fntdata"/><Relationship Id="rId18" Type="http://schemas.openxmlformats.org/officeDocument/2006/relationships/font" Target="fonts/Barlow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b28ef90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b28ef90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b28ef90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b28ef90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1b28ef90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1b28ef90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c041fee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c041fee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c041fee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c041fee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d9cdd1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d9cdd1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7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ctrTitle"/>
          </p:nvPr>
        </p:nvSpPr>
        <p:spPr>
          <a:xfrm>
            <a:off x="540300" y="4064000"/>
            <a:ext cx="85206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ugi"/>
              <a:buNone/>
              <a:defRPr sz="40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476835" y="84001"/>
            <a:ext cx="6059018" cy="3582633"/>
            <a:chOff x="476835" y="84001"/>
            <a:chExt cx="6059018" cy="3582633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476835" y="84001"/>
              <a:ext cx="6059018" cy="3582633"/>
              <a:chOff x="709612" y="361950"/>
              <a:chExt cx="10682331" cy="6504417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38741" y="4999387"/>
                <a:ext cx="1526100" cy="1453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44788" y="3822653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465284" y="4823355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033976" y="1090791"/>
                <a:ext cx="563700" cy="494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166476" y="5940411"/>
                <a:ext cx="253800" cy="253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016382" y="6504567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35063" y="1167575"/>
                <a:ext cx="2699222" cy="1470200"/>
              </a:xfrm>
              <a:custGeom>
                <a:rect b="b" l="l" r="r" t="t"/>
                <a:pathLst>
                  <a:path extrusionOk="0" h="1083020" w="1992046">
                    <a:moveTo>
                      <a:pt x="0" y="1082927"/>
                    </a:moveTo>
                    <a:lnTo>
                      <a:pt x="118715" y="1083020"/>
                    </a:lnTo>
                    <a:lnTo>
                      <a:pt x="715696" y="19050"/>
                    </a:lnTo>
                    <a:lnTo>
                      <a:pt x="1396734" y="0"/>
                    </a:lnTo>
                    <a:lnTo>
                      <a:pt x="1520559" y="133350"/>
                    </a:lnTo>
                    <a:lnTo>
                      <a:pt x="1992046" y="138112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68864" y="4450140"/>
                <a:ext cx="1387174" cy="536602"/>
              </a:xfrm>
              <a:custGeom>
                <a:rect b="b" l="l" r="r" t="t"/>
                <a:pathLst>
                  <a:path extrusionOk="0" h="395287" w="1042988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61211" y="5445248"/>
                <a:ext cx="6092190" cy="1021485"/>
              </a:xfrm>
              <a:custGeom>
                <a:rect b="b" l="l" r="r" t="t"/>
                <a:pathLst>
                  <a:path extrusionOk="0" h="752475" w="4572000">
                    <a:moveTo>
                      <a:pt x="0" y="752475"/>
                    </a:moveTo>
                    <a:lnTo>
                      <a:pt x="581025" y="733425"/>
                    </a:lnTo>
                    <a:lnTo>
                      <a:pt x="842963" y="304800"/>
                    </a:lnTo>
                    <a:lnTo>
                      <a:pt x="1671638" y="300037"/>
                    </a:lnTo>
                    <a:lnTo>
                      <a:pt x="1847850" y="600075"/>
                    </a:lnTo>
                    <a:lnTo>
                      <a:pt x="2719388" y="585787"/>
                    </a:lnTo>
                    <a:lnTo>
                      <a:pt x="2833688" y="704850"/>
                    </a:lnTo>
                    <a:lnTo>
                      <a:pt x="4000500" y="685800"/>
                    </a:lnTo>
                    <a:lnTo>
                      <a:pt x="4348163" y="0"/>
                    </a:lnTo>
                    <a:lnTo>
                      <a:pt x="4572000" y="19050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rect b="b" l="l" r="r" t="t"/>
                <a:pathLst>
                  <a:path extrusionOk="0" h="423863" w="900112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510307" y="4592299"/>
                <a:ext cx="2332614" cy="678834"/>
              </a:xfrm>
              <a:custGeom>
                <a:rect b="b" l="l" r="r" t="t"/>
                <a:pathLst>
                  <a:path extrusionOk="0" h="500062" w="1681163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FFFFFF">
                    <a:alpha val="8784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179805" y="1033604"/>
              <a:ext cx="1318800" cy="1140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8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792" y="3060010"/>
              <a:ext cx="416700" cy="348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8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1" name="Google Shape;91;p3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92" name="Google Shape;92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 flipH="1">
            <a:off x="146827" y="97304"/>
            <a:ext cx="2362271" cy="1005672"/>
            <a:chOff x="1487983" y="3464395"/>
            <a:chExt cx="2624745" cy="1135327"/>
          </a:xfrm>
        </p:grpSpPr>
        <p:sp>
          <p:nvSpPr>
            <p:cNvPr id="111" name="Google Shape;111;p3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132" name="Google Shape;132;p4"/>
          <p:cNvGrpSpPr/>
          <p:nvPr/>
        </p:nvGrpSpPr>
        <p:grpSpPr>
          <a:xfrm>
            <a:off x="6667077" y="4008904"/>
            <a:ext cx="2362271" cy="1005672"/>
            <a:chOff x="1487983" y="3464395"/>
            <a:chExt cx="2624745" cy="1135327"/>
          </a:xfrm>
        </p:grpSpPr>
        <p:sp>
          <p:nvSpPr>
            <p:cNvPr id="133" name="Google Shape;133;p4"/>
            <p:cNvSpPr/>
            <p:nvPr/>
          </p:nvSpPr>
          <p:spPr>
            <a:xfrm>
              <a:off x="2509312" y="3464395"/>
              <a:ext cx="878700" cy="762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95793" y="4060750"/>
              <a:ext cx="440100" cy="406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487983" y="3869492"/>
              <a:ext cx="409200" cy="36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085257" y="3981317"/>
              <a:ext cx="323400" cy="279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599400" y="4345322"/>
              <a:ext cx="281400" cy="2544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908128" y="3858168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810523" y="4135763"/>
              <a:ext cx="204600" cy="1863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573874" y="4334251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270649" y="3731992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274324" y="3797177"/>
              <a:ext cx="241200" cy="219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125898" y="3813743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988452" y="4323654"/>
              <a:ext cx="73200" cy="70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10518" y="4481269"/>
              <a:ext cx="120600" cy="101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722735" y="3825672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902604" y="3907300"/>
              <a:ext cx="398943" cy="150209"/>
            </a:xfrm>
            <a:custGeom>
              <a:rect b="b" l="l" r="r" t="t"/>
              <a:pathLst>
                <a:path extrusionOk="0" h="395287" w="1042988">
                  <a:moveTo>
                    <a:pt x="0" y="395287"/>
                  </a:moveTo>
                  <a:lnTo>
                    <a:pt x="280988" y="390525"/>
                  </a:lnTo>
                  <a:lnTo>
                    <a:pt x="476250" y="0"/>
                  </a:lnTo>
                  <a:lnTo>
                    <a:pt x="1042988" y="9525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871551" y="4185315"/>
              <a:ext cx="1760220" cy="285940"/>
            </a:xfrm>
            <a:custGeom>
              <a:rect b="b" l="l" r="r" t="t"/>
              <a:pathLst>
                <a:path extrusionOk="0" h="752475" w="4572000">
                  <a:moveTo>
                    <a:pt x="0" y="752475"/>
                  </a:moveTo>
                  <a:lnTo>
                    <a:pt x="581025" y="733425"/>
                  </a:lnTo>
                  <a:lnTo>
                    <a:pt x="842963" y="304800"/>
                  </a:lnTo>
                  <a:lnTo>
                    <a:pt x="1671638" y="300037"/>
                  </a:lnTo>
                  <a:lnTo>
                    <a:pt x="1847850" y="600075"/>
                  </a:lnTo>
                  <a:lnTo>
                    <a:pt x="2719388" y="585787"/>
                  </a:lnTo>
                  <a:lnTo>
                    <a:pt x="2833688" y="704850"/>
                  </a:lnTo>
                  <a:lnTo>
                    <a:pt x="4000500" y="685800"/>
                  </a:lnTo>
                  <a:lnTo>
                    <a:pt x="4348163" y="0"/>
                  </a:lnTo>
                  <a:lnTo>
                    <a:pt x="4572000" y="19050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241446" y="3947017"/>
              <a:ext cx="672465" cy="190024"/>
            </a:xfrm>
            <a:custGeom>
              <a:rect b="b" l="l" r="r" t="t"/>
              <a:pathLst>
                <a:path extrusionOk="0" h="500062" w="1681163">
                  <a:moveTo>
                    <a:pt x="0" y="500062"/>
                  </a:moveTo>
                  <a:lnTo>
                    <a:pt x="890588" y="495300"/>
                  </a:lnTo>
                  <a:lnTo>
                    <a:pt x="1166813" y="0"/>
                  </a:lnTo>
                  <a:lnTo>
                    <a:pt x="1681163" y="23812"/>
                  </a:lnTo>
                </a:path>
              </a:pathLst>
            </a:cu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334600" y="4101368"/>
              <a:ext cx="78600" cy="63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FFFFFF">
                  <a:alpha val="678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Subtitle and text">
  <p:cSld name="TITLE_ONL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94177" y="1949857"/>
            <a:ext cx="80169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p6"/>
          <p:cNvSpPr txBox="1"/>
          <p:nvPr>
            <p:ph idx="2" type="subTitle"/>
          </p:nvPr>
        </p:nvSpPr>
        <p:spPr>
          <a:xfrm>
            <a:off x="270275" y="1371600"/>
            <a:ext cx="84645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311700" y="4348900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311700" y="614025"/>
            <a:ext cx="8520600" cy="3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en-GB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4" name="Google Shape;164;p8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2" name="Google Shape;17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ugi"/>
              <a:buNone/>
              <a:defRPr sz="2800">
                <a:solidFill>
                  <a:srgbClr val="FFFFFF"/>
                </a:solidFill>
                <a:latin typeface="Gugi"/>
                <a:ea typeface="Gugi"/>
                <a:cs typeface="Gugi"/>
                <a:sym typeface="Gugi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245644" y="-244961"/>
            <a:ext cx="8691144" cy="5369003"/>
            <a:chOff x="245644" y="-244961"/>
            <a:chExt cx="8691144" cy="5369003"/>
          </a:xfrm>
        </p:grpSpPr>
        <p:grpSp>
          <p:nvGrpSpPr>
            <p:cNvPr id="9" name="Google Shape;9;p1"/>
            <p:cNvGrpSpPr/>
            <p:nvPr/>
          </p:nvGrpSpPr>
          <p:grpSpPr>
            <a:xfrm rot="10800000">
              <a:off x="245644" y="-244961"/>
              <a:ext cx="8691144" cy="5369003"/>
              <a:chOff x="709612" y="361950"/>
              <a:chExt cx="10682331" cy="6453129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4116291" y="1692369"/>
                <a:ext cx="4230000" cy="3720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1000888" y="4624606"/>
                <a:ext cx="2165700" cy="1932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8232170" y="1161111"/>
                <a:ext cx="2906400" cy="259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8738742" y="4999388"/>
                <a:ext cx="1671600" cy="1453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083681" y="2892859"/>
                <a:ext cx="1418400" cy="1305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3502076" y="4715070"/>
                <a:ext cx="1120800" cy="1001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191328" y="1464815"/>
                <a:ext cx="975000" cy="911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6775783" y="527862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4850818" y="755418"/>
                <a:ext cx="734400" cy="6333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10632043" y="671415"/>
                <a:ext cx="759900" cy="686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9821533" y="4274278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509835" y="5590637"/>
                <a:ext cx="709200" cy="666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662755" y="597834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10000491" y="2064089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7624288" y="4055971"/>
                <a:ext cx="835800" cy="785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791932" y="3270869"/>
                <a:ext cx="804300" cy="70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1437804" y="2758779"/>
                <a:ext cx="563700" cy="474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709612" y="2387227"/>
                <a:ext cx="614100" cy="505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8859051" y="361950"/>
                <a:ext cx="4560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4033976" y="1191933"/>
                <a:ext cx="506700" cy="3936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642968" y="41152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3166475" y="5966112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6357863" y="6453279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2805544" y="2194992"/>
                <a:ext cx="417900" cy="3618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710881" y="3942192"/>
                <a:ext cx="372900" cy="332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4160618" y="1920367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7678112" y="104733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9178821" y="4157963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959731" y="1553663"/>
                <a:ext cx="725100" cy="6414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317495" y="1167575"/>
                <a:ext cx="2716791" cy="1506366"/>
              </a:xfrm>
              <a:custGeom>
                <a:rect b="b" l="l" r="r" t="t"/>
                <a:pathLst>
                  <a:path extrusionOk="0" h="1109662" w="2005012">
                    <a:moveTo>
                      <a:pt x="0" y="1109662"/>
                    </a:moveTo>
                    <a:lnTo>
                      <a:pt x="80962" y="1085850"/>
                    </a:lnTo>
                    <a:lnTo>
                      <a:pt x="728662" y="19050"/>
                    </a:lnTo>
                    <a:lnTo>
                      <a:pt x="1409700" y="0"/>
                    </a:lnTo>
                    <a:lnTo>
                      <a:pt x="1533525" y="133350"/>
                    </a:lnTo>
                    <a:lnTo>
                      <a:pt x="2005012" y="138112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2868857" y="4490907"/>
                <a:ext cx="1707893" cy="496085"/>
              </a:xfrm>
              <a:custGeom>
                <a:rect b="b" l="l" r="r" t="t"/>
                <a:pathLst>
                  <a:path extrusionOk="0" h="395287" w="1042988">
                    <a:moveTo>
                      <a:pt x="0" y="395287"/>
                    </a:moveTo>
                    <a:lnTo>
                      <a:pt x="280988" y="390525"/>
                    </a:lnTo>
                    <a:lnTo>
                      <a:pt x="476250" y="0"/>
                    </a:lnTo>
                    <a:lnTo>
                      <a:pt x="1042988" y="9525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2780215" y="5456165"/>
                <a:ext cx="6080760" cy="1010564"/>
              </a:xfrm>
              <a:custGeom>
                <a:rect b="b" l="l" r="r" t="t"/>
                <a:pathLst>
                  <a:path extrusionOk="0" h="744430" w="4572000">
                    <a:moveTo>
                      <a:pt x="0" y="744430"/>
                    </a:moveTo>
                    <a:lnTo>
                      <a:pt x="581025" y="725380"/>
                    </a:lnTo>
                    <a:lnTo>
                      <a:pt x="842963" y="296755"/>
                    </a:lnTo>
                    <a:lnTo>
                      <a:pt x="1671638" y="291992"/>
                    </a:lnTo>
                    <a:lnTo>
                      <a:pt x="1847850" y="592030"/>
                    </a:lnTo>
                    <a:lnTo>
                      <a:pt x="2719388" y="577742"/>
                    </a:lnTo>
                    <a:lnTo>
                      <a:pt x="2833688" y="696805"/>
                    </a:lnTo>
                    <a:lnTo>
                      <a:pt x="4000500" y="677755"/>
                    </a:lnTo>
                    <a:lnTo>
                      <a:pt x="4327171" y="0"/>
                    </a:lnTo>
                    <a:cubicBezTo>
                      <a:pt x="4401783" y="6350"/>
                      <a:pt x="4497388" y="4655"/>
                      <a:pt x="4572000" y="11005"/>
                    </a:cubicBez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7624288" y="1458353"/>
                <a:ext cx="1113889" cy="575394"/>
              </a:xfrm>
              <a:custGeom>
                <a:rect b="b" l="l" r="r" t="t"/>
                <a:pathLst>
                  <a:path extrusionOk="0" h="423863" w="900112">
                    <a:moveTo>
                      <a:pt x="0" y="423863"/>
                    </a:moveTo>
                    <a:lnTo>
                      <a:pt x="204787" y="423863"/>
                    </a:lnTo>
                    <a:lnTo>
                      <a:pt x="419100" y="14288"/>
                    </a:lnTo>
                    <a:lnTo>
                      <a:pt x="900112" y="0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510307" y="4592299"/>
                <a:ext cx="2311599" cy="678834"/>
              </a:xfrm>
              <a:custGeom>
                <a:rect b="b" l="l" r="r" t="t"/>
                <a:pathLst>
                  <a:path extrusionOk="0" h="500062" w="1681163">
                    <a:moveTo>
                      <a:pt x="0" y="500062"/>
                    </a:moveTo>
                    <a:lnTo>
                      <a:pt x="890588" y="495300"/>
                    </a:lnTo>
                    <a:lnTo>
                      <a:pt x="1166813" y="0"/>
                    </a:lnTo>
                    <a:lnTo>
                      <a:pt x="1681163" y="23812"/>
                    </a:lnTo>
                  </a:path>
                </a:pathLst>
              </a:cu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833249" y="5144774"/>
                <a:ext cx="272400" cy="227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19050">
                <a:solidFill>
                  <a:srgbClr val="FFFFFF">
                    <a:alpha val="98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Google Shape;45;p1"/>
            <p:cNvSpPr/>
            <p:nvPr/>
          </p:nvSpPr>
          <p:spPr>
            <a:xfrm rot="10800000">
              <a:off x="3886531" y="1237737"/>
              <a:ext cx="1409400" cy="12885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9050">
              <a:solidFill>
                <a:srgbClr val="FFFFFF">
                  <a:alpha val="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0800000">
              <a:off x="3438938" y="2953796"/>
              <a:ext cx="654300" cy="588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9050">
              <a:solidFill>
                <a:srgbClr val="FFFFFF">
                  <a:alpha val="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"/>
          <p:cNvSpPr txBox="1"/>
          <p:nvPr/>
        </p:nvSpPr>
        <p:spPr>
          <a:xfrm rot="5400000">
            <a:off x="-731000" y="4921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ctrTitle"/>
          </p:nvPr>
        </p:nvSpPr>
        <p:spPr>
          <a:xfrm>
            <a:off x="6017325" y="1865550"/>
            <a:ext cx="30147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Cat Worshippers</a:t>
            </a:r>
            <a:endParaRPr b="1"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0"/>
          <p:cNvGrpSpPr/>
          <p:nvPr/>
        </p:nvGrpSpPr>
        <p:grpSpPr>
          <a:xfrm>
            <a:off x="3429900" y="1354284"/>
            <a:ext cx="839820" cy="511261"/>
            <a:chOff x="1614550" y="1499850"/>
            <a:chExt cx="4199100" cy="2523500"/>
          </a:xfrm>
        </p:grpSpPr>
        <p:sp>
          <p:nvSpPr>
            <p:cNvPr id="179" name="Google Shape;179;p10"/>
            <p:cNvSpPr/>
            <p:nvPr/>
          </p:nvSpPr>
          <p:spPr>
            <a:xfrm>
              <a:off x="1614550" y="1499850"/>
              <a:ext cx="4199100" cy="2523500"/>
            </a:xfrm>
            <a:custGeom>
              <a:rect b="b" l="l" r="r" t="t"/>
              <a:pathLst>
                <a:path extrusionOk="0" fill="none" h="100940" w="167964">
                  <a:moveTo>
                    <a:pt x="37550" y="100940"/>
                  </a:moveTo>
                  <a:cubicBezTo>
                    <a:pt x="16959" y="100940"/>
                    <a:pt x="1" y="83982"/>
                    <a:pt x="1" y="62987"/>
                  </a:cubicBezTo>
                  <a:cubicBezTo>
                    <a:pt x="1" y="41991"/>
                    <a:pt x="16959" y="25437"/>
                    <a:pt x="37550" y="25437"/>
                  </a:cubicBezTo>
                  <a:cubicBezTo>
                    <a:pt x="41184" y="25437"/>
                    <a:pt x="44818" y="25841"/>
                    <a:pt x="48048" y="26649"/>
                  </a:cubicBezTo>
                  <a:cubicBezTo>
                    <a:pt x="56527" y="10902"/>
                    <a:pt x="73081" y="1"/>
                    <a:pt x="92461" y="1"/>
                  </a:cubicBezTo>
                  <a:cubicBezTo>
                    <a:pt x="117494" y="1"/>
                    <a:pt x="138086" y="18170"/>
                    <a:pt x="142123" y="42395"/>
                  </a:cubicBezTo>
                  <a:cubicBezTo>
                    <a:pt x="156659" y="44010"/>
                    <a:pt x="167964" y="56527"/>
                    <a:pt x="167964" y="71466"/>
                  </a:cubicBezTo>
                  <a:cubicBezTo>
                    <a:pt x="167964" y="87616"/>
                    <a:pt x="155044" y="100940"/>
                    <a:pt x="138490" y="100940"/>
                  </a:cubicBezTo>
                  <a:close/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3714100" y="2549625"/>
              <a:ext cx="25" cy="847925"/>
            </a:xfrm>
            <a:custGeom>
              <a:rect b="b" l="l" r="r" t="t"/>
              <a:pathLst>
                <a:path extrusionOk="0" fill="none" h="33917" w="1">
                  <a:moveTo>
                    <a:pt x="0" y="0"/>
                  </a:moveTo>
                  <a:lnTo>
                    <a:pt x="0" y="33916"/>
                  </a:lnTo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3290150" y="2337650"/>
              <a:ext cx="847925" cy="423975"/>
            </a:xfrm>
            <a:custGeom>
              <a:rect b="b" l="l" r="r" t="t"/>
              <a:pathLst>
                <a:path extrusionOk="0" fill="none" h="16959" w="33917">
                  <a:moveTo>
                    <a:pt x="1" y="16958"/>
                  </a:moveTo>
                  <a:lnTo>
                    <a:pt x="16958" y="1"/>
                  </a:lnTo>
                  <a:lnTo>
                    <a:pt x="33916" y="16958"/>
                  </a:lnTo>
                  <a:lnTo>
                    <a:pt x="33916" y="16958"/>
                  </a:lnTo>
                </a:path>
              </a:pathLst>
            </a:custGeom>
            <a:noFill/>
            <a:ln cap="sq" cmpd="sng" w="9525">
              <a:solidFill>
                <a:srgbClr val="EFEFEF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0"/>
          <p:cNvGrpSpPr/>
          <p:nvPr/>
        </p:nvGrpSpPr>
        <p:grpSpPr>
          <a:xfrm>
            <a:off x="1077500" y="2706117"/>
            <a:ext cx="339546" cy="445902"/>
            <a:chOff x="2240375" y="874025"/>
            <a:chExt cx="2947450" cy="3785250"/>
          </a:xfrm>
        </p:grpSpPr>
        <p:sp>
          <p:nvSpPr>
            <p:cNvPr id="183" name="Google Shape;183;p10"/>
            <p:cNvSpPr/>
            <p:nvPr/>
          </p:nvSpPr>
          <p:spPr>
            <a:xfrm>
              <a:off x="2240375" y="2549625"/>
              <a:ext cx="2947450" cy="2109650"/>
            </a:xfrm>
            <a:custGeom>
              <a:rect b="b" l="l" r="r" t="t"/>
              <a:pathLst>
                <a:path extrusionOk="0" fill="none" h="84386" w="117898">
                  <a:moveTo>
                    <a:pt x="1" y="0"/>
                  </a:moveTo>
                  <a:lnTo>
                    <a:pt x="117898" y="0"/>
                  </a:lnTo>
                  <a:lnTo>
                    <a:pt x="117898" y="84386"/>
                  </a:lnTo>
                  <a:lnTo>
                    <a:pt x="1" y="84386"/>
                  </a:ln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664325" y="874025"/>
              <a:ext cx="2099575" cy="1675625"/>
            </a:xfrm>
            <a:custGeom>
              <a:rect b="b" l="l" r="r" t="t"/>
              <a:pathLst>
                <a:path extrusionOk="0" fill="none" h="67025" w="83983">
                  <a:moveTo>
                    <a:pt x="41991" y="1"/>
                  </a:moveTo>
                  <a:lnTo>
                    <a:pt x="41991" y="1"/>
                  </a:lnTo>
                  <a:cubicBezTo>
                    <a:pt x="65409" y="1"/>
                    <a:pt x="83982" y="18574"/>
                    <a:pt x="83982" y="41991"/>
                  </a:cubicBezTo>
                  <a:lnTo>
                    <a:pt x="83982" y="67024"/>
                  </a:lnTo>
                  <a:lnTo>
                    <a:pt x="1" y="67024"/>
                  </a:lnTo>
                  <a:lnTo>
                    <a:pt x="1" y="41991"/>
                  </a:lnTo>
                  <a:cubicBezTo>
                    <a:pt x="1" y="18574"/>
                    <a:pt x="18573" y="1"/>
                    <a:pt x="41991" y="1"/>
                  </a:cubicBez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502125" y="3397525"/>
              <a:ext cx="423975" cy="413875"/>
            </a:xfrm>
            <a:custGeom>
              <a:rect b="b" l="l" r="r" t="t"/>
              <a:pathLst>
                <a:path extrusionOk="0" fill="none" h="16555" w="16959">
                  <a:moveTo>
                    <a:pt x="16958" y="8075"/>
                  </a:moveTo>
                  <a:cubicBezTo>
                    <a:pt x="16958" y="12920"/>
                    <a:pt x="13324" y="16554"/>
                    <a:pt x="8479" y="16554"/>
                  </a:cubicBezTo>
                  <a:cubicBezTo>
                    <a:pt x="3634" y="16554"/>
                    <a:pt x="0" y="12920"/>
                    <a:pt x="0" y="8075"/>
                  </a:cubicBezTo>
                  <a:cubicBezTo>
                    <a:pt x="0" y="3634"/>
                    <a:pt x="3634" y="0"/>
                    <a:pt x="8479" y="0"/>
                  </a:cubicBezTo>
                  <a:cubicBezTo>
                    <a:pt x="13324" y="0"/>
                    <a:pt x="16958" y="3634"/>
                    <a:pt x="16958" y="8075"/>
                  </a:cubicBezTo>
                  <a:close/>
                </a:path>
              </a:pathLst>
            </a:custGeom>
            <a:noFill/>
            <a:ln cap="sq" cmpd="sng" w="9525">
              <a:solidFill>
                <a:srgbClr val="D8D8D8"/>
              </a:solidFill>
              <a:prstDash val="solid"/>
              <a:miter lim="4037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" name="Google Shape;1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1000"/>
            <a:ext cx="732500" cy="7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32025" y="3946950"/>
            <a:ext cx="73914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By Dominic, Anthony, Royce, Dominic, Anthony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Jonte and Delicia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1000"/>
            <a:ext cx="732500" cy="7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>
            <p:ph type="title"/>
          </p:nvPr>
        </p:nvSpPr>
        <p:spPr>
          <a:xfrm>
            <a:off x="822300" y="1647175"/>
            <a:ext cx="74994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Calibri"/>
                <a:ea typeface="Calibri"/>
                <a:cs typeface="Calibri"/>
                <a:sym typeface="Calibri"/>
              </a:rPr>
              <a:t>Want to find Data in one place?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1000"/>
            <a:ext cx="732500" cy="7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1495250" y="696150"/>
            <a:ext cx="52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Razor Pages and Web Design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1513400" y="1940175"/>
            <a:ext cx="52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723400" y="1359050"/>
            <a:ext cx="38487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We used: 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-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Razor Pages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-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ASP.NET Core Framework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-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Bootstrap 5 (As a CSS Framework)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2" name="Google Shape;20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5" y="1157850"/>
            <a:ext cx="3649375" cy="34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732500" y="366350"/>
            <a:ext cx="554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Database</a:t>
            </a:r>
            <a:endParaRPr/>
          </a:p>
        </p:txBody>
      </p:sp>
      <p:pic>
        <p:nvPicPr>
          <p:cNvPr id="208" name="Google Shape;2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1000"/>
            <a:ext cx="732500" cy="7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9050"/>
            <a:ext cx="4396027" cy="247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939050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732500" y="366350"/>
            <a:ext cx="554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Database</a:t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1000"/>
            <a:ext cx="732500" cy="7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150" y="1136975"/>
            <a:ext cx="4167000" cy="234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8875" y="939050"/>
            <a:ext cx="3198274" cy="17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4450" y="2738075"/>
            <a:ext cx="3198274" cy="179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732500" y="366350"/>
            <a:ext cx="554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Earlier Iterations</a:t>
            </a:r>
            <a:endParaRPr b="1" sz="3200"/>
          </a:p>
        </p:txBody>
      </p:sp>
      <p:pic>
        <p:nvPicPr>
          <p:cNvPr id="225" name="Google Shape;2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1000"/>
            <a:ext cx="732500" cy="7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900" y="939050"/>
            <a:ext cx="5398176" cy="258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/>
        </p:nvSpPr>
        <p:spPr>
          <a:xfrm>
            <a:off x="227175" y="961075"/>
            <a:ext cx="33492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Plan: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 API’s to overlay over maps.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We used: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Google API Key (Implemented in a script embedded in CSHTML).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311700" y="1685875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738075" y="317500"/>
            <a:ext cx="77190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Our Final Map: (</a:t>
            </a:r>
            <a:r>
              <a:rPr b="1" lang="en-GB" sz="3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Demonstration</a:t>
            </a:r>
            <a:r>
              <a:rPr b="1" lang="en-GB" sz="3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3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40_Trevett_Template_SlidesMania">
  <a:themeElements>
    <a:clrScheme name="Simple Light">
      <a:dk1>
        <a:srgbClr val="000000"/>
      </a:dk1>
      <a:lt1>
        <a:srgbClr val="FFFFFF"/>
      </a:lt1>
      <a:dk2>
        <a:srgbClr val="1077D2"/>
      </a:dk2>
      <a:lt2>
        <a:srgbClr val="050060"/>
      </a:lt2>
      <a:accent1>
        <a:srgbClr val="05006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