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«Бегущий в лабиринте»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Аяз Мустафин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780392" name=""/>
          <p:cNvSpPr txBox="1"/>
          <p:nvPr/>
        </p:nvSpPr>
        <p:spPr bwMode="auto">
          <a:xfrm flipH="0" flipV="0">
            <a:off x="2353649" y="1257299"/>
            <a:ext cx="65722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739578973" name=""/>
          <p:cNvSpPr txBox="1"/>
          <p:nvPr/>
        </p:nvSpPr>
        <p:spPr bwMode="auto">
          <a:xfrm flipH="0" flipV="0">
            <a:off x="2220300" y="1209674"/>
            <a:ext cx="69417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Библиотеки:</a:t>
            </a:r>
            <a:endParaRPr/>
          </a:p>
        </p:txBody>
      </p:sp>
      <p:pic>
        <p:nvPicPr>
          <p:cNvPr id="122444248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33802" y="2438399"/>
            <a:ext cx="4714754" cy="198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4219" name=""/>
          <p:cNvSpPr txBox="1"/>
          <p:nvPr/>
        </p:nvSpPr>
        <p:spPr bwMode="auto">
          <a:xfrm flipH="0" flipV="0">
            <a:off x="2461852" y="1333499"/>
            <a:ext cx="731689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Цель игры:</a:t>
            </a:r>
            <a:endParaRPr/>
          </a:p>
          <a:p>
            <a:pPr>
              <a:defRPr/>
            </a:pPr>
            <a:r>
              <a:rPr/>
              <a:t>Проходя лабиринт, дойти до места, который указан крестиком, стараясь не наступать на ловушки. Изначально у игрока здоровье равно 100, но наступая на ловушку теряет 5.</a:t>
            </a:r>
            <a:endParaRPr/>
          </a:p>
        </p:txBody>
      </p:sp>
      <p:pic>
        <p:nvPicPr>
          <p:cNvPr id="92591885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237400" y="2593660"/>
            <a:ext cx="2878499" cy="2753889"/>
          </a:xfrm>
          <a:prstGeom prst="rect">
            <a:avLst/>
          </a:prstGeom>
        </p:spPr>
      </p:pic>
      <p:pic>
        <p:nvPicPr>
          <p:cNvPr id="5079217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73099" y="3051930"/>
            <a:ext cx="1895474" cy="1895474"/>
          </a:xfrm>
          <a:prstGeom prst="rect">
            <a:avLst/>
          </a:prstGeom>
        </p:spPr>
      </p:pic>
      <p:pic>
        <p:nvPicPr>
          <p:cNvPr id="190358980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039099" y="2999055"/>
            <a:ext cx="1943100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612655" name=""/>
          <p:cNvSpPr txBox="1"/>
          <p:nvPr/>
        </p:nvSpPr>
        <p:spPr bwMode="auto">
          <a:xfrm flipH="0" flipV="0">
            <a:off x="2277450" y="1409699"/>
            <a:ext cx="772250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В проекте я использавал различные классы(камера, заставки, плитки и тд.), спрайты, файлы с изображением.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10316" name=""/>
          <p:cNvSpPr txBox="1"/>
          <p:nvPr/>
        </p:nvSpPr>
        <p:spPr bwMode="auto">
          <a:xfrm flipH="0" flipV="0">
            <a:off x="2372699" y="1133474"/>
            <a:ext cx="51492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Окно выигрыша:</a:t>
            </a:r>
            <a:endParaRPr/>
          </a:p>
        </p:txBody>
      </p:sp>
      <p:pic>
        <p:nvPicPr>
          <p:cNvPr id="11358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38474" y="2000250"/>
            <a:ext cx="5715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197867" name=""/>
          <p:cNvSpPr txBox="1"/>
          <p:nvPr/>
        </p:nvSpPr>
        <p:spPr bwMode="auto">
          <a:xfrm flipH="0" flipV="0">
            <a:off x="2163149" y="1123949"/>
            <a:ext cx="44762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План карты без ловушек:</a:t>
            </a:r>
            <a:endParaRPr/>
          </a:p>
        </p:txBody>
      </p:sp>
      <p:pic>
        <p:nvPicPr>
          <p:cNvPr id="18123857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27505" y="1876424"/>
            <a:ext cx="3275726" cy="3676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1703496" name=""/>
          <p:cNvSpPr txBox="1"/>
          <p:nvPr/>
        </p:nvSpPr>
        <p:spPr bwMode="auto">
          <a:xfrm flipH="0" flipV="0">
            <a:off x="2458424" y="1162049"/>
            <a:ext cx="312403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Окно проигрыша:</a:t>
            </a:r>
            <a:endParaRPr/>
          </a:p>
        </p:txBody>
      </p:sp>
      <p:pic>
        <p:nvPicPr>
          <p:cNvPr id="7490233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38499" y="2000250"/>
            <a:ext cx="5715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834446" name=""/>
          <p:cNvSpPr txBox="1"/>
          <p:nvPr/>
        </p:nvSpPr>
        <p:spPr bwMode="auto">
          <a:xfrm flipH="0" flipV="0">
            <a:off x="2582249" y="2886074"/>
            <a:ext cx="612247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Я считаю, что данная игра развивает у игрока память и способность ориентироваться.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Аяз Мустафин</cp:lastModifiedBy>
  <cp:revision>4</cp:revision>
  <dcterms:created xsi:type="dcterms:W3CDTF">2023-08-25T13:22:51Z</dcterms:created>
  <dcterms:modified xsi:type="dcterms:W3CDTF">2024-03-01T19:39:59Z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