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Telegram-бот о погоде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Аяз Мустафин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788094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sz="7200"/>
              <a:t>Бот</a:t>
            </a:r>
            <a:endParaRPr sz="7200"/>
          </a:p>
        </p:txBody>
      </p:sp>
      <p:sp>
        <p:nvSpPr>
          <p:cNvPr id="106308329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3600"/>
              <a:t>Телеграм-бот с помощью API получает всю информацию о погоде с сайта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https://openweathermap.org/</a:t>
            </a:r>
            <a:endParaRPr sz="3600"/>
          </a:p>
        </p:txBody>
      </p:sp>
      <p:pic>
        <p:nvPicPr>
          <p:cNvPr id="8388565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65964" y="273049"/>
            <a:ext cx="6095999" cy="6095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62882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sz="3600"/>
              <a:t>Библиотеки</a:t>
            </a:r>
            <a:endParaRPr sz="3600"/>
          </a:p>
        </p:txBody>
      </p:sp>
      <p:sp>
        <p:nvSpPr>
          <p:cNvPr id="165293506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3600"/>
              <a:t>Для бота были использованы данные библиотеки</a:t>
            </a:r>
            <a:endParaRPr sz="3600"/>
          </a:p>
        </p:txBody>
      </p:sp>
      <p:pic>
        <p:nvPicPr>
          <p:cNvPr id="5611626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31870" y="1156606"/>
            <a:ext cx="5992686" cy="3442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08248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sz="4800"/>
              <a:t>Погода</a:t>
            </a:r>
            <a:endParaRPr/>
          </a:p>
        </p:txBody>
      </p:sp>
      <p:sp>
        <p:nvSpPr>
          <p:cNvPr id="889712620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2600"/>
              <a:t>Телеграм бот выводит такие показатели города, как температура, влажность воздуха, скорость ветра, время восхода и заката, а также время продолжительности дня</a:t>
            </a:r>
            <a:endParaRPr sz="2600"/>
          </a:p>
        </p:txBody>
      </p:sp>
      <p:pic>
        <p:nvPicPr>
          <p:cNvPr id="14474282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23559" y="1646463"/>
            <a:ext cx="6030957" cy="3388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5859828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sz="2800"/>
              <a:t>Ошибка в названии города</a:t>
            </a:r>
            <a:endParaRPr sz="2800"/>
          </a:p>
        </p:txBody>
      </p:sp>
      <p:sp>
        <p:nvSpPr>
          <p:cNvPr id="2007540259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3600"/>
              <a:t>Если в названии города была допущена ошибка, то бот попросит написать название заново</a:t>
            </a:r>
            <a:endParaRPr sz="3600"/>
          </a:p>
        </p:txBody>
      </p:sp>
      <p:pic>
        <p:nvPicPr>
          <p:cNvPr id="13314713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913247" y="2466294"/>
            <a:ext cx="7168534" cy="1683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Аяз Мустафин</cp:lastModifiedBy>
  <cp:revision>4</cp:revision>
  <dcterms:created xsi:type="dcterms:W3CDTF">2023-08-25T13:22:51Z</dcterms:created>
  <dcterms:modified xsi:type="dcterms:W3CDTF">2024-04-30T17:24:47Z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