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60" r:id="rId4"/>
    <p:sldId id="356" r:id="rId5"/>
    <p:sldId id="354" r:id="rId6"/>
    <p:sldId id="369" r:id="rId7"/>
    <p:sldId id="363" r:id="rId8"/>
    <p:sldId id="370" r:id="rId9"/>
    <p:sldId id="364" r:id="rId10"/>
    <p:sldId id="365" r:id="rId11"/>
    <p:sldId id="366" r:id="rId12"/>
    <p:sldId id="361" r:id="rId13"/>
    <p:sldId id="374" r:id="rId14"/>
    <p:sldId id="362" r:id="rId15"/>
    <p:sldId id="371" r:id="rId16"/>
    <p:sldId id="372" r:id="rId17"/>
    <p:sldId id="373" r:id="rId18"/>
    <p:sldId id="359" r:id="rId19"/>
    <p:sldId id="360" r:id="rId20"/>
    <p:sldId id="367" r:id="rId21"/>
    <p:sldId id="368" r:id="rId22"/>
    <p:sldId id="353" r:id="rId2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699931-43AA-498F-A86D-C5674CAD6808}" v="146" dt="2024-01-23T04:58:47.55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660"/>
  </p:normalViewPr>
  <p:slideViewPr>
    <p:cSldViewPr>
      <p:cViewPr varScale="1">
        <p:scale>
          <a:sx n="75" d="100"/>
          <a:sy n="75" d="100"/>
        </p:scale>
        <p:origin x="73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a:solidFill>
                  <a:srgbClr val="C00000"/>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1" i="0">
                <a:solidFill>
                  <a:schemeClr val="tx1"/>
                </a:solidFill>
                <a:latin typeface="Calibri"/>
                <a:cs typeface="Calibri"/>
              </a:defRPr>
            </a:lvl1pPr>
          </a:lstStyle>
          <a:p>
            <a:pPr marL="359410">
              <a:lnSpc>
                <a:spcPts val="1810"/>
              </a:lnSpc>
            </a:pPr>
            <a:r>
              <a:rPr spc="-20" dirty="0"/>
              <a:t>RNTC/QCC/01/23/19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6" name="Holder 6"/>
          <p:cNvSpPr>
            <a:spLocks noGrp="1"/>
          </p:cNvSpPr>
          <p:nvPr>
            <p:ph type="sldNum" sz="quarter" idx="7"/>
          </p:nvPr>
        </p:nvSpPr>
        <p:spPr/>
        <p:txBody>
          <a:bodyPr lIns="0" tIns="0" rIns="0" bIns="0"/>
          <a:lstStyle>
            <a:lvl1pPr>
              <a:defRPr sz="2000" b="1" i="0">
                <a:solidFill>
                  <a:schemeClr val="tx1"/>
                </a:solidFill>
                <a:latin typeface="Arial"/>
                <a:cs typeface="Arial"/>
              </a:defRPr>
            </a:lvl1pPr>
          </a:lstStyle>
          <a:p>
            <a:pPr marL="215900">
              <a:lnSpc>
                <a:spcPts val="2315"/>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000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1" i="0">
                <a:solidFill>
                  <a:schemeClr val="tx1"/>
                </a:solidFill>
                <a:latin typeface="Calibri"/>
                <a:cs typeface="Calibri"/>
              </a:defRPr>
            </a:lvl1pPr>
          </a:lstStyle>
          <a:p>
            <a:pPr marL="359410">
              <a:lnSpc>
                <a:spcPts val="1810"/>
              </a:lnSpc>
            </a:pPr>
            <a:r>
              <a:rPr spc="-20" dirty="0"/>
              <a:t>RNTC/QCC/01/23/19</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6" name="Holder 6"/>
          <p:cNvSpPr>
            <a:spLocks noGrp="1"/>
          </p:cNvSpPr>
          <p:nvPr>
            <p:ph type="sldNum" sz="quarter" idx="7"/>
          </p:nvPr>
        </p:nvSpPr>
        <p:spPr/>
        <p:txBody>
          <a:bodyPr lIns="0" tIns="0" rIns="0" bIns="0"/>
          <a:lstStyle>
            <a:lvl1pPr>
              <a:defRPr sz="2000" b="1" i="0">
                <a:solidFill>
                  <a:schemeClr val="tx1"/>
                </a:solidFill>
                <a:latin typeface="Arial"/>
                <a:cs typeface="Arial"/>
              </a:defRPr>
            </a:lvl1pPr>
          </a:lstStyle>
          <a:p>
            <a:pPr marL="215900">
              <a:lnSpc>
                <a:spcPts val="2315"/>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8"/>
          </a:xfrm>
          <a:prstGeom prst="rect">
            <a:avLst/>
          </a:prstGeom>
        </p:spPr>
      </p:pic>
      <p:sp>
        <p:nvSpPr>
          <p:cNvPr id="17" name="bg object 17"/>
          <p:cNvSpPr/>
          <p:nvPr/>
        </p:nvSpPr>
        <p:spPr>
          <a:xfrm>
            <a:off x="0" y="0"/>
            <a:ext cx="12192000" cy="277495"/>
          </a:xfrm>
          <a:custGeom>
            <a:avLst/>
            <a:gdLst/>
            <a:ahLst/>
            <a:cxnLst/>
            <a:rect l="l" t="t" r="r" b="b"/>
            <a:pathLst>
              <a:path w="12192000" h="277495">
                <a:moveTo>
                  <a:pt x="12192000" y="0"/>
                </a:moveTo>
                <a:lnTo>
                  <a:pt x="0" y="0"/>
                </a:lnTo>
                <a:lnTo>
                  <a:pt x="0" y="277241"/>
                </a:lnTo>
                <a:lnTo>
                  <a:pt x="12192000" y="277241"/>
                </a:lnTo>
                <a:lnTo>
                  <a:pt x="12192000" y="0"/>
                </a:lnTo>
                <a:close/>
              </a:path>
            </a:pathLst>
          </a:custGeom>
          <a:solidFill>
            <a:srgbClr val="4470C4"/>
          </a:solidFill>
        </p:spPr>
        <p:txBody>
          <a:bodyPr wrap="square" lIns="0" tIns="0" rIns="0" bIns="0" rtlCol="0"/>
          <a:lstStyle/>
          <a:p>
            <a:endParaRPr/>
          </a:p>
        </p:txBody>
      </p:sp>
      <p:sp>
        <p:nvSpPr>
          <p:cNvPr id="18" name="bg object 18"/>
          <p:cNvSpPr/>
          <p:nvPr/>
        </p:nvSpPr>
        <p:spPr>
          <a:xfrm>
            <a:off x="0" y="0"/>
            <a:ext cx="12192000" cy="277495"/>
          </a:xfrm>
          <a:custGeom>
            <a:avLst/>
            <a:gdLst/>
            <a:ahLst/>
            <a:cxnLst/>
            <a:rect l="l" t="t" r="r" b="b"/>
            <a:pathLst>
              <a:path w="12192000" h="277495">
                <a:moveTo>
                  <a:pt x="0" y="277241"/>
                </a:moveTo>
                <a:lnTo>
                  <a:pt x="12192000" y="277241"/>
                </a:lnTo>
                <a:lnTo>
                  <a:pt x="12192000" y="0"/>
                </a:lnTo>
                <a:lnTo>
                  <a:pt x="0" y="0"/>
                </a:lnTo>
                <a:lnTo>
                  <a:pt x="0" y="277241"/>
                </a:lnTo>
                <a:close/>
              </a:path>
            </a:pathLst>
          </a:custGeom>
          <a:ln w="12191">
            <a:solidFill>
              <a:srgbClr val="2D528F"/>
            </a:solidFill>
          </a:ln>
        </p:spPr>
        <p:txBody>
          <a:bodyPr wrap="square" lIns="0" tIns="0" rIns="0" bIns="0" rtlCol="0"/>
          <a:lstStyle/>
          <a:p>
            <a:endParaRPr/>
          </a:p>
        </p:txBody>
      </p:sp>
      <p:sp>
        <p:nvSpPr>
          <p:cNvPr id="19" name="bg object 19"/>
          <p:cNvSpPr/>
          <p:nvPr/>
        </p:nvSpPr>
        <p:spPr>
          <a:xfrm>
            <a:off x="0" y="277367"/>
            <a:ext cx="265430" cy="6580505"/>
          </a:xfrm>
          <a:custGeom>
            <a:avLst/>
            <a:gdLst/>
            <a:ahLst/>
            <a:cxnLst/>
            <a:rect l="l" t="t" r="r" b="b"/>
            <a:pathLst>
              <a:path w="265430" h="6580505">
                <a:moveTo>
                  <a:pt x="264922" y="0"/>
                </a:moveTo>
                <a:lnTo>
                  <a:pt x="0" y="0"/>
                </a:lnTo>
                <a:lnTo>
                  <a:pt x="0" y="6580124"/>
                </a:lnTo>
                <a:lnTo>
                  <a:pt x="264922" y="6580124"/>
                </a:lnTo>
                <a:lnTo>
                  <a:pt x="264922" y="0"/>
                </a:lnTo>
                <a:close/>
              </a:path>
            </a:pathLst>
          </a:custGeom>
          <a:solidFill>
            <a:srgbClr val="4470C4"/>
          </a:solidFill>
        </p:spPr>
        <p:txBody>
          <a:bodyPr wrap="square" lIns="0" tIns="0" rIns="0" bIns="0" rtlCol="0"/>
          <a:lstStyle/>
          <a:p>
            <a:endParaRPr/>
          </a:p>
        </p:txBody>
      </p:sp>
      <p:sp>
        <p:nvSpPr>
          <p:cNvPr id="20" name="bg object 20"/>
          <p:cNvSpPr/>
          <p:nvPr/>
        </p:nvSpPr>
        <p:spPr>
          <a:xfrm>
            <a:off x="0" y="277367"/>
            <a:ext cx="265430" cy="6580505"/>
          </a:xfrm>
          <a:custGeom>
            <a:avLst/>
            <a:gdLst/>
            <a:ahLst/>
            <a:cxnLst/>
            <a:rect l="l" t="t" r="r" b="b"/>
            <a:pathLst>
              <a:path w="265430" h="6580505">
                <a:moveTo>
                  <a:pt x="0" y="6580124"/>
                </a:moveTo>
                <a:lnTo>
                  <a:pt x="264922" y="6580124"/>
                </a:lnTo>
                <a:lnTo>
                  <a:pt x="264922" y="0"/>
                </a:lnTo>
                <a:lnTo>
                  <a:pt x="0" y="0"/>
                </a:lnTo>
                <a:lnTo>
                  <a:pt x="0" y="6580124"/>
                </a:lnTo>
                <a:close/>
              </a:path>
            </a:pathLst>
          </a:custGeom>
          <a:ln w="12192">
            <a:solidFill>
              <a:srgbClr val="2D528F"/>
            </a:solidFill>
          </a:ln>
        </p:spPr>
        <p:txBody>
          <a:bodyPr wrap="square" lIns="0" tIns="0" rIns="0" bIns="0" rtlCol="0"/>
          <a:lstStyle/>
          <a:p>
            <a:endParaRPr/>
          </a:p>
        </p:txBody>
      </p:sp>
      <p:sp>
        <p:nvSpPr>
          <p:cNvPr id="21" name="bg object 21"/>
          <p:cNvSpPr/>
          <p:nvPr/>
        </p:nvSpPr>
        <p:spPr>
          <a:xfrm>
            <a:off x="11926823" y="277367"/>
            <a:ext cx="265430" cy="6580505"/>
          </a:xfrm>
          <a:custGeom>
            <a:avLst/>
            <a:gdLst/>
            <a:ahLst/>
            <a:cxnLst/>
            <a:rect l="l" t="t" r="r" b="b"/>
            <a:pathLst>
              <a:path w="265429" h="6580505">
                <a:moveTo>
                  <a:pt x="264922" y="0"/>
                </a:moveTo>
                <a:lnTo>
                  <a:pt x="0" y="0"/>
                </a:lnTo>
                <a:lnTo>
                  <a:pt x="0" y="6580124"/>
                </a:lnTo>
                <a:lnTo>
                  <a:pt x="264922" y="6580124"/>
                </a:lnTo>
                <a:lnTo>
                  <a:pt x="264922" y="0"/>
                </a:lnTo>
                <a:close/>
              </a:path>
            </a:pathLst>
          </a:custGeom>
          <a:solidFill>
            <a:srgbClr val="F89300"/>
          </a:solidFill>
        </p:spPr>
        <p:txBody>
          <a:bodyPr wrap="square" lIns="0" tIns="0" rIns="0" bIns="0" rtlCol="0"/>
          <a:lstStyle/>
          <a:p>
            <a:endParaRPr/>
          </a:p>
        </p:txBody>
      </p:sp>
      <p:sp>
        <p:nvSpPr>
          <p:cNvPr id="22" name="bg object 22"/>
          <p:cNvSpPr/>
          <p:nvPr/>
        </p:nvSpPr>
        <p:spPr>
          <a:xfrm>
            <a:off x="11926823" y="277367"/>
            <a:ext cx="265430" cy="6580505"/>
          </a:xfrm>
          <a:custGeom>
            <a:avLst/>
            <a:gdLst/>
            <a:ahLst/>
            <a:cxnLst/>
            <a:rect l="l" t="t" r="r" b="b"/>
            <a:pathLst>
              <a:path w="265429" h="6580505">
                <a:moveTo>
                  <a:pt x="0" y="6580124"/>
                </a:moveTo>
                <a:lnTo>
                  <a:pt x="264922" y="6580124"/>
                </a:lnTo>
                <a:lnTo>
                  <a:pt x="264922" y="0"/>
                </a:lnTo>
                <a:lnTo>
                  <a:pt x="0" y="0"/>
                </a:lnTo>
                <a:lnTo>
                  <a:pt x="0" y="6580124"/>
                </a:lnTo>
                <a:close/>
              </a:path>
            </a:pathLst>
          </a:custGeom>
          <a:ln w="12192">
            <a:solidFill>
              <a:srgbClr val="2D528F"/>
            </a:solidFill>
          </a:ln>
        </p:spPr>
        <p:txBody>
          <a:bodyPr wrap="square" lIns="0" tIns="0" rIns="0" bIns="0" rtlCol="0"/>
          <a:lstStyle/>
          <a:p>
            <a:endParaRPr/>
          </a:p>
        </p:txBody>
      </p:sp>
      <p:sp>
        <p:nvSpPr>
          <p:cNvPr id="23" name="bg object 23"/>
          <p:cNvSpPr/>
          <p:nvPr/>
        </p:nvSpPr>
        <p:spPr>
          <a:xfrm>
            <a:off x="265175" y="6440423"/>
            <a:ext cx="5830570" cy="417830"/>
          </a:xfrm>
          <a:custGeom>
            <a:avLst/>
            <a:gdLst/>
            <a:ahLst/>
            <a:cxnLst/>
            <a:rect l="l" t="t" r="r" b="b"/>
            <a:pathLst>
              <a:path w="5830570" h="417829">
                <a:moveTo>
                  <a:pt x="5830443" y="0"/>
                </a:moveTo>
                <a:lnTo>
                  <a:pt x="0" y="0"/>
                </a:lnTo>
                <a:lnTo>
                  <a:pt x="0" y="417322"/>
                </a:lnTo>
                <a:lnTo>
                  <a:pt x="5830443" y="417322"/>
                </a:lnTo>
                <a:lnTo>
                  <a:pt x="5830443" y="0"/>
                </a:lnTo>
                <a:close/>
              </a:path>
            </a:pathLst>
          </a:custGeom>
          <a:solidFill>
            <a:srgbClr val="F89300"/>
          </a:solidFill>
        </p:spPr>
        <p:txBody>
          <a:bodyPr wrap="square" lIns="0" tIns="0" rIns="0" bIns="0" rtlCol="0"/>
          <a:lstStyle/>
          <a:p>
            <a:endParaRPr/>
          </a:p>
        </p:txBody>
      </p:sp>
      <p:sp>
        <p:nvSpPr>
          <p:cNvPr id="24" name="bg object 24"/>
          <p:cNvSpPr/>
          <p:nvPr/>
        </p:nvSpPr>
        <p:spPr>
          <a:xfrm>
            <a:off x="265175" y="6440423"/>
            <a:ext cx="5830570" cy="417830"/>
          </a:xfrm>
          <a:custGeom>
            <a:avLst/>
            <a:gdLst/>
            <a:ahLst/>
            <a:cxnLst/>
            <a:rect l="l" t="t" r="r" b="b"/>
            <a:pathLst>
              <a:path w="5830570" h="417829">
                <a:moveTo>
                  <a:pt x="0" y="417322"/>
                </a:moveTo>
                <a:lnTo>
                  <a:pt x="5830443" y="417322"/>
                </a:lnTo>
                <a:lnTo>
                  <a:pt x="5830443" y="0"/>
                </a:lnTo>
                <a:lnTo>
                  <a:pt x="0" y="0"/>
                </a:lnTo>
                <a:lnTo>
                  <a:pt x="0" y="417322"/>
                </a:lnTo>
                <a:close/>
              </a:path>
            </a:pathLst>
          </a:custGeom>
          <a:ln w="12192">
            <a:solidFill>
              <a:srgbClr val="2D528F"/>
            </a:solidFill>
          </a:ln>
        </p:spPr>
        <p:txBody>
          <a:bodyPr wrap="square" lIns="0" tIns="0" rIns="0" bIns="0" rtlCol="0"/>
          <a:lstStyle/>
          <a:p>
            <a:endParaRPr/>
          </a:p>
        </p:txBody>
      </p:sp>
      <p:sp>
        <p:nvSpPr>
          <p:cNvPr id="25" name="bg object 25"/>
          <p:cNvSpPr/>
          <p:nvPr/>
        </p:nvSpPr>
        <p:spPr>
          <a:xfrm>
            <a:off x="6096000" y="6440423"/>
            <a:ext cx="5830570" cy="417830"/>
          </a:xfrm>
          <a:custGeom>
            <a:avLst/>
            <a:gdLst/>
            <a:ahLst/>
            <a:cxnLst/>
            <a:rect l="l" t="t" r="r" b="b"/>
            <a:pathLst>
              <a:path w="5830570" h="417829">
                <a:moveTo>
                  <a:pt x="5830442" y="0"/>
                </a:moveTo>
                <a:lnTo>
                  <a:pt x="0" y="0"/>
                </a:lnTo>
                <a:lnTo>
                  <a:pt x="0" y="417322"/>
                </a:lnTo>
                <a:lnTo>
                  <a:pt x="5830442" y="417322"/>
                </a:lnTo>
                <a:lnTo>
                  <a:pt x="5830442" y="0"/>
                </a:lnTo>
                <a:close/>
              </a:path>
            </a:pathLst>
          </a:custGeom>
          <a:solidFill>
            <a:srgbClr val="4470C4"/>
          </a:solidFill>
        </p:spPr>
        <p:txBody>
          <a:bodyPr wrap="square" lIns="0" tIns="0" rIns="0" bIns="0" rtlCol="0"/>
          <a:lstStyle/>
          <a:p>
            <a:endParaRPr/>
          </a:p>
        </p:txBody>
      </p:sp>
      <p:sp>
        <p:nvSpPr>
          <p:cNvPr id="26" name="bg object 26"/>
          <p:cNvSpPr/>
          <p:nvPr/>
        </p:nvSpPr>
        <p:spPr>
          <a:xfrm>
            <a:off x="6096000" y="6440423"/>
            <a:ext cx="5830570" cy="417830"/>
          </a:xfrm>
          <a:custGeom>
            <a:avLst/>
            <a:gdLst/>
            <a:ahLst/>
            <a:cxnLst/>
            <a:rect l="l" t="t" r="r" b="b"/>
            <a:pathLst>
              <a:path w="5830570" h="417829">
                <a:moveTo>
                  <a:pt x="0" y="417322"/>
                </a:moveTo>
                <a:lnTo>
                  <a:pt x="5830442" y="417322"/>
                </a:lnTo>
                <a:lnTo>
                  <a:pt x="5830442" y="0"/>
                </a:lnTo>
                <a:lnTo>
                  <a:pt x="0" y="0"/>
                </a:lnTo>
                <a:lnTo>
                  <a:pt x="0" y="417322"/>
                </a:lnTo>
                <a:close/>
              </a:path>
            </a:pathLst>
          </a:custGeom>
          <a:ln w="12192">
            <a:solidFill>
              <a:srgbClr val="2D528F"/>
            </a:solidFill>
          </a:ln>
        </p:spPr>
        <p:txBody>
          <a:bodyPr wrap="square" lIns="0" tIns="0" rIns="0" bIns="0" rtlCol="0"/>
          <a:lstStyle/>
          <a:p>
            <a:endParaRPr/>
          </a:p>
        </p:txBody>
      </p:sp>
      <p:sp>
        <p:nvSpPr>
          <p:cNvPr id="27" name="bg object 27"/>
          <p:cNvSpPr/>
          <p:nvPr/>
        </p:nvSpPr>
        <p:spPr>
          <a:xfrm>
            <a:off x="0" y="0"/>
            <a:ext cx="265430" cy="612775"/>
          </a:xfrm>
          <a:custGeom>
            <a:avLst/>
            <a:gdLst/>
            <a:ahLst/>
            <a:cxnLst/>
            <a:rect l="l" t="t" r="r" b="b"/>
            <a:pathLst>
              <a:path w="265430" h="612775">
                <a:moveTo>
                  <a:pt x="264922" y="0"/>
                </a:moveTo>
                <a:lnTo>
                  <a:pt x="0" y="0"/>
                </a:lnTo>
                <a:lnTo>
                  <a:pt x="0" y="489965"/>
                </a:lnTo>
                <a:lnTo>
                  <a:pt x="132461" y="612521"/>
                </a:lnTo>
                <a:lnTo>
                  <a:pt x="264922" y="489965"/>
                </a:lnTo>
                <a:lnTo>
                  <a:pt x="264922" y="0"/>
                </a:lnTo>
                <a:close/>
              </a:path>
            </a:pathLst>
          </a:custGeom>
          <a:solidFill>
            <a:srgbClr val="F89300"/>
          </a:solidFill>
        </p:spPr>
        <p:txBody>
          <a:bodyPr wrap="square" lIns="0" tIns="0" rIns="0" bIns="0" rtlCol="0"/>
          <a:lstStyle/>
          <a:p>
            <a:endParaRPr/>
          </a:p>
        </p:txBody>
      </p:sp>
      <p:sp>
        <p:nvSpPr>
          <p:cNvPr id="28" name="bg object 28"/>
          <p:cNvSpPr/>
          <p:nvPr/>
        </p:nvSpPr>
        <p:spPr>
          <a:xfrm>
            <a:off x="0" y="0"/>
            <a:ext cx="265430" cy="612775"/>
          </a:xfrm>
          <a:custGeom>
            <a:avLst/>
            <a:gdLst/>
            <a:ahLst/>
            <a:cxnLst/>
            <a:rect l="l" t="t" r="r" b="b"/>
            <a:pathLst>
              <a:path w="265430" h="612775">
                <a:moveTo>
                  <a:pt x="0" y="0"/>
                </a:moveTo>
                <a:lnTo>
                  <a:pt x="264922" y="0"/>
                </a:lnTo>
                <a:lnTo>
                  <a:pt x="264922" y="489965"/>
                </a:lnTo>
                <a:lnTo>
                  <a:pt x="132461" y="612521"/>
                </a:lnTo>
                <a:lnTo>
                  <a:pt x="0" y="489965"/>
                </a:lnTo>
                <a:lnTo>
                  <a:pt x="0" y="0"/>
                </a:lnTo>
                <a:close/>
              </a:path>
            </a:pathLst>
          </a:custGeom>
          <a:ln w="12192">
            <a:solidFill>
              <a:srgbClr val="2D528F"/>
            </a:solidFill>
          </a:ln>
        </p:spPr>
        <p:txBody>
          <a:bodyPr wrap="square" lIns="0" tIns="0" rIns="0" bIns="0" rtlCol="0"/>
          <a:lstStyle/>
          <a:p>
            <a:endParaRPr/>
          </a:p>
        </p:txBody>
      </p:sp>
      <p:pic>
        <p:nvPicPr>
          <p:cNvPr id="29" name="bg object 29"/>
          <p:cNvPicPr/>
          <p:nvPr/>
        </p:nvPicPr>
        <p:blipFill>
          <a:blip r:embed="rId3" cstate="print"/>
          <a:stretch>
            <a:fillRect/>
          </a:stretch>
        </p:blipFill>
        <p:spPr>
          <a:xfrm>
            <a:off x="10390631" y="417576"/>
            <a:ext cx="1350264" cy="463296"/>
          </a:xfrm>
          <a:prstGeom prst="rect">
            <a:avLst/>
          </a:prstGeom>
        </p:spPr>
      </p:pic>
      <p:pic>
        <p:nvPicPr>
          <p:cNvPr id="30" name="bg object 30"/>
          <p:cNvPicPr/>
          <p:nvPr/>
        </p:nvPicPr>
        <p:blipFill>
          <a:blip r:embed="rId4" cstate="print"/>
          <a:stretch>
            <a:fillRect/>
          </a:stretch>
        </p:blipFill>
        <p:spPr>
          <a:xfrm>
            <a:off x="3160776" y="487680"/>
            <a:ext cx="5301996" cy="400812"/>
          </a:xfrm>
          <a:prstGeom prst="rect">
            <a:avLst/>
          </a:prstGeom>
        </p:spPr>
      </p:pic>
      <p:sp>
        <p:nvSpPr>
          <p:cNvPr id="2" name="Holder 2"/>
          <p:cNvSpPr>
            <a:spLocks noGrp="1"/>
          </p:cNvSpPr>
          <p:nvPr>
            <p:ph type="title"/>
          </p:nvPr>
        </p:nvSpPr>
        <p:spPr/>
        <p:txBody>
          <a:bodyPr lIns="0" tIns="0" rIns="0" bIns="0"/>
          <a:lstStyle>
            <a:lvl1pPr>
              <a:defRPr sz="3600" b="1" i="0">
                <a:solidFill>
                  <a:srgbClr val="C0000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1" i="0">
                <a:solidFill>
                  <a:schemeClr val="tx1"/>
                </a:solidFill>
                <a:latin typeface="Calibri"/>
                <a:cs typeface="Calibri"/>
              </a:defRPr>
            </a:lvl1pPr>
          </a:lstStyle>
          <a:p>
            <a:pPr marL="359410">
              <a:lnSpc>
                <a:spcPts val="1810"/>
              </a:lnSpc>
            </a:pPr>
            <a:r>
              <a:rPr spc="-20" dirty="0"/>
              <a:t>RNTC/QCC/01/23/19</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7" name="Holder 7"/>
          <p:cNvSpPr>
            <a:spLocks noGrp="1"/>
          </p:cNvSpPr>
          <p:nvPr>
            <p:ph type="sldNum" sz="quarter" idx="7"/>
          </p:nvPr>
        </p:nvSpPr>
        <p:spPr/>
        <p:txBody>
          <a:bodyPr lIns="0" tIns="0" rIns="0" bIns="0"/>
          <a:lstStyle>
            <a:lvl1pPr>
              <a:defRPr sz="2000" b="1" i="0">
                <a:solidFill>
                  <a:schemeClr val="tx1"/>
                </a:solidFill>
                <a:latin typeface="Arial"/>
                <a:cs typeface="Arial"/>
              </a:defRPr>
            </a:lvl1pPr>
          </a:lstStyle>
          <a:p>
            <a:pPr marL="215900">
              <a:lnSpc>
                <a:spcPts val="231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C000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800" b="1" i="0">
                <a:solidFill>
                  <a:schemeClr val="tx1"/>
                </a:solidFill>
                <a:latin typeface="Calibri"/>
                <a:cs typeface="Calibri"/>
              </a:defRPr>
            </a:lvl1pPr>
          </a:lstStyle>
          <a:p>
            <a:pPr marL="359410">
              <a:lnSpc>
                <a:spcPts val="1810"/>
              </a:lnSpc>
            </a:pPr>
            <a:r>
              <a:rPr spc="-20" dirty="0"/>
              <a:t>RNTC/QCC/01/23/19</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5" name="Holder 5"/>
          <p:cNvSpPr>
            <a:spLocks noGrp="1"/>
          </p:cNvSpPr>
          <p:nvPr>
            <p:ph type="sldNum" sz="quarter" idx="7"/>
          </p:nvPr>
        </p:nvSpPr>
        <p:spPr/>
        <p:txBody>
          <a:bodyPr lIns="0" tIns="0" rIns="0" bIns="0"/>
          <a:lstStyle>
            <a:lvl1pPr>
              <a:defRPr sz="2000" b="1" i="0">
                <a:solidFill>
                  <a:schemeClr val="tx1"/>
                </a:solidFill>
                <a:latin typeface="Arial"/>
                <a:cs typeface="Arial"/>
              </a:defRPr>
            </a:lvl1pPr>
          </a:lstStyle>
          <a:p>
            <a:pPr marL="215900">
              <a:lnSpc>
                <a:spcPts val="231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8"/>
          </a:xfrm>
          <a:prstGeom prst="rect">
            <a:avLst/>
          </a:prstGeom>
        </p:spPr>
      </p:pic>
      <p:sp>
        <p:nvSpPr>
          <p:cNvPr id="17" name="bg object 17"/>
          <p:cNvSpPr/>
          <p:nvPr/>
        </p:nvSpPr>
        <p:spPr>
          <a:xfrm>
            <a:off x="0" y="0"/>
            <a:ext cx="12192000" cy="277495"/>
          </a:xfrm>
          <a:custGeom>
            <a:avLst/>
            <a:gdLst/>
            <a:ahLst/>
            <a:cxnLst/>
            <a:rect l="l" t="t" r="r" b="b"/>
            <a:pathLst>
              <a:path w="12192000" h="277495">
                <a:moveTo>
                  <a:pt x="12192000" y="0"/>
                </a:moveTo>
                <a:lnTo>
                  <a:pt x="0" y="0"/>
                </a:lnTo>
                <a:lnTo>
                  <a:pt x="0" y="277241"/>
                </a:lnTo>
                <a:lnTo>
                  <a:pt x="12192000" y="277241"/>
                </a:lnTo>
                <a:lnTo>
                  <a:pt x="12192000" y="0"/>
                </a:lnTo>
                <a:close/>
              </a:path>
            </a:pathLst>
          </a:custGeom>
          <a:solidFill>
            <a:srgbClr val="4470C4"/>
          </a:solidFill>
        </p:spPr>
        <p:txBody>
          <a:bodyPr wrap="square" lIns="0" tIns="0" rIns="0" bIns="0" rtlCol="0"/>
          <a:lstStyle/>
          <a:p>
            <a:endParaRPr/>
          </a:p>
        </p:txBody>
      </p:sp>
      <p:sp>
        <p:nvSpPr>
          <p:cNvPr id="18" name="bg object 18"/>
          <p:cNvSpPr/>
          <p:nvPr/>
        </p:nvSpPr>
        <p:spPr>
          <a:xfrm>
            <a:off x="0" y="0"/>
            <a:ext cx="12192000" cy="277495"/>
          </a:xfrm>
          <a:custGeom>
            <a:avLst/>
            <a:gdLst/>
            <a:ahLst/>
            <a:cxnLst/>
            <a:rect l="l" t="t" r="r" b="b"/>
            <a:pathLst>
              <a:path w="12192000" h="277495">
                <a:moveTo>
                  <a:pt x="0" y="277241"/>
                </a:moveTo>
                <a:lnTo>
                  <a:pt x="12192000" y="277241"/>
                </a:lnTo>
                <a:lnTo>
                  <a:pt x="12192000" y="0"/>
                </a:lnTo>
                <a:lnTo>
                  <a:pt x="0" y="0"/>
                </a:lnTo>
                <a:lnTo>
                  <a:pt x="0" y="277241"/>
                </a:lnTo>
                <a:close/>
              </a:path>
            </a:pathLst>
          </a:custGeom>
          <a:ln w="12191">
            <a:solidFill>
              <a:srgbClr val="2D528F"/>
            </a:solidFill>
          </a:ln>
        </p:spPr>
        <p:txBody>
          <a:bodyPr wrap="square" lIns="0" tIns="0" rIns="0" bIns="0" rtlCol="0"/>
          <a:lstStyle/>
          <a:p>
            <a:endParaRPr/>
          </a:p>
        </p:txBody>
      </p:sp>
      <p:sp>
        <p:nvSpPr>
          <p:cNvPr id="19" name="bg object 19"/>
          <p:cNvSpPr/>
          <p:nvPr/>
        </p:nvSpPr>
        <p:spPr>
          <a:xfrm>
            <a:off x="0" y="277367"/>
            <a:ext cx="265430" cy="6580505"/>
          </a:xfrm>
          <a:custGeom>
            <a:avLst/>
            <a:gdLst/>
            <a:ahLst/>
            <a:cxnLst/>
            <a:rect l="l" t="t" r="r" b="b"/>
            <a:pathLst>
              <a:path w="265430" h="6580505">
                <a:moveTo>
                  <a:pt x="264922" y="0"/>
                </a:moveTo>
                <a:lnTo>
                  <a:pt x="0" y="0"/>
                </a:lnTo>
                <a:lnTo>
                  <a:pt x="0" y="6580124"/>
                </a:lnTo>
                <a:lnTo>
                  <a:pt x="264922" y="6580124"/>
                </a:lnTo>
                <a:lnTo>
                  <a:pt x="264922" y="0"/>
                </a:lnTo>
                <a:close/>
              </a:path>
            </a:pathLst>
          </a:custGeom>
          <a:solidFill>
            <a:srgbClr val="4470C4"/>
          </a:solidFill>
        </p:spPr>
        <p:txBody>
          <a:bodyPr wrap="square" lIns="0" tIns="0" rIns="0" bIns="0" rtlCol="0"/>
          <a:lstStyle/>
          <a:p>
            <a:endParaRPr/>
          </a:p>
        </p:txBody>
      </p:sp>
      <p:sp>
        <p:nvSpPr>
          <p:cNvPr id="20" name="bg object 20"/>
          <p:cNvSpPr/>
          <p:nvPr/>
        </p:nvSpPr>
        <p:spPr>
          <a:xfrm>
            <a:off x="0" y="277367"/>
            <a:ext cx="265430" cy="6580505"/>
          </a:xfrm>
          <a:custGeom>
            <a:avLst/>
            <a:gdLst/>
            <a:ahLst/>
            <a:cxnLst/>
            <a:rect l="l" t="t" r="r" b="b"/>
            <a:pathLst>
              <a:path w="265430" h="6580505">
                <a:moveTo>
                  <a:pt x="0" y="6580124"/>
                </a:moveTo>
                <a:lnTo>
                  <a:pt x="264922" y="6580124"/>
                </a:lnTo>
                <a:lnTo>
                  <a:pt x="264922" y="0"/>
                </a:lnTo>
                <a:lnTo>
                  <a:pt x="0" y="0"/>
                </a:lnTo>
                <a:lnTo>
                  <a:pt x="0" y="6580124"/>
                </a:lnTo>
                <a:close/>
              </a:path>
            </a:pathLst>
          </a:custGeom>
          <a:ln w="12192">
            <a:solidFill>
              <a:srgbClr val="2D528F"/>
            </a:solidFill>
          </a:ln>
        </p:spPr>
        <p:txBody>
          <a:bodyPr wrap="square" lIns="0" tIns="0" rIns="0" bIns="0" rtlCol="0"/>
          <a:lstStyle/>
          <a:p>
            <a:endParaRPr/>
          </a:p>
        </p:txBody>
      </p:sp>
      <p:sp>
        <p:nvSpPr>
          <p:cNvPr id="21" name="bg object 21"/>
          <p:cNvSpPr/>
          <p:nvPr/>
        </p:nvSpPr>
        <p:spPr>
          <a:xfrm>
            <a:off x="11926823" y="277367"/>
            <a:ext cx="265430" cy="6580505"/>
          </a:xfrm>
          <a:custGeom>
            <a:avLst/>
            <a:gdLst/>
            <a:ahLst/>
            <a:cxnLst/>
            <a:rect l="l" t="t" r="r" b="b"/>
            <a:pathLst>
              <a:path w="265429" h="6580505">
                <a:moveTo>
                  <a:pt x="264922" y="0"/>
                </a:moveTo>
                <a:lnTo>
                  <a:pt x="0" y="0"/>
                </a:lnTo>
                <a:lnTo>
                  <a:pt x="0" y="6580124"/>
                </a:lnTo>
                <a:lnTo>
                  <a:pt x="264922" y="6580124"/>
                </a:lnTo>
                <a:lnTo>
                  <a:pt x="264922" y="0"/>
                </a:lnTo>
                <a:close/>
              </a:path>
            </a:pathLst>
          </a:custGeom>
          <a:solidFill>
            <a:srgbClr val="F89300"/>
          </a:solidFill>
        </p:spPr>
        <p:txBody>
          <a:bodyPr wrap="square" lIns="0" tIns="0" rIns="0" bIns="0" rtlCol="0"/>
          <a:lstStyle/>
          <a:p>
            <a:endParaRPr/>
          </a:p>
        </p:txBody>
      </p:sp>
      <p:sp>
        <p:nvSpPr>
          <p:cNvPr id="22" name="bg object 22"/>
          <p:cNvSpPr/>
          <p:nvPr/>
        </p:nvSpPr>
        <p:spPr>
          <a:xfrm>
            <a:off x="11926823" y="277367"/>
            <a:ext cx="265430" cy="6580505"/>
          </a:xfrm>
          <a:custGeom>
            <a:avLst/>
            <a:gdLst/>
            <a:ahLst/>
            <a:cxnLst/>
            <a:rect l="l" t="t" r="r" b="b"/>
            <a:pathLst>
              <a:path w="265429" h="6580505">
                <a:moveTo>
                  <a:pt x="0" y="6580124"/>
                </a:moveTo>
                <a:lnTo>
                  <a:pt x="264922" y="6580124"/>
                </a:lnTo>
                <a:lnTo>
                  <a:pt x="264922" y="0"/>
                </a:lnTo>
                <a:lnTo>
                  <a:pt x="0" y="0"/>
                </a:lnTo>
                <a:lnTo>
                  <a:pt x="0" y="6580124"/>
                </a:lnTo>
                <a:close/>
              </a:path>
            </a:pathLst>
          </a:custGeom>
          <a:ln w="12192">
            <a:solidFill>
              <a:srgbClr val="2D528F"/>
            </a:solidFill>
          </a:ln>
        </p:spPr>
        <p:txBody>
          <a:bodyPr wrap="square" lIns="0" tIns="0" rIns="0" bIns="0" rtlCol="0"/>
          <a:lstStyle/>
          <a:p>
            <a:endParaRPr/>
          </a:p>
        </p:txBody>
      </p:sp>
      <p:sp>
        <p:nvSpPr>
          <p:cNvPr id="23" name="bg object 23"/>
          <p:cNvSpPr/>
          <p:nvPr/>
        </p:nvSpPr>
        <p:spPr>
          <a:xfrm>
            <a:off x="265176" y="6440423"/>
            <a:ext cx="5830570" cy="417830"/>
          </a:xfrm>
          <a:custGeom>
            <a:avLst/>
            <a:gdLst/>
            <a:ahLst/>
            <a:cxnLst/>
            <a:rect l="l" t="t" r="r" b="b"/>
            <a:pathLst>
              <a:path w="5830570" h="417829">
                <a:moveTo>
                  <a:pt x="5830443" y="0"/>
                </a:moveTo>
                <a:lnTo>
                  <a:pt x="0" y="0"/>
                </a:lnTo>
                <a:lnTo>
                  <a:pt x="0" y="417322"/>
                </a:lnTo>
                <a:lnTo>
                  <a:pt x="5830443" y="417322"/>
                </a:lnTo>
                <a:lnTo>
                  <a:pt x="5830443" y="0"/>
                </a:lnTo>
                <a:close/>
              </a:path>
            </a:pathLst>
          </a:custGeom>
          <a:solidFill>
            <a:srgbClr val="F89300"/>
          </a:solidFill>
        </p:spPr>
        <p:txBody>
          <a:bodyPr wrap="square" lIns="0" tIns="0" rIns="0" bIns="0" rtlCol="0"/>
          <a:lstStyle/>
          <a:p>
            <a:endParaRPr/>
          </a:p>
        </p:txBody>
      </p:sp>
      <p:sp>
        <p:nvSpPr>
          <p:cNvPr id="24" name="bg object 24"/>
          <p:cNvSpPr/>
          <p:nvPr/>
        </p:nvSpPr>
        <p:spPr>
          <a:xfrm>
            <a:off x="265176" y="6440423"/>
            <a:ext cx="5830570" cy="417830"/>
          </a:xfrm>
          <a:custGeom>
            <a:avLst/>
            <a:gdLst/>
            <a:ahLst/>
            <a:cxnLst/>
            <a:rect l="l" t="t" r="r" b="b"/>
            <a:pathLst>
              <a:path w="5830570" h="417829">
                <a:moveTo>
                  <a:pt x="0" y="417322"/>
                </a:moveTo>
                <a:lnTo>
                  <a:pt x="5830443" y="417322"/>
                </a:lnTo>
                <a:lnTo>
                  <a:pt x="5830443" y="0"/>
                </a:lnTo>
                <a:lnTo>
                  <a:pt x="0" y="0"/>
                </a:lnTo>
                <a:lnTo>
                  <a:pt x="0" y="417322"/>
                </a:lnTo>
                <a:close/>
              </a:path>
            </a:pathLst>
          </a:custGeom>
          <a:ln w="12192">
            <a:solidFill>
              <a:srgbClr val="2D528F"/>
            </a:solidFill>
          </a:ln>
        </p:spPr>
        <p:txBody>
          <a:bodyPr wrap="square" lIns="0" tIns="0" rIns="0" bIns="0" rtlCol="0"/>
          <a:lstStyle/>
          <a:p>
            <a:endParaRPr/>
          </a:p>
        </p:txBody>
      </p:sp>
      <p:sp>
        <p:nvSpPr>
          <p:cNvPr id="25" name="bg object 25"/>
          <p:cNvSpPr/>
          <p:nvPr/>
        </p:nvSpPr>
        <p:spPr>
          <a:xfrm>
            <a:off x="6096000" y="6440423"/>
            <a:ext cx="5830570" cy="417830"/>
          </a:xfrm>
          <a:custGeom>
            <a:avLst/>
            <a:gdLst/>
            <a:ahLst/>
            <a:cxnLst/>
            <a:rect l="l" t="t" r="r" b="b"/>
            <a:pathLst>
              <a:path w="5830570" h="417829">
                <a:moveTo>
                  <a:pt x="5830442" y="0"/>
                </a:moveTo>
                <a:lnTo>
                  <a:pt x="0" y="0"/>
                </a:lnTo>
                <a:lnTo>
                  <a:pt x="0" y="417322"/>
                </a:lnTo>
                <a:lnTo>
                  <a:pt x="5830442" y="417322"/>
                </a:lnTo>
                <a:lnTo>
                  <a:pt x="5830442" y="0"/>
                </a:lnTo>
                <a:close/>
              </a:path>
            </a:pathLst>
          </a:custGeom>
          <a:solidFill>
            <a:srgbClr val="4470C4"/>
          </a:solidFill>
        </p:spPr>
        <p:txBody>
          <a:bodyPr wrap="square" lIns="0" tIns="0" rIns="0" bIns="0" rtlCol="0"/>
          <a:lstStyle/>
          <a:p>
            <a:endParaRPr/>
          </a:p>
        </p:txBody>
      </p:sp>
      <p:sp>
        <p:nvSpPr>
          <p:cNvPr id="26" name="bg object 26"/>
          <p:cNvSpPr/>
          <p:nvPr/>
        </p:nvSpPr>
        <p:spPr>
          <a:xfrm>
            <a:off x="6096000" y="6440423"/>
            <a:ext cx="5830570" cy="417830"/>
          </a:xfrm>
          <a:custGeom>
            <a:avLst/>
            <a:gdLst/>
            <a:ahLst/>
            <a:cxnLst/>
            <a:rect l="l" t="t" r="r" b="b"/>
            <a:pathLst>
              <a:path w="5830570" h="417829">
                <a:moveTo>
                  <a:pt x="0" y="417322"/>
                </a:moveTo>
                <a:lnTo>
                  <a:pt x="5830442" y="417322"/>
                </a:lnTo>
                <a:lnTo>
                  <a:pt x="5830442" y="0"/>
                </a:lnTo>
                <a:lnTo>
                  <a:pt x="0" y="0"/>
                </a:lnTo>
                <a:lnTo>
                  <a:pt x="0" y="417322"/>
                </a:lnTo>
                <a:close/>
              </a:path>
            </a:pathLst>
          </a:custGeom>
          <a:ln w="12192">
            <a:solidFill>
              <a:srgbClr val="2D528F"/>
            </a:solidFill>
          </a:ln>
        </p:spPr>
        <p:txBody>
          <a:bodyPr wrap="square" lIns="0" tIns="0" rIns="0" bIns="0" rtlCol="0"/>
          <a:lstStyle/>
          <a:p>
            <a:endParaRPr/>
          </a:p>
        </p:txBody>
      </p:sp>
      <p:sp>
        <p:nvSpPr>
          <p:cNvPr id="27" name="bg object 27"/>
          <p:cNvSpPr/>
          <p:nvPr/>
        </p:nvSpPr>
        <p:spPr>
          <a:xfrm>
            <a:off x="0" y="0"/>
            <a:ext cx="265430" cy="612775"/>
          </a:xfrm>
          <a:custGeom>
            <a:avLst/>
            <a:gdLst/>
            <a:ahLst/>
            <a:cxnLst/>
            <a:rect l="l" t="t" r="r" b="b"/>
            <a:pathLst>
              <a:path w="265430" h="612775">
                <a:moveTo>
                  <a:pt x="264922" y="0"/>
                </a:moveTo>
                <a:lnTo>
                  <a:pt x="0" y="0"/>
                </a:lnTo>
                <a:lnTo>
                  <a:pt x="0" y="489965"/>
                </a:lnTo>
                <a:lnTo>
                  <a:pt x="132461" y="612521"/>
                </a:lnTo>
                <a:lnTo>
                  <a:pt x="264922" y="489965"/>
                </a:lnTo>
                <a:lnTo>
                  <a:pt x="264922" y="0"/>
                </a:lnTo>
                <a:close/>
              </a:path>
            </a:pathLst>
          </a:custGeom>
          <a:solidFill>
            <a:srgbClr val="F89300"/>
          </a:solidFill>
        </p:spPr>
        <p:txBody>
          <a:bodyPr wrap="square" lIns="0" tIns="0" rIns="0" bIns="0" rtlCol="0"/>
          <a:lstStyle/>
          <a:p>
            <a:endParaRPr/>
          </a:p>
        </p:txBody>
      </p:sp>
      <p:sp>
        <p:nvSpPr>
          <p:cNvPr id="28" name="bg object 28"/>
          <p:cNvSpPr/>
          <p:nvPr/>
        </p:nvSpPr>
        <p:spPr>
          <a:xfrm>
            <a:off x="0" y="0"/>
            <a:ext cx="265430" cy="612775"/>
          </a:xfrm>
          <a:custGeom>
            <a:avLst/>
            <a:gdLst/>
            <a:ahLst/>
            <a:cxnLst/>
            <a:rect l="l" t="t" r="r" b="b"/>
            <a:pathLst>
              <a:path w="265430" h="612775">
                <a:moveTo>
                  <a:pt x="0" y="0"/>
                </a:moveTo>
                <a:lnTo>
                  <a:pt x="264922" y="0"/>
                </a:lnTo>
                <a:lnTo>
                  <a:pt x="264922" y="489965"/>
                </a:lnTo>
                <a:lnTo>
                  <a:pt x="132461" y="612521"/>
                </a:lnTo>
                <a:lnTo>
                  <a:pt x="0" y="489965"/>
                </a:lnTo>
                <a:lnTo>
                  <a:pt x="0" y="0"/>
                </a:lnTo>
                <a:close/>
              </a:path>
            </a:pathLst>
          </a:custGeom>
          <a:ln w="12192">
            <a:solidFill>
              <a:srgbClr val="2D528F"/>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800" b="1" i="0">
                <a:solidFill>
                  <a:schemeClr val="tx1"/>
                </a:solidFill>
                <a:latin typeface="Calibri"/>
                <a:cs typeface="Calibri"/>
              </a:defRPr>
            </a:lvl1pPr>
          </a:lstStyle>
          <a:p>
            <a:pPr marL="359410">
              <a:lnSpc>
                <a:spcPts val="1810"/>
              </a:lnSpc>
            </a:pPr>
            <a:r>
              <a:rPr spc="-20" dirty="0"/>
              <a:t>RNTC/QCC/01/23/19</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4" name="Holder 4"/>
          <p:cNvSpPr>
            <a:spLocks noGrp="1"/>
          </p:cNvSpPr>
          <p:nvPr>
            <p:ph type="sldNum" sz="quarter" idx="7"/>
          </p:nvPr>
        </p:nvSpPr>
        <p:spPr/>
        <p:txBody>
          <a:bodyPr lIns="0" tIns="0" rIns="0" bIns="0"/>
          <a:lstStyle>
            <a:lvl1pPr>
              <a:defRPr sz="2000" b="1" i="0">
                <a:solidFill>
                  <a:schemeClr val="tx1"/>
                </a:solidFill>
                <a:latin typeface="Arial"/>
                <a:cs typeface="Arial"/>
              </a:defRPr>
            </a:lvl1pPr>
          </a:lstStyle>
          <a:p>
            <a:pPr marL="215900">
              <a:lnSpc>
                <a:spcPts val="2315"/>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8"/>
          </a:xfrm>
          <a:prstGeom prst="rect">
            <a:avLst/>
          </a:prstGeom>
        </p:spPr>
      </p:pic>
      <p:sp>
        <p:nvSpPr>
          <p:cNvPr id="17" name="bg object 17"/>
          <p:cNvSpPr/>
          <p:nvPr/>
        </p:nvSpPr>
        <p:spPr>
          <a:xfrm>
            <a:off x="0" y="0"/>
            <a:ext cx="12192000" cy="277495"/>
          </a:xfrm>
          <a:custGeom>
            <a:avLst/>
            <a:gdLst/>
            <a:ahLst/>
            <a:cxnLst/>
            <a:rect l="l" t="t" r="r" b="b"/>
            <a:pathLst>
              <a:path w="12192000" h="277495">
                <a:moveTo>
                  <a:pt x="12192000" y="0"/>
                </a:moveTo>
                <a:lnTo>
                  <a:pt x="0" y="0"/>
                </a:lnTo>
                <a:lnTo>
                  <a:pt x="0" y="277241"/>
                </a:lnTo>
                <a:lnTo>
                  <a:pt x="12192000" y="277241"/>
                </a:lnTo>
                <a:lnTo>
                  <a:pt x="12192000" y="0"/>
                </a:lnTo>
                <a:close/>
              </a:path>
            </a:pathLst>
          </a:custGeom>
          <a:solidFill>
            <a:srgbClr val="4470C4"/>
          </a:solidFill>
        </p:spPr>
        <p:txBody>
          <a:bodyPr wrap="square" lIns="0" tIns="0" rIns="0" bIns="0" rtlCol="0"/>
          <a:lstStyle/>
          <a:p>
            <a:endParaRPr/>
          </a:p>
        </p:txBody>
      </p:sp>
      <p:sp>
        <p:nvSpPr>
          <p:cNvPr id="18" name="bg object 18"/>
          <p:cNvSpPr/>
          <p:nvPr/>
        </p:nvSpPr>
        <p:spPr>
          <a:xfrm>
            <a:off x="0" y="0"/>
            <a:ext cx="12192000" cy="277495"/>
          </a:xfrm>
          <a:custGeom>
            <a:avLst/>
            <a:gdLst/>
            <a:ahLst/>
            <a:cxnLst/>
            <a:rect l="l" t="t" r="r" b="b"/>
            <a:pathLst>
              <a:path w="12192000" h="277495">
                <a:moveTo>
                  <a:pt x="0" y="277241"/>
                </a:moveTo>
                <a:lnTo>
                  <a:pt x="12192000" y="277241"/>
                </a:lnTo>
                <a:lnTo>
                  <a:pt x="12192000" y="0"/>
                </a:lnTo>
                <a:lnTo>
                  <a:pt x="0" y="0"/>
                </a:lnTo>
                <a:lnTo>
                  <a:pt x="0" y="277241"/>
                </a:lnTo>
                <a:close/>
              </a:path>
            </a:pathLst>
          </a:custGeom>
          <a:ln w="12191">
            <a:solidFill>
              <a:srgbClr val="2D528F"/>
            </a:solidFill>
          </a:ln>
        </p:spPr>
        <p:txBody>
          <a:bodyPr wrap="square" lIns="0" tIns="0" rIns="0" bIns="0" rtlCol="0"/>
          <a:lstStyle/>
          <a:p>
            <a:endParaRPr/>
          </a:p>
        </p:txBody>
      </p:sp>
      <p:sp>
        <p:nvSpPr>
          <p:cNvPr id="19" name="bg object 19"/>
          <p:cNvSpPr/>
          <p:nvPr/>
        </p:nvSpPr>
        <p:spPr>
          <a:xfrm>
            <a:off x="0" y="277367"/>
            <a:ext cx="265430" cy="6580505"/>
          </a:xfrm>
          <a:custGeom>
            <a:avLst/>
            <a:gdLst/>
            <a:ahLst/>
            <a:cxnLst/>
            <a:rect l="l" t="t" r="r" b="b"/>
            <a:pathLst>
              <a:path w="265430" h="6580505">
                <a:moveTo>
                  <a:pt x="264922" y="0"/>
                </a:moveTo>
                <a:lnTo>
                  <a:pt x="0" y="0"/>
                </a:lnTo>
                <a:lnTo>
                  <a:pt x="0" y="6580124"/>
                </a:lnTo>
                <a:lnTo>
                  <a:pt x="264922" y="6580124"/>
                </a:lnTo>
                <a:lnTo>
                  <a:pt x="264922" y="0"/>
                </a:lnTo>
                <a:close/>
              </a:path>
            </a:pathLst>
          </a:custGeom>
          <a:solidFill>
            <a:srgbClr val="4470C4"/>
          </a:solidFill>
        </p:spPr>
        <p:txBody>
          <a:bodyPr wrap="square" lIns="0" tIns="0" rIns="0" bIns="0" rtlCol="0"/>
          <a:lstStyle/>
          <a:p>
            <a:endParaRPr/>
          </a:p>
        </p:txBody>
      </p:sp>
      <p:sp>
        <p:nvSpPr>
          <p:cNvPr id="20" name="bg object 20"/>
          <p:cNvSpPr/>
          <p:nvPr/>
        </p:nvSpPr>
        <p:spPr>
          <a:xfrm>
            <a:off x="0" y="277367"/>
            <a:ext cx="265430" cy="6580505"/>
          </a:xfrm>
          <a:custGeom>
            <a:avLst/>
            <a:gdLst/>
            <a:ahLst/>
            <a:cxnLst/>
            <a:rect l="l" t="t" r="r" b="b"/>
            <a:pathLst>
              <a:path w="265430" h="6580505">
                <a:moveTo>
                  <a:pt x="0" y="6580124"/>
                </a:moveTo>
                <a:lnTo>
                  <a:pt x="264922" y="6580124"/>
                </a:lnTo>
                <a:lnTo>
                  <a:pt x="264922" y="0"/>
                </a:lnTo>
                <a:lnTo>
                  <a:pt x="0" y="0"/>
                </a:lnTo>
                <a:lnTo>
                  <a:pt x="0" y="6580124"/>
                </a:lnTo>
                <a:close/>
              </a:path>
            </a:pathLst>
          </a:custGeom>
          <a:ln w="12192">
            <a:solidFill>
              <a:srgbClr val="2D528F"/>
            </a:solidFill>
          </a:ln>
        </p:spPr>
        <p:txBody>
          <a:bodyPr wrap="square" lIns="0" tIns="0" rIns="0" bIns="0" rtlCol="0"/>
          <a:lstStyle/>
          <a:p>
            <a:endParaRPr/>
          </a:p>
        </p:txBody>
      </p:sp>
      <p:sp>
        <p:nvSpPr>
          <p:cNvPr id="21" name="bg object 21"/>
          <p:cNvSpPr/>
          <p:nvPr/>
        </p:nvSpPr>
        <p:spPr>
          <a:xfrm>
            <a:off x="11926823" y="277367"/>
            <a:ext cx="265430" cy="6580505"/>
          </a:xfrm>
          <a:custGeom>
            <a:avLst/>
            <a:gdLst/>
            <a:ahLst/>
            <a:cxnLst/>
            <a:rect l="l" t="t" r="r" b="b"/>
            <a:pathLst>
              <a:path w="265429" h="6580505">
                <a:moveTo>
                  <a:pt x="264922" y="0"/>
                </a:moveTo>
                <a:lnTo>
                  <a:pt x="0" y="0"/>
                </a:lnTo>
                <a:lnTo>
                  <a:pt x="0" y="6580124"/>
                </a:lnTo>
                <a:lnTo>
                  <a:pt x="264922" y="6580124"/>
                </a:lnTo>
                <a:lnTo>
                  <a:pt x="264922" y="0"/>
                </a:lnTo>
                <a:close/>
              </a:path>
            </a:pathLst>
          </a:custGeom>
          <a:solidFill>
            <a:srgbClr val="F89300"/>
          </a:solidFill>
        </p:spPr>
        <p:txBody>
          <a:bodyPr wrap="square" lIns="0" tIns="0" rIns="0" bIns="0" rtlCol="0"/>
          <a:lstStyle/>
          <a:p>
            <a:endParaRPr/>
          </a:p>
        </p:txBody>
      </p:sp>
      <p:sp>
        <p:nvSpPr>
          <p:cNvPr id="22" name="bg object 22"/>
          <p:cNvSpPr/>
          <p:nvPr/>
        </p:nvSpPr>
        <p:spPr>
          <a:xfrm>
            <a:off x="11926823" y="277367"/>
            <a:ext cx="265430" cy="6580505"/>
          </a:xfrm>
          <a:custGeom>
            <a:avLst/>
            <a:gdLst/>
            <a:ahLst/>
            <a:cxnLst/>
            <a:rect l="l" t="t" r="r" b="b"/>
            <a:pathLst>
              <a:path w="265429" h="6580505">
                <a:moveTo>
                  <a:pt x="0" y="6580124"/>
                </a:moveTo>
                <a:lnTo>
                  <a:pt x="264922" y="6580124"/>
                </a:lnTo>
                <a:lnTo>
                  <a:pt x="264922" y="0"/>
                </a:lnTo>
                <a:lnTo>
                  <a:pt x="0" y="0"/>
                </a:lnTo>
                <a:lnTo>
                  <a:pt x="0" y="6580124"/>
                </a:lnTo>
                <a:close/>
              </a:path>
            </a:pathLst>
          </a:custGeom>
          <a:ln w="12192">
            <a:solidFill>
              <a:srgbClr val="2D528F"/>
            </a:solidFill>
          </a:ln>
        </p:spPr>
        <p:txBody>
          <a:bodyPr wrap="square" lIns="0" tIns="0" rIns="0" bIns="0" rtlCol="0"/>
          <a:lstStyle/>
          <a:p>
            <a:endParaRPr/>
          </a:p>
        </p:txBody>
      </p:sp>
      <p:sp>
        <p:nvSpPr>
          <p:cNvPr id="23" name="bg object 23"/>
          <p:cNvSpPr/>
          <p:nvPr/>
        </p:nvSpPr>
        <p:spPr>
          <a:xfrm>
            <a:off x="265176" y="6440423"/>
            <a:ext cx="5830570" cy="417830"/>
          </a:xfrm>
          <a:custGeom>
            <a:avLst/>
            <a:gdLst/>
            <a:ahLst/>
            <a:cxnLst/>
            <a:rect l="l" t="t" r="r" b="b"/>
            <a:pathLst>
              <a:path w="5830570" h="417829">
                <a:moveTo>
                  <a:pt x="5830443" y="0"/>
                </a:moveTo>
                <a:lnTo>
                  <a:pt x="0" y="0"/>
                </a:lnTo>
                <a:lnTo>
                  <a:pt x="0" y="417322"/>
                </a:lnTo>
                <a:lnTo>
                  <a:pt x="5830443" y="417322"/>
                </a:lnTo>
                <a:lnTo>
                  <a:pt x="5830443" y="0"/>
                </a:lnTo>
                <a:close/>
              </a:path>
            </a:pathLst>
          </a:custGeom>
          <a:solidFill>
            <a:srgbClr val="F89300"/>
          </a:solidFill>
        </p:spPr>
        <p:txBody>
          <a:bodyPr wrap="square" lIns="0" tIns="0" rIns="0" bIns="0" rtlCol="0"/>
          <a:lstStyle/>
          <a:p>
            <a:endParaRPr/>
          </a:p>
        </p:txBody>
      </p:sp>
      <p:sp>
        <p:nvSpPr>
          <p:cNvPr id="24" name="bg object 24"/>
          <p:cNvSpPr/>
          <p:nvPr/>
        </p:nvSpPr>
        <p:spPr>
          <a:xfrm>
            <a:off x="265176" y="6440423"/>
            <a:ext cx="5830570" cy="417830"/>
          </a:xfrm>
          <a:custGeom>
            <a:avLst/>
            <a:gdLst/>
            <a:ahLst/>
            <a:cxnLst/>
            <a:rect l="l" t="t" r="r" b="b"/>
            <a:pathLst>
              <a:path w="5830570" h="417829">
                <a:moveTo>
                  <a:pt x="0" y="417322"/>
                </a:moveTo>
                <a:lnTo>
                  <a:pt x="5830443" y="417322"/>
                </a:lnTo>
                <a:lnTo>
                  <a:pt x="5830443" y="0"/>
                </a:lnTo>
                <a:lnTo>
                  <a:pt x="0" y="0"/>
                </a:lnTo>
                <a:lnTo>
                  <a:pt x="0" y="417322"/>
                </a:lnTo>
                <a:close/>
              </a:path>
            </a:pathLst>
          </a:custGeom>
          <a:ln w="12192">
            <a:solidFill>
              <a:srgbClr val="2D528F"/>
            </a:solidFill>
          </a:ln>
        </p:spPr>
        <p:txBody>
          <a:bodyPr wrap="square" lIns="0" tIns="0" rIns="0" bIns="0" rtlCol="0"/>
          <a:lstStyle/>
          <a:p>
            <a:endParaRPr/>
          </a:p>
        </p:txBody>
      </p:sp>
      <p:sp>
        <p:nvSpPr>
          <p:cNvPr id="25" name="bg object 25"/>
          <p:cNvSpPr/>
          <p:nvPr/>
        </p:nvSpPr>
        <p:spPr>
          <a:xfrm>
            <a:off x="6096000" y="6440423"/>
            <a:ext cx="5830570" cy="417830"/>
          </a:xfrm>
          <a:custGeom>
            <a:avLst/>
            <a:gdLst/>
            <a:ahLst/>
            <a:cxnLst/>
            <a:rect l="l" t="t" r="r" b="b"/>
            <a:pathLst>
              <a:path w="5830570" h="417829">
                <a:moveTo>
                  <a:pt x="5830442" y="0"/>
                </a:moveTo>
                <a:lnTo>
                  <a:pt x="0" y="0"/>
                </a:lnTo>
                <a:lnTo>
                  <a:pt x="0" y="417322"/>
                </a:lnTo>
                <a:lnTo>
                  <a:pt x="5830442" y="417322"/>
                </a:lnTo>
                <a:lnTo>
                  <a:pt x="5830442" y="0"/>
                </a:lnTo>
                <a:close/>
              </a:path>
            </a:pathLst>
          </a:custGeom>
          <a:solidFill>
            <a:srgbClr val="4470C4"/>
          </a:solidFill>
        </p:spPr>
        <p:txBody>
          <a:bodyPr wrap="square" lIns="0" tIns="0" rIns="0" bIns="0" rtlCol="0"/>
          <a:lstStyle/>
          <a:p>
            <a:endParaRPr/>
          </a:p>
        </p:txBody>
      </p:sp>
      <p:sp>
        <p:nvSpPr>
          <p:cNvPr id="26" name="bg object 26"/>
          <p:cNvSpPr/>
          <p:nvPr/>
        </p:nvSpPr>
        <p:spPr>
          <a:xfrm>
            <a:off x="6096000" y="6440423"/>
            <a:ext cx="5830570" cy="417830"/>
          </a:xfrm>
          <a:custGeom>
            <a:avLst/>
            <a:gdLst/>
            <a:ahLst/>
            <a:cxnLst/>
            <a:rect l="l" t="t" r="r" b="b"/>
            <a:pathLst>
              <a:path w="5830570" h="417829">
                <a:moveTo>
                  <a:pt x="0" y="417322"/>
                </a:moveTo>
                <a:lnTo>
                  <a:pt x="5830442" y="417322"/>
                </a:lnTo>
                <a:lnTo>
                  <a:pt x="5830442" y="0"/>
                </a:lnTo>
                <a:lnTo>
                  <a:pt x="0" y="0"/>
                </a:lnTo>
                <a:lnTo>
                  <a:pt x="0" y="417322"/>
                </a:lnTo>
                <a:close/>
              </a:path>
            </a:pathLst>
          </a:custGeom>
          <a:ln w="12192">
            <a:solidFill>
              <a:srgbClr val="2D528F"/>
            </a:solidFill>
          </a:ln>
        </p:spPr>
        <p:txBody>
          <a:bodyPr wrap="square" lIns="0" tIns="0" rIns="0" bIns="0" rtlCol="0"/>
          <a:lstStyle/>
          <a:p>
            <a:endParaRPr/>
          </a:p>
        </p:txBody>
      </p:sp>
      <p:sp>
        <p:nvSpPr>
          <p:cNvPr id="27" name="bg object 27"/>
          <p:cNvSpPr/>
          <p:nvPr/>
        </p:nvSpPr>
        <p:spPr>
          <a:xfrm>
            <a:off x="0" y="0"/>
            <a:ext cx="265430" cy="612775"/>
          </a:xfrm>
          <a:custGeom>
            <a:avLst/>
            <a:gdLst/>
            <a:ahLst/>
            <a:cxnLst/>
            <a:rect l="l" t="t" r="r" b="b"/>
            <a:pathLst>
              <a:path w="265430" h="612775">
                <a:moveTo>
                  <a:pt x="264922" y="0"/>
                </a:moveTo>
                <a:lnTo>
                  <a:pt x="0" y="0"/>
                </a:lnTo>
                <a:lnTo>
                  <a:pt x="0" y="489965"/>
                </a:lnTo>
                <a:lnTo>
                  <a:pt x="132461" y="612521"/>
                </a:lnTo>
                <a:lnTo>
                  <a:pt x="264922" y="489965"/>
                </a:lnTo>
                <a:lnTo>
                  <a:pt x="264922" y="0"/>
                </a:lnTo>
                <a:close/>
              </a:path>
            </a:pathLst>
          </a:custGeom>
          <a:solidFill>
            <a:srgbClr val="F89300"/>
          </a:solidFill>
        </p:spPr>
        <p:txBody>
          <a:bodyPr wrap="square" lIns="0" tIns="0" rIns="0" bIns="0" rtlCol="0"/>
          <a:lstStyle/>
          <a:p>
            <a:endParaRPr/>
          </a:p>
        </p:txBody>
      </p:sp>
      <p:sp>
        <p:nvSpPr>
          <p:cNvPr id="28" name="bg object 28"/>
          <p:cNvSpPr/>
          <p:nvPr/>
        </p:nvSpPr>
        <p:spPr>
          <a:xfrm>
            <a:off x="0" y="0"/>
            <a:ext cx="265430" cy="612775"/>
          </a:xfrm>
          <a:custGeom>
            <a:avLst/>
            <a:gdLst/>
            <a:ahLst/>
            <a:cxnLst/>
            <a:rect l="l" t="t" r="r" b="b"/>
            <a:pathLst>
              <a:path w="265430" h="612775">
                <a:moveTo>
                  <a:pt x="0" y="0"/>
                </a:moveTo>
                <a:lnTo>
                  <a:pt x="264922" y="0"/>
                </a:lnTo>
                <a:lnTo>
                  <a:pt x="264922" y="489965"/>
                </a:lnTo>
                <a:lnTo>
                  <a:pt x="132461" y="612521"/>
                </a:lnTo>
                <a:lnTo>
                  <a:pt x="0" y="489965"/>
                </a:lnTo>
                <a:lnTo>
                  <a:pt x="0" y="0"/>
                </a:lnTo>
                <a:close/>
              </a:path>
            </a:pathLst>
          </a:custGeom>
          <a:ln w="12192">
            <a:solidFill>
              <a:srgbClr val="2D528F"/>
            </a:solidFill>
          </a:ln>
        </p:spPr>
        <p:txBody>
          <a:bodyPr wrap="square" lIns="0" tIns="0" rIns="0" bIns="0" rtlCol="0"/>
          <a:lstStyle/>
          <a:p>
            <a:endParaRPr/>
          </a:p>
        </p:txBody>
      </p:sp>
      <p:pic>
        <p:nvPicPr>
          <p:cNvPr id="29" name="bg object 29"/>
          <p:cNvPicPr/>
          <p:nvPr/>
        </p:nvPicPr>
        <p:blipFill>
          <a:blip r:embed="rId8" cstate="print"/>
          <a:stretch>
            <a:fillRect/>
          </a:stretch>
        </p:blipFill>
        <p:spPr>
          <a:xfrm>
            <a:off x="10390632" y="417576"/>
            <a:ext cx="1350264" cy="463296"/>
          </a:xfrm>
          <a:prstGeom prst="rect">
            <a:avLst/>
          </a:prstGeom>
        </p:spPr>
      </p:pic>
      <p:sp>
        <p:nvSpPr>
          <p:cNvPr id="2" name="Holder 2"/>
          <p:cNvSpPr>
            <a:spLocks noGrp="1"/>
          </p:cNvSpPr>
          <p:nvPr>
            <p:ph type="title"/>
          </p:nvPr>
        </p:nvSpPr>
        <p:spPr>
          <a:xfrm>
            <a:off x="3056635" y="243027"/>
            <a:ext cx="5479415" cy="1123315"/>
          </a:xfrm>
          <a:prstGeom prst="rect">
            <a:avLst/>
          </a:prstGeom>
        </p:spPr>
        <p:txBody>
          <a:bodyPr wrap="square" lIns="0" tIns="0" rIns="0" bIns="0">
            <a:spAutoFit/>
          </a:bodyPr>
          <a:lstStyle>
            <a:lvl1pPr>
              <a:defRPr sz="3600" b="1" i="0">
                <a:solidFill>
                  <a:srgbClr val="C00000"/>
                </a:solidFill>
                <a:latin typeface="Arial"/>
                <a:cs typeface="Arial"/>
              </a:defRPr>
            </a:lvl1pPr>
          </a:lstStyle>
          <a:p>
            <a:endParaRPr/>
          </a:p>
        </p:txBody>
      </p:sp>
      <p:sp>
        <p:nvSpPr>
          <p:cNvPr id="3" name="Holder 3"/>
          <p:cNvSpPr>
            <a:spLocks noGrp="1"/>
          </p:cNvSpPr>
          <p:nvPr>
            <p:ph type="body" idx="1"/>
          </p:nvPr>
        </p:nvSpPr>
        <p:spPr>
          <a:xfrm>
            <a:off x="834644" y="2888107"/>
            <a:ext cx="5285740" cy="1671954"/>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862685" y="6508038"/>
            <a:ext cx="2339162" cy="292405"/>
          </a:xfrm>
          <a:prstGeom prst="rect">
            <a:avLst/>
          </a:prstGeom>
        </p:spPr>
        <p:txBody>
          <a:bodyPr wrap="square" lIns="0" tIns="0" rIns="0" bIns="0">
            <a:spAutoFit/>
          </a:bodyPr>
          <a:lstStyle>
            <a:lvl1pPr>
              <a:defRPr sz="1800" b="1" i="0">
                <a:solidFill>
                  <a:schemeClr val="tx1"/>
                </a:solidFill>
                <a:latin typeface="Calibri"/>
                <a:cs typeface="Calibri"/>
              </a:defRPr>
            </a:lvl1pPr>
          </a:lstStyle>
          <a:p>
            <a:pPr marL="359410">
              <a:lnSpc>
                <a:spcPts val="1810"/>
              </a:lnSpc>
            </a:pPr>
            <a:r>
              <a:rPr spc="-20" dirty="0"/>
              <a:t>RNTC/QCC/01/23/19</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4/10/2025</a:t>
            </a:fld>
            <a:endParaRPr lang="en-US"/>
          </a:p>
        </p:txBody>
      </p:sp>
      <p:sp>
        <p:nvSpPr>
          <p:cNvPr id="6" name="Holder 6"/>
          <p:cNvSpPr>
            <a:spLocks noGrp="1"/>
          </p:cNvSpPr>
          <p:nvPr>
            <p:ph type="sldNum" sz="quarter" idx="7"/>
          </p:nvPr>
        </p:nvSpPr>
        <p:spPr>
          <a:xfrm>
            <a:off x="11390630" y="6492371"/>
            <a:ext cx="452754" cy="344932"/>
          </a:xfrm>
          <a:prstGeom prst="rect">
            <a:avLst/>
          </a:prstGeom>
        </p:spPr>
        <p:txBody>
          <a:bodyPr wrap="square" lIns="0" tIns="0" rIns="0" bIns="0">
            <a:spAutoFit/>
          </a:bodyPr>
          <a:lstStyle>
            <a:lvl1pPr>
              <a:defRPr sz="2000" b="1" i="0">
                <a:solidFill>
                  <a:schemeClr val="tx1"/>
                </a:solidFill>
                <a:latin typeface="Arial"/>
                <a:cs typeface="Arial"/>
              </a:defRPr>
            </a:lvl1pPr>
          </a:lstStyle>
          <a:p>
            <a:pPr marL="215900">
              <a:lnSpc>
                <a:spcPts val="231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g"/><Relationship Id="rId9"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58951" y="1514855"/>
            <a:ext cx="10843260" cy="4957572"/>
          </a:xfrm>
          <a:prstGeom prst="rect">
            <a:avLst/>
          </a:prstGeom>
        </p:spPr>
      </p:pic>
      <p:sp>
        <p:nvSpPr>
          <p:cNvPr id="3" name="object 3"/>
          <p:cNvSpPr txBox="1">
            <a:spLocks noGrp="1"/>
          </p:cNvSpPr>
          <p:nvPr>
            <p:ph type="title"/>
          </p:nvPr>
        </p:nvSpPr>
        <p:spPr>
          <a:xfrm>
            <a:off x="381000" y="381000"/>
            <a:ext cx="11907010" cy="1143902"/>
          </a:xfrm>
          <a:prstGeom prst="rect">
            <a:avLst/>
          </a:prstGeom>
        </p:spPr>
        <p:txBody>
          <a:bodyPr vert="horz" wrap="square" lIns="0" tIns="58419" rIns="0" bIns="0" rtlCol="0">
            <a:spAutoFit/>
          </a:bodyPr>
          <a:lstStyle/>
          <a:p>
            <a:pPr marL="12700">
              <a:lnSpc>
                <a:spcPct val="100000"/>
              </a:lnSpc>
              <a:spcBef>
                <a:spcPts val="459"/>
              </a:spcBef>
            </a:pPr>
            <a:r>
              <a:rPr dirty="0">
                <a:solidFill>
                  <a:srgbClr val="006EC0"/>
                </a:solidFill>
                <a:latin typeface="Aharoni" panose="02010803020104030203" pitchFamily="2" charset="-79"/>
                <a:cs typeface="Aharoni" panose="02010803020104030203" pitchFamily="2" charset="-79"/>
              </a:rPr>
              <a:t>NTTF</a:t>
            </a:r>
            <a:r>
              <a:rPr spc="-90" dirty="0">
                <a:solidFill>
                  <a:srgbClr val="006EC0"/>
                </a:solidFill>
                <a:latin typeface="Aharoni" panose="02010803020104030203" pitchFamily="2" charset="-79"/>
                <a:cs typeface="Aharoni" panose="02010803020104030203" pitchFamily="2" charset="-79"/>
              </a:rPr>
              <a:t> </a:t>
            </a:r>
            <a:r>
              <a:rPr dirty="0">
                <a:solidFill>
                  <a:srgbClr val="4470C4"/>
                </a:solidFill>
                <a:latin typeface="Aharoni" panose="02010803020104030203" pitchFamily="2" charset="-79"/>
                <a:cs typeface="Aharoni" panose="02010803020104030203" pitchFamily="2" charset="-79"/>
              </a:rPr>
              <a:t>at</a:t>
            </a:r>
            <a:r>
              <a:rPr spc="95" dirty="0">
                <a:solidFill>
                  <a:srgbClr val="4470C4"/>
                </a:solidFill>
                <a:latin typeface="Aharoni" panose="02010803020104030203" pitchFamily="2" charset="-79"/>
                <a:cs typeface="Aharoni" panose="02010803020104030203" pitchFamily="2" charset="-79"/>
              </a:rPr>
              <a:t> </a:t>
            </a:r>
            <a:r>
              <a:rPr spc="-70" dirty="0">
                <a:solidFill>
                  <a:srgbClr val="006EC0"/>
                </a:solidFill>
                <a:latin typeface="Aharoni" panose="02010803020104030203" pitchFamily="2" charset="-79"/>
                <a:cs typeface="Aharoni" panose="02010803020104030203" pitchFamily="2" charset="-79"/>
              </a:rPr>
              <a:t>R.D.TATA</a:t>
            </a:r>
            <a:r>
              <a:rPr spc="-75" dirty="0">
                <a:solidFill>
                  <a:srgbClr val="006EC0"/>
                </a:solidFill>
                <a:latin typeface="Aharoni" panose="02010803020104030203" pitchFamily="2" charset="-79"/>
                <a:cs typeface="Aharoni" panose="02010803020104030203" pitchFamily="2" charset="-79"/>
              </a:rPr>
              <a:t> </a:t>
            </a:r>
            <a:r>
              <a:rPr dirty="0">
                <a:solidFill>
                  <a:srgbClr val="006EC0"/>
                </a:solidFill>
                <a:latin typeface="Aharoni" panose="02010803020104030203" pitchFamily="2" charset="-79"/>
                <a:cs typeface="Aharoni" panose="02010803020104030203" pitchFamily="2" charset="-79"/>
              </a:rPr>
              <a:t>TECHNICAL</a:t>
            </a:r>
            <a:r>
              <a:rPr spc="5" dirty="0">
                <a:solidFill>
                  <a:srgbClr val="006EC0"/>
                </a:solidFill>
                <a:latin typeface="Aharoni" panose="02010803020104030203" pitchFamily="2" charset="-79"/>
                <a:cs typeface="Aharoni" panose="02010803020104030203" pitchFamily="2" charset="-79"/>
              </a:rPr>
              <a:t> </a:t>
            </a:r>
            <a:r>
              <a:rPr dirty="0">
                <a:solidFill>
                  <a:srgbClr val="006EC0"/>
                </a:solidFill>
                <a:latin typeface="Aharoni" panose="02010803020104030203" pitchFamily="2" charset="-79"/>
                <a:cs typeface="Aharoni" panose="02010803020104030203" pitchFamily="2" charset="-79"/>
              </a:rPr>
              <a:t>EDUCATION</a:t>
            </a:r>
            <a:r>
              <a:rPr spc="75" dirty="0">
                <a:solidFill>
                  <a:srgbClr val="006EC0"/>
                </a:solidFill>
                <a:latin typeface="Aharoni" panose="02010803020104030203" pitchFamily="2" charset="-79"/>
                <a:cs typeface="Aharoni" panose="02010803020104030203" pitchFamily="2" charset="-79"/>
              </a:rPr>
              <a:t> </a:t>
            </a:r>
            <a:r>
              <a:rPr spc="-10" dirty="0">
                <a:solidFill>
                  <a:srgbClr val="006EC0"/>
                </a:solidFill>
                <a:latin typeface="Aharoni" panose="02010803020104030203" pitchFamily="2" charset="-79"/>
                <a:cs typeface="Aharoni" panose="02010803020104030203" pitchFamily="2" charset="-79"/>
              </a:rPr>
              <a:t>CENTRE</a:t>
            </a:r>
            <a:endParaRPr dirty="0">
              <a:latin typeface="Aharoni" panose="02010803020104030203" pitchFamily="2" charset="-79"/>
              <a:cs typeface="Aharoni" panose="02010803020104030203" pitchFamily="2" charset="-79"/>
            </a:endParaRPr>
          </a:p>
          <a:p>
            <a:pPr marL="2530475">
              <a:lnSpc>
                <a:spcPct val="100000"/>
              </a:lnSpc>
              <a:spcBef>
                <a:spcPts val="300"/>
              </a:spcBef>
            </a:pPr>
            <a:r>
              <a:rPr lang="en-US" sz="3200" spc="-10" dirty="0">
                <a:solidFill>
                  <a:srgbClr val="E26C09"/>
                </a:solidFill>
                <a:latin typeface="Aharoni" panose="02010803020104030203" pitchFamily="2" charset="-79"/>
                <a:cs typeface="Aharoni" panose="02010803020104030203" pitchFamily="2" charset="-79"/>
              </a:rPr>
              <a:t>              </a:t>
            </a:r>
            <a:r>
              <a:rPr sz="3200" spc="-10" dirty="0">
                <a:solidFill>
                  <a:srgbClr val="E26C09"/>
                </a:solidFill>
                <a:latin typeface="Aharoni" panose="02010803020104030203" pitchFamily="2" charset="-79"/>
                <a:cs typeface="Aharoni" panose="02010803020104030203" pitchFamily="2" charset="-79"/>
              </a:rPr>
              <a:t>JAMSHEDPUR</a:t>
            </a:r>
            <a:endParaRPr sz="3200" dirty="0">
              <a:latin typeface="Aharoni" panose="02010803020104030203" pitchFamily="2" charset="-79"/>
              <a:cs typeface="Aharoni" panose="02010803020104030203" pitchFamily="2" charset="-79"/>
            </a:endParaRPr>
          </a:p>
        </p:txBody>
      </p:sp>
      <p:grpSp>
        <p:nvGrpSpPr>
          <p:cNvPr id="19" name="Group 18">
            <a:extLst>
              <a:ext uri="{FF2B5EF4-FFF2-40B4-BE49-F238E27FC236}">
                <a16:creationId xmlns:a16="http://schemas.microsoft.com/office/drawing/2014/main" id="{6ADAD575-1471-63C4-F388-F18D3065F792}"/>
              </a:ext>
            </a:extLst>
          </p:cNvPr>
          <p:cNvGrpSpPr>
            <a:grpSpLocks noGrp="1" noUngrp="1" noRot="1" noMove="1" noResize="1"/>
          </p:cNvGrpSpPr>
          <p:nvPr/>
        </p:nvGrpSpPr>
        <p:grpSpPr>
          <a:xfrm>
            <a:off x="-1" y="-1"/>
            <a:ext cx="12192002" cy="6864309"/>
            <a:chOff x="-1" y="-1"/>
            <a:chExt cx="12192002" cy="6864309"/>
          </a:xfrm>
        </p:grpSpPr>
        <p:sp>
          <p:nvSpPr>
            <p:cNvPr id="4" name="Rectangle 3">
              <a:extLst>
                <a:ext uri="{FF2B5EF4-FFF2-40B4-BE49-F238E27FC236}">
                  <a16:creationId xmlns:a16="http://schemas.microsoft.com/office/drawing/2014/main" id="{F4139979-7ECA-FC44-07CA-5304B972943A}"/>
                </a:ext>
              </a:extLst>
            </p:cNvPr>
            <p:cNvSpPr>
              <a:spLocks noGrp="1" noRot="1" noMove="1" noResize="1" noEditPoints="1" noAdjustHandles="1" noChangeArrowheads="1" noChangeShapeType="1"/>
            </p:cNvSpPr>
            <p:nvPr/>
          </p:nvSpPr>
          <p:spPr>
            <a:xfrm>
              <a:off x="-1" y="-1"/>
              <a:ext cx="12192001" cy="1325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B72A2E5-68F5-2CBD-4C3E-27E4804C4C42}"/>
                </a:ext>
              </a:extLst>
            </p:cNvPr>
            <p:cNvSpPr>
              <a:spLocks noGrp="1" noRot="1" noMove="1" noResize="1" noEditPoints="1" noAdjustHandles="1" noChangeArrowheads="1" noChangeShapeType="1"/>
            </p:cNvSpPr>
            <p:nvPr/>
          </p:nvSpPr>
          <p:spPr>
            <a:xfrm>
              <a:off x="0" y="6725477"/>
              <a:ext cx="12192001" cy="132523"/>
            </a:xfrm>
            <a:prstGeom prst="rect">
              <a:avLst/>
            </a:prstGeom>
            <a:solidFill>
              <a:schemeClr val="accent6">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FB70B712-B1B7-54D3-1F71-045D4D63EA3F}"/>
                </a:ext>
              </a:extLst>
            </p:cNvPr>
            <p:cNvSpPr>
              <a:spLocks noGrp="1" noRot="1" noMove="1" noResize="1" noEditPoints="1" noAdjustHandles="1" noChangeArrowheads="1" noChangeShapeType="1"/>
            </p:cNvSpPr>
            <p:nvPr/>
          </p:nvSpPr>
          <p:spPr>
            <a:xfrm rot="5400000">
              <a:off x="-3362740" y="3362740"/>
              <a:ext cx="6858002" cy="13252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A027748-2525-2D87-4705-98DB981A5774}"/>
                </a:ext>
              </a:extLst>
            </p:cNvPr>
            <p:cNvSpPr>
              <a:spLocks noGrp="1" noRot="1" noMove="1" noResize="1" noEditPoints="1" noAdjustHandles="1" noChangeArrowheads="1" noChangeShapeType="1"/>
            </p:cNvSpPr>
            <p:nvPr/>
          </p:nvSpPr>
          <p:spPr>
            <a:xfrm rot="5400000">
              <a:off x="8696738" y="3362740"/>
              <a:ext cx="6858002" cy="132522"/>
            </a:xfrm>
            <a:prstGeom prst="rect">
              <a:avLst/>
            </a:prstGeom>
            <a:solidFill>
              <a:schemeClr val="accent6">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Pentagon 7">
              <a:extLst>
                <a:ext uri="{FF2B5EF4-FFF2-40B4-BE49-F238E27FC236}">
                  <a16:creationId xmlns:a16="http://schemas.microsoft.com/office/drawing/2014/main" id="{F915435F-9C0A-9F93-9109-A59F2D4FC93F}"/>
                </a:ext>
              </a:extLst>
            </p:cNvPr>
            <p:cNvSpPr>
              <a:spLocks noGrp="1" noRot="1" noMove="1" noResize="1" noEditPoints="1" noAdjustHandles="1" noChangeArrowheads="1" noChangeShapeType="1"/>
            </p:cNvSpPr>
            <p:nvPr/>
          </p:nvSpPr>
          <p:spPr>
            <a:xfrm rot="5400000">
              <a:off x="177800" y="-177800"/>
              <a:ext cx="330203" cy="685803"/>
            </a:xfrm>
            <a:prstGeom prst="homePlate">
              <a:avLst>
                <a:gd name="adj" fmla="val 57200"/>
              </a:avLst>
            </a:prstGeom>
            <a:solidFill>
              <a:schemeClr val="accent6">
                <a:lumMod val="75000"/>
              </a:schemeClr>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rrow: Pentagon 8">
              <a:extLst>
                <a:ext uri="{FF2B5EF4-FFF2-40B4-BE49-F238E27FC236}">
                  <a16:creationId xmlns:a16="http://schemas.microsoft.com/office/drawing/2014/main" id="{FE8CA000-93DF-095C-9EC3-44CBFC9203DD}"/>
                </a:ext>
              </a:extLst>
            </p:cNvPr>
            <p:cNvSpPr>
              <a:spLocks noGrp="1" noRot="1" noMove="1" noResize="1" noEditPoints="1" noAdjustHandles="1" noChangeArrowheads="1" noChangeShapeType="1"/>
            </p:cNvSpPr>
            <p:nvPr/>
          </p:nvSpPr>
          <p:spPr>
            <a:xfrm rot="16200000">
              <a:off x="11683997" y="6356305"/>
              <a:ext cx="330203" cy="685803"/>
            </a:xfrm>
            <a:prstGeom prst="homePlate">
              <a:avLst>
                <a:gd name="adj" fmla="val 57200"/>
              </a:avLst>
            </a:prstGeom>
            <a:solidFill>
              <a:srgbClr val="0070C0"/>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1D5762-5A07-F2C0-02A5-B2F24263ACC7}"/>
              </a:ext>
            </a:extLst>
          </p:cNvPr>
          <p:cNvSpPr>
            <a:spLocks noGrp="1"/>
          </p:cNvSpPr>
          <p:nvPr>
            <p:ph type="body" idx="1"/>
          </p:nvPr>
        </p:nvSpPr>
        <p:spPr>
          <a:xfrm>
            <a:off x="685800" y="1905000"/>
            <a:ext cx="7772400" cy="3615029"/>
          </a:xfrm>
        </p:spPr>
        <p:txBody>
          <a:bodyPr/>
          <a:lstStyle/>
          <a:p>
            <a:pPr marL="342900" indent="-342900">
              <a:buFont typeface="Wingdings" panose="05000000000000000000" pitchFamily="2" charset="2"/>
              <a:buChar char="v"/>
            </a:pPr>
            <a:r>
              <a:rPr lang="en-US" sz="2400" dirty="0">
                <a:latin typeface="Aptos ExtraBold" panose="020B0004020202020204" pitchFamily="34" charset="0"/>
                <a:cs typeface="Mangal" panose="02040503050203030202" pitchFamily="18" charset="0"/>
              </a:rPr>
              <a:t>Dependence</a:t>
            </a:r>
            <a:r>
              <a:rPr lang="en-IN" sz="2400" dirty="0">
                <a:latin typeface="Aptos ExtraBold" panose="020B0004020202020204" pitchFamily="34" charset="0"/>
                <a:cs typeface="Mangal" panose="02040503050203030202" pitchFamily="18" charset="0"/>
              </a:rPr>
              <a:t> on service provider</a:t>
            </a:r>
          </a:p>
          <a:p>
            <a:pPr marL="342900" indent="-342900">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Cost of service</a:t>
            </a:r>
          </a:p>
          <a:p>
            <a:pPr marL="342900" indent="-342900">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Over-Scheduling and delay</a:t>
            </a:r>
          </a:p>
          <a:p>
            <a:pPr marL="342900" indent="-342900">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Risk of over-Maintenance </a:t>
            </a:r>
          </a:p>
          <a:p>
            <a:pPr marL="342900" indent="-342900">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Limited Service</a:t>
            </a:r>
            <a:r>
              <a:rPr lang="en-US" sz="2400" dirty="0">
                <a:latin typeface="Aptos ExtraBold" panose="020B0004020202020204" pitchFamily="34" charset="0"/>
                <a:cs typeface="Mangal" panose="02040503050203030202" pitchFamily="18" charset="0"/>
              </a:rPr>
              <a:t> Quality</a:t>
            </a:r>
          </a:p>
          <a:p>
            <a:pPr marL="342900" lvl="0" indent="-342900">
              <a:lnSpc>
                <a:spcPct val="107000"/>
              </a:lnSpc>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Part Availability</a:t>
            </a:r>
          </a:p>
          <a:p>
            <a:pPr marL="342900" lvl="0" indent="-342900">
              <a:lnSpc>
                <a:spcPct val="107000"/>
              </a:lnSpc>
              <a:spcAft>
                <a:spcPts val="800"/>
              </a:spcAft>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Lack of Transparency</a:t>
            </a:r>
          </a:p>
          <a:p>
            <a:pPr marL="342900" indent="-342900">
              <a:lnSpc>
                <a:spcPct val="107000"/>
              </a:lnSpc>
              <a:spcAft>
                <a:spcPts val="800"/>
              </a:spcAft>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Time-Consuming</a:t>
            </a:r>
          </a:p>
          <a:p>
            <a:pPr marL="342900" lvl="0" indent="-342900">
              <a:lnSpc>
                <a:spcPct val="107000"/>
              </a:lnSpc>
              <a:spcAft>
                <a:spcPts val="800"/>
              </a:spcAft>
              <a:buFont typeface="Wingdings" panose="05000000000000000000" pitchFamily="2" charset="2"/>
              <a:buChar char="Ø"/>
            </a:pPr>
            <a:endParaRPr lang="en-IN" sz="2400" dirty="0">
              <a:effectLst/>
              <a:latin typeface="Calibri" panose="020F0502020204030204" pitchFamily="34" charset="0"/>
              <a:ea typeface="Calibri" panose="020F0502020204030204" pitchFamily="34" charset="0"/>
              <a:cs typeface="Mangal" panose="02040503050203030202" pitchFamily="18" charset="0"/>
            </a:endParaRPr>
          </a:p>
        </p:txBody>
      </p:sp>
      <p:grpSp>
        <p:nvGrpSpPr>
          <p:cNvPr id="4" name="Group 3">
            <a:extLst>
              <a:ext uri="{FF2B5EF4-FFF2-40B4-BE49-F238E27FC236}">
                <a16:creationId xmlns:a16="http://schemas.microsoft.com/office/drawing/2014/main" id="{8D24984B-3C84-1A71-BA51-0E5DF47F54CF}"/>
              </a:ext>
            </a:extLst>
          </p:cNvPr>
          <p:cNvGrpSpPr/>
          <p:nvPr/>
        </p:nvGrpSpPr>
        <p:grpSpPr>
          <a:xfrm>
            <a:off x="381000" y="304800"/>
            <a:ext cx="9982200" cy="762000"/>
            <a:chOff x="416560" y="404241"/>
            <a:chExt cx="8605519" cy="875919"/>
          </a:xfrm>
        </p:grpSpPr>
        <p:sp>
          <p:nvSpPr>
            <p:cNvPr id="5" name="TextBox 4">
              <a:extLst>
                <a:ext uri="{FF2B5EF4-FFF2-40B4-BE49-F238E27FC236}">
                  <a16:creationId xmlns:a16="http://schemas.microsoft.com/office/drawing/2014/main" id="{22C39BCE-E483-464F-3835-8E8AE32B6451}"/>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DISADVANTAGES</a:t>
              </a:r>
              <a:endParaRPr lang="en-IN" sz="2800" b="1" dirty="0">
                <a:solidFill>
                  <a:srgbClr val="FFFF00"/>
                </a:solidFill>
                <a:latin typeface="Copperplate Gothic Bold" panose="020E0705020206020404" pitchFamily="34" charset="0"/>
              </a:endParaRPr>
            </a:p>
          </p:txBody>
        </p:sp>
        <p:pic>
          <p:nvPicPr>
            <p:cNvPr id="6" name="Picture 5" descr="Technical Innovation: Everything you need to know about">
              <a:extLst>
                <a:ext uri="{FF2B5EF4-FFF2-40B4-BE49-F238E27FC236}">
                  <a16:creationId xmlns:a16="http://schemas.microsoft.com/office/drawing/2014/main" id="{D1AD72DB-586A-DC1C-8DFE-C7B8A50B59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3381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FE32C60-BB17-9571-4922-286807132F22}"/>
              </a:ext>
            </a:extLst>
          </p:cNvPr>
          <p:cNvSpPr txBox="1"/>
          <p:nvPr/>
        </p:nvSpPr>
        <p:spPr>
          <a:xfrm>
            <a:off x="533400" y="457200"/>
            <a:ext cx="11277600" cy="5496889"/>
          </a:xfrm>
          <a:prstGeom prst="rect">
            <a:avLst/>
          </a:prstGeom>
          <a:noFill/>
        </p:spPr>
        <p:txBody>
          <a:bodyPr wrap="square">
            <a:spAutoFit/>
          </a:bodyPr>
          <a:lstStyle/>
          <a:p>
            <a:pPr algn="ctr">
              <a:lnSpc>
                <a:spcPct val="107000"/>
              </a:lnSpc>
              <a:spcAft>
                <a:spcPts val="800"/>
              </a:spcAft>
            </a:pPr>
            <a:endParaRPr lang="en-IN" sz="4400" b="1" u="sng" dirty="0">
              <a:solidFill>
                <a:srgbClr val="FF0000"/>
              </a:solidFill>
              <a:latin typeface="Algerian" panose="04020705040A02060702" pitchFamily="82" charset="0"/>
              <a:cs typeface="Mangal" panose="02040503050203030202" pitchFamily="18" charset="0"/>
            </a:endParaRPr>
          </a:p>
          <a:p>
            <a:pPr>
              <a:lnSpc>
                <a:spcPct val="107000"/>
              </a:lnSpc>
              <a:spcAft>
                <a:spcPts val="800"/>
              </a:spcAft>
            </a:pPr>
            <a:r>
              <a:rPr lang="en-IN" sz="1400" b="1" dirty="0">
                <a:effectLst/>
                <a:latin typeface="Calibri" panose="020F0502020204030204" pitchFamily="34" charset="0"/>
                <a:ea typeface="Calibri" panose="020F0502020204030204" pitchFamily="34" charset="0"/>
                <a:cs typeface="Mangal" panose="02040503050203030202" pitchFamily="18" charset="0"/>
              </a:rPr>
              <a:t> </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07000"/>
              </a:lnSpc>
              <a:spcAft>
                <a:spcPts val="112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Vehicle Maintenance Scheduling</a:t>
            </a:r>
          </a:p>
          <a:p>
            <a:pPr marL="342900" indent="-342900" algn="just">
              <a:lnSpc>
                <a:spcPct val="107000"/>
              </a:lnSpc>
              <a:spcAft>
                <a:spcPts val="112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Parts Management and Inventory</a:t>
            </a:r>
          </a:p>
          <a:p>
            <a:pPr marL="342900" indent="-342900" algn="just">
              <a:lnSpc>
                <a:spcPct val="107000"/>
              </a:lnSpc>
              <a:spcAft>
                <a:spcPts val="112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Customer Management and Communication</a:t>
            </a:r>
          </a:p>
          <a:p>
            <a:pPr marL="342900" indent="-342900" algn="just">
              <a:lnSpc>
                <a:spcPct val="107000"/>
              </a:lnSpc>
              <a:spcAft>
                <a:spcPts val="112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Vehicle Inspection and Monitoring</a:t>
            </a:r>
          </a:p>
          <a:p>
            <a:pPr marL="342900" indent="-342900" algn="just">
              <a:lnSpc>
                <a:spcPct val="107000"/>
              </a:lnSpc>
              <a:spcAft>
                <a:spcPts val="112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Cost Estimation and Billing</a:t>
            </a:r>
          </a:p>
          <a:p>
            <a:pPr marL="342900" lvl="0" indent="-342900">
              <a:lnSpc>
                <a:spcPct val="107000"/>
              </a:lnSpc>
              <a:buFont typeface="Wingdings" panose="05000000000000000000" pitchFamily="2" charset="2"/>
              <a:buChar char="v"/>
            </a:pPr>
            <a:r>
              <a:rPr lang="en-IN" sz="2400" b="1" dirty="0">
                <a:solidFill>
                  <a:schemeClr val="tx1"/>
                </a:solidFill>
                <a:latin typeface="Aptos ExtraBold" panose="020B0004020202020204" pitchFamily="34" charset="0"/>
                <a:ea typeface="+mn-ea"/>
              </a:rPr>
              <a:t>Repair Management</a:t>
            </a:r>
          </a:p>
          <a:p>
            <a:pPr marL="342900" lvl="0" indent="-342900">
              <a:lnSpc>
                <a:spcPct val="107000"/>
              </a:lnSpc>
              <a:buFont typeface="Wingdings" panose="05000000000000000000" pitchFamily="2" charset="2"/>
              <a:buChar char="v"/>
            </a:pPr>
            <a:r>
              <a:rPr lang="en-IN" sz="2400" b="1" dirty="0">
                <a:solidFill>
                  <a:schemeClr val="tx1"/>
                </a:solidFill>
                <a:latin typeface="Aptos ExtraBold" panose="020B0004020202020204" pitchFamily="34" charset="0"/>
                <a:ea typeface="+mn-ea"/>
              </a:rPr>
              <a:t>Reporting and Analytics</a:t>
            </a:r>
          </a:p>
          <a:p>
            <a:pPr marL="342900" lvl="0" indent="-342900">
              <a:lnSpc>
                <a:spcPct val="107000"/>
              </a:lnSpc>
              <a:buFont typeface="Wingdings" panose="05000000000000000000" pitchFamily="2" charset="2"/>
              <a:buChar char="v"/>
            </a:pPr>
            <a:r>
              <a:rPr lang="en-IN" sz="2400" b="1" dirty="0">
                <a:solidFill>
                  <a:schemeClr val="tx1"/>
                </a:solidFill>
                <a:latin typeface="Aptos ExtraBold" panose="020B0004020202020204" pitchFamily="34" charset="0"/>
                <a:ea typeface="+mn-ea"/>
              </a:rPr>
              <a:t>Mobile and Remote Access</a:t>
            </a:r>
          </a:p>
          <a:p>
            <a:pPr marL="342900" lvl="0" indent="-342900">
              <a:lnSpc>
                <a:spcPct val="107000"/>
              </a:lnSpc>
              <a:spcAft>
                <a:spcPts val="80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Maintenance History and Warranty Tracking</a:t>
            </a:r>
          </a:p>
        </p:txBody>
      </p:sp>
      <p:grpSp>
        <p:nvGrpSpPr>
          <p:cNvPr id="2" name="Group 1">
            <a:extLst>
              <a:ext uri="{FF2B5EF4-FFF2-40B4-BE49-F238E27FC236}">
                <a16:creationId xmlns:a16="http://schemas.microsoft.com/office/drawing/2014/main" id="{13B55B24-9C6D-8C18-F6E5-D541BC991ABC}"/>
              </a:ext>
            </a:extLst>
          </p:cNvPr>
          <p:cNvGrpSpPr/>
          <p:nvPr/>
        </p:nvGrpSpPr>
        <p:grpSpPr>
          <a:xfrm>
            <a:off x="381000" y="304800"/>
            <a:ext cx="9982200" cy="762000"/>
            <a:chOff x="416560" y="404241"/>
            <a:chExt cx="8605519" cy="875919"/>
          </a:xfrm>
        </p:grpSpPr>
        <p:sp>
          <p:nvSpPr>
            <p:cNvPr id="3" name="TextBox 2">
              <a:extLst>
                <a:ext uri="{FF2B5EF4-FFF2-40B4-BE49-F238E27FC236}">
                  <a16:creationId xmlns:a16="http://schemas.microsoft.com/office/drawing/2014/main" id="{59A0C627-4482-4946-22DB-BFC76726A332}"/>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FUNCTIONALITIES</a:t>
              </a:r>
              <a:endParaRPr lang="en-IN" sz="2800" b="1" dirty="0">
                <a:solidFill>
                  <a:srgbClr val="FFFF00"/>
                </a:solidFill>
                <a:latin typeface="Copperplate Gothic Bold" panose="020E0705020206020404" pitchFamily="34" charset="0"/>
              </a:endParaRPr>
            </a:p>
          </p:txBody>
        </p:sp>
        <p:pic>
          <p:nvPicPr>
            <p:cNvPr id="4" name="Picture 3" descr="Technical Innovation: Everything you need to know about">
              <a:extLst>
                <a:ext uri="{FF2B5EF4-FFF2-40B4-BE49-F238E27FC236}">
                  <a16:creationId xmlns:a16="http://schemas.microsoft.com/office/drawing/2014/main" id="{86A51C10-F43F-BEC0-F6C9-EE2848D80A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1123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36B4F6F-1B0E-749F-B4B2-B3E5BE102624}"/>
              </a:ext>
            </a:extLst>
          </p:cNvPr>
          <p:cNvGrpSpPr/>
          <p:nvPr/>
        </p:nvGrpSpPr>
        <p:grpSpPr>
          <a:xfrm>
            <a:off x="381000" y="304800"/>
            <a:ext cx="9982201" cy="609600"/>
            <a:chOff x="416560" y="404241"/>
            <a:chExt cx="8605520" cy="875919"/>
          </a:xfrm>
        </p:grpSpPr>
        <p:sp>
          <p:nvSpPr>
            <p:cNvPr id="3" name="TextBox 2">
              <a:extLst>
                <a:ext uri="{FF2B5EF4-FFF2-40B4-BE49-F238E27FC236}">
                  <a16:creationId xmlns:a16="http://schemas.microsoft.com/office/drawing/2014/main" id="{5F90B6E7-9C63-4C83-6641-3E57D72606E6}"/>
                </a:ext>
              </a:extLst>
            </p:cNvPr>
            <p:cNvSpPr txBox="1"/>
            <p:nvPr/>
          </p:nvSpPr>
          <p:spPr>
            <a:xfrm>
              <a:off x="1199783" y="466300"/>
              <a:ext cx="7822297" cy="751802"/>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FLOWCHART</a:t>
              </a:r>
              <a:endParaRPr lang="en-IN" sz="2800" b="1" dirty="0">
                <a:solidFill>
                  <a:srgbClr val="FFFF00"/>
                </a:solidFill>
                <a:latin typeface="Copperplate Gothic Bold" panose="020E0705020206020404" pitchFamily="34" charset="0"/>
              </a:endParaRPr>
            </a:p>
          </p:txBody>
        </p:sp>
        <p:pic>
          <p:nvPicPr>
            <p:cNvPr id="5" name="Picture 4" descr="Technical Innovation: Everything you need to know about">
              <a:extLst>
                <a:ext uri="{FF2B5EF4-FFF2-40B4-BE49-F238E27FC236}">
                  <a16:creationId xmlns:a16="http://schemas.microsoft.com/office/drawing/2014/main" id="{B8A6D0B6-4748-0C59-4939-9A772EF48E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6">
            <a:extLst>
              <a:ext uri="{FF2B5EF4-FFF2-40B4-BE49-F238E27FC236}">
                <a16:creationId xmlns:a16="http://schemas.microsoft.com/office/drawing/2014/main" id="{B60C8F6F-946B-1B71-7F72-D711561274EE}"/>
              </a:ext>
            </a:extLst>
          </p:cNvPr>
          <p:cNvPicPr>
            <a:picLocks noChangeAspect="1"/>
          </p:cNvPicPr>
          <p:nvPr/>
        </p:nvPicPr>
        <p:blipFill>
          <a:blip r:embed="rId3"/>
          <a:srcRect l="34375" t="29990" r="34375" b="3311"/>
          <a:stretch/>
        </p:blipFill>
        <p:spPr>
          <a:xfrm>
            <a:off x="2362200" y="914400"/>
            <a:ext cx="7315200" cy="5410200"/>
          </a:xfrm>
          <a:prstGeom prst="rect">
            <a:avLst/>
          </a:prstGeom>
        </p:spPr>
      </p:pic>
    </p:spTree>
    <p:extLst>
      <p:ext uri="{BB962C8B-B14F-4D97-AF65-F5344CB8AC3E}">
        <p14:creationId xmlns:p14="http://schemas.microsoft.com/office/powerpoint/2010/main" val="398396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B7551-F525-4708-6924-920B1EC02E7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20471D4-0A1D-0CD2-D125-D6C6A854924D}"/>
              </a:ext>
            </a:extLst>
          </p:cNvPr>
          <p:cNvGrpSpPr/>
          <p:nvPr/>
        </p:nvGrpSpPr>
        <p:grpSpPr>
          <a:xfrm>
            <a:off x="381000" y="304800"/>
            <a:ext cx="9982201" cy="609600"/>
            <a:chOff x="416560" y="404241"/>
            <a:chExt cx="8605520" cy="875919"/>
          </a:xfrm>
        </p:grpSpPr>
        <p:sp>
          <p:nvSpPr>
            <p:cNvPr id="3" name="TextBox 2">
              <a:extLst>
                <a:ext uri="{FF2B5EF4-FFF2-40B4-BE49-F238E27FC236}">
                  <a16:creationId xmlns:a16="http://schemas.microsoft.com/office/drawing/2014/main" id="{54CD5882-7DF0-283C-8079-E4E3C446B537}"/>
                </a:ext>
              </a:extLst>
            </p:cNvPr>
            <p:cNvSpPr txBox="1"/>
            <p:nvPr/>
          </p:nvSpPr>
          <p:spPr>
            <a:xfrm>
              <a:off x="1199783" y="466300"/>
              <a:ext cx="7822297" cy="751802"/>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ER-DIAGRAM</a:t>
              </a:r>
              <a:endParaRPr lang="en-IN" sz="2800" b="1" dirty="0">
                <a:solidFill>
                  <a:srgbClr val="FFFF00"/>
                </a:solidFill>
                <a:latin typeface="Copperplate Gothic Bold" panose="020E0705020206020404" pitchFamily="34" charset="0"/>
              </a:endParaRPr>
            </a:p>
          </p:txBody>
        </p:sp>
        <p:pic>
          <p:nvPicPr>
            <p:cNvPr id="5" name="Picture 4" descr="Technical Innovation: Everything you need to know about">
              <a:extLst>
                <a:ext uri="{FF2B5EF4-FFF2-40B4-BE49-F238E27FC236}">
                  <a16:creationId xmlns:a16="http://schemas.microsoft.com/office/drawing/2014/main" id="{11FE93C1-1ACA-6B99-C222-3F978D3066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6" descr="A diagram of a service center&#10;&#10;AI-generated content may be incorrect.">
            <a:extLst>
              <a:ext uri="{FF2B5EF4-FFF2-40B4-BE49-F238E27FC236}">
                <a16:creationId xmlns:a16="http://schemas.microsoft.com/office/drawing/2014/main" id="{483548B6-C038-5C3E-D043-3CE98BF9BC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914400"/>
            <a:ext cx="10363200" cy="5534797"/>
          </a:xfrm>
          <a:prstGeom prst="rect">
            <a:avLst/>
          </a:prstGeom>
        </p:spPr>
      </p:pic>
    </p:spTree>
    <p:extLst>
      <p:ext uri="{BB962C8B-B14F-4D97-AF65-F5344CB8AC3E}">
        <p14:creationId xmlns:p14="http://schemas.microsoft.com/office/powerpoint/2010/main" val="3923761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BBF801-525A-F094-349A-7033985E23D8}"/>
              </a:ext>
            </a:extLst>
          </p:cNvPr>
          <p:cNvGrpSpPr/>
          <p:nvPr/>
        </p:nvGrpSpPr>
        <p:grpSpPr>
          <a:xfrm>
            <a:off x="381000" y="304800"/>
            <a:ext cx="9982200" cy="762000"/>
            <a:chOff x="416560" y="404241"/>
            <a:chExt cx="8605519" cy="875919"/>
          </a:xfrm>
        </p:grpSpPr>
        <p:sp>
          <p:nvSpPr>
            <p:cNvPr id="3" name="TextBox 2">
              <a:extLst>
                <a:ext uri="{FF2B5EF4-FFF2-40B4-BE49-F238E27FC236}">
                  <a16:creationId xmlns:a16="http://schemas.microsoft.com/office/drawing/2014/main" id="{22A1E5D0-E85A-C40E-2CF4-A272A8FB94F9}"/>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DFD-0</a:t>
              </a:r>
              <a:endParaRPr lang="en-IN" sz="2800" b="1" dirty="0">
                <a:solidFill>
                  <a:srgbClr val="FFFF00"/>
                </a:solidFill>
                <a:latin typeface="Copperplate Gothic Bold" panose="020E0705020206020404" pitchFamily="34" charset="0"/>
              </a:endParaRPr>
            </a:p>
          </p:txBody>
        </p:sp>
        <p:pic>
          <p:nvPicPr>
            <p:cNvPr id="5" name="Picture 4" descr="Technical Innovation: Everything you need to know about">
              <a:extLst>
                <a:ext uri="{FF2B5EF4-FFF2-40B4-BE49-F238E27FC236}">
                  <a16:creationId xmlns:a16="http://schemas.microsoft.com/office/drawing/2014/main" id="{1C0A7656-558C-A827-B37D-5896FA95A24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pic>
        <p:nvPicPr>
          <p:cNvPr id="7" name="Picture 6" descr="A white rectangular object with black text&#10;&#10;AI-generated content may be incorrect.">
            <a:extLst>
              <a:ext uri="{FF2B5EF4-FFF2-40B4-BE49-F238E27FC236}">
                <a16:creationId xmlns:a16="http://schemas.microsoft.com/office/drawing/2014/main" id="{6938ECBD-1FAE-FD96-1006-0B50BAE0AB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133600"/>
            <a:ext cx="10360079" cy="2557607"/>
          </a:xfrm>
          <a:prstGeom prst="rect">
            <a:avLst/>
          </a:prstGeom>
        </p:spPr>
      </p:pic>
    </p:spTree>
    <p:extLst>
      <p:ext uri="{BB962C8B-B14F-4D97-AF65-F5344CB8AC3E}">
        <p14:creationId xmlns:p14="http://schemas.microsoft.com/office/powerpoint/2010/main" val="732084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A8F14-7C79-8A95-6764-D9D44257CD52}"/>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0800F36-178F-FEB2-E17C-19ED7CD315F3}"/>
              </a:ext>
            </a:extLst>
          </p:cNvPr>
          <p:cNvGrpSpPr/>
          <p:nvPr/>
        </p:nvGrpSpPr>
        <p:grpSpPr>
          <a:xfrm>
            <a:off x="381000" y="304800"/>
            <a:ext cx="9982200" cy="762000"/>
            <a:chOff x="416560" y="404241"/>
            <a:chExt cx="8605519" cy="875919"/>
          </a:xfrm>
        </p:grpSpPr>
        <p:sp>
          <p:nvSpPr>
            <p:cNvPr id="3" name="TextBox 2">
              <a:extLst>
                <a:ext uri="{FF2B5EF4-FFF2-40B4-BE49-F238E27FC236}">
                  <a16:creationId xmlns:a16="http://schemas.microsoft.com/office/drawing/2014/main" id="{A1145F23-AA0E-719D-4339-8293AF3E8678}"/>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DFD-1</a:t>
              </a:r>
              <a:endParaRPr lang="en-IN" sz="2800" b="1" dirty="0">
                <a:solidFill>
                  <a:srgbClr val="FFFF00"/>
                </a:solidFill>
                <a:latin typeface="Copperplate Gothic Bold" panose="020E0705020206020404" pitchFamily="34" charset="0"/>
              </a:endParaRPr>
            </a:p>
          </p:txBody>
        </p:sp>
        <p:pic>
          <p:nvPicPr>
            <p:cNvPr id="5" name="Picture 4" descr="Technical Innovation: Everything you need to know about">
              <a:extLst>
                <a:ext uri="{FF2B5EF4-FFF2-40B4-BE49-F238E27FC236}">
                  <a16:creationId xmlns:a16="http://schemas.microsoft.com/office/drawing/2014/main" id="{D827DDAE-3B06-F81C-A5FC-116FF4EACDA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descr="A diagram of a login and sign up&#10;&#10;AI-generated content may be incorrect.">
            <a:extLst>
              <a:ext uri="{FF2B5EF4-FFF2-40B4-BE49-F238E27FC236}">
                <a16:creationId xmlns:a16="http://schemas.microsoft.com/office/drawing/2014/main" id="{DAC55C27-6B3E-8B73-5D89-B722B9912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295400"/>
            <a:ext cx="9073680" cy="4915850"/>
          </a:xfrm>
          <a:prstGeom prst="rect">
            <a:avLst/>
          </a:prstGeom>
        </p:spPr>
      </p:pic>
    </p:spTree>
    <p:extLst>
      <p:ext uri="{BB962C8B-B14F-4D97-AF65-F5344CB8AC3E}">
        <p14:creationId xmlns:p14="http://schemas.microsoft.com/office/powerpoint/2010/main" val="3832144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0994E-876C-38BA-7857-A15B5950FDB4}"/>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9D890A51-2C29-05ED-79EF-7A25486EE193}"/>
              </a:ext>
            </a:extLst>
          </p:cNvPr>
          <p:cNvGrpSpPr/>
          <p:nvPr/>
        </p:nvGrpSpPr>
        <p:grpSpPr>
          <a:xfrm>
            <a:off x="381000" y="304800"/>
            <a:ext cx="9982200" cy="762000"/>
            <a:chOff x="416560" y="404241"/>
            <a:chExt cx="8605519" cy="875919"/>
          </a:xfrm>
        </p:grpSpPr>
        <p:sp>
          <p:nvSpPr>
            <p:cNvPr id="3" name="TextBox 2">
              <a:extLst>
                <a:ext uri="{FF2B5EF4-FFF2-40B4-BE49-F238E27FC236}">
                  <a16:creationId xmlns:a16="http://schemas.microsoft.com/office/drawing/2014/main" id="{6FE3474A-0E72-4A08-5C70-913F89AF5095}"/>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DFD-2</a:t>
              </a:r>
              <a:endParaRPr lang="en-IN" sz="2800" b="1" dirty="0">
                <a:solidFill>
                  <a:srgbClr val="FFFF00"/>
                </a:solidFill>
                <a:latin typeface="Copperplate Gothic Bold" panose="020E0705020206020404" pitchFamily="34" charset="0"/>
              </a:endParaRPr>
            </a:p>
          </p:txBody>
        </p:sp>
        <p:pic>
          <p:nvPicPr>
            <p:cNvPr id="5" name="Picture 4" descr="Technical Innovation: Everything you need to know about">
              <a:extLst>
                <a:ext uri="{FF2B5EF4-FFF2-40B4-BE49-F238E27FC236}">
                  <a16:creationId xmlns:a16="http://schemas.microsoft.com/office/drawing/2014/main" id="{E59AF1B2-BB98-A5B4-04A2-A1B8E254A33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descr="A computer screen shot of a website&#10;&#10;AI-generated content may be incorrect.">
            <a:extLst>
              <a:ext uri="{FF2B5EF4-FFF2-40B4-BE49-F238E27FC236}">
                <a16:creationId xmlns:a16="http://schemas.microsoft.com/office/drawing/2014/main" id="{E684CFF8-FF86-13F7-3263-E6B568846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304628"/>
            <a:ext cx="10287000" cy="4936528"/>
          </a:xfrm>
          <a:prstGeom prst="rect">
            <a:avLst/>
          </a:prstGeom>
        </p:spPr>
      </p:pic>
    </p:spTree>
    <p:extLst>
      <p:ext uri="{BB962C8B-B14F-4D97-AF65-F5344CB8AC3E}">
        <p14:creationId xmlns:p14="http://schemas.microsoft.com/office/powerpoint/2010/main" val="1333348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D60666-E6EB-9E04-7C6C-9B20882C59D8}"/>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A848E57-F8CA-E7C9-7AEA-F7C68000C3F9}"/>
              </a:ext>
            </a:extLst>
          </p:cNvPr>
          <p:cNvGrpSpPr/>
          <p:nvPr/>
        </p:nvGrpSpPr>
        <p:grpSpPr>
          <a:xfrm>
            <a:off x="381000" y="304800"/>
            <a:ext cx="9982200" cy="762000"/>
            <a:chOff x="416560" y="404241"/>
            <a:chExt cx="8605519" cy="875919"/>
          </a:xfrm>
        </p:grpSpPr>
        <p:sp>
          <p:nvSpPr>
            <p:cNvPr id="3" name="TextBox 2">
              <a:extLst>
                <a:ext uri="{FF2B5EF4-FFF2-40B4-BE49-F238E27FC236}">
                  <a16:creationId xmlns:a16="http://schemas.microsoft.com/office/drawing/2014/main" id="{FC3DC746-77EC-7A04-83C0-B0E45B0430F7}"/>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DFD-3</a:t>
              </a:r>
              <a:endParaRPr lang="en-IN" sz="2800" b="1" dirty="0">
                <a:solidFill>
                  <a:srgbClr val="FFFF00"/>
                </a:solidFill>
                <a:latin typeface="Copperplate Gothic Bold" panose="020E0705020206020404" pitchFamily="34" charset="0"/>
              </a:endParaRPr>
            </a:p>
          </p:txBody>
        </p:sp>
        <p:pic>
          <p:nvPicPr>
            <p:cNvPr id="5" name="Picture 4" descr="Technical Innovation: Everything you need to know about">
              <a:extLst>
                <a:ext uri="{FF2B5EF4-FFF2-40B4-BE49-F238E27FC236}">
                  <a16:creationId xmlns:a16="http://schemas.microsoft.com/office/drawing/2014/main" id="{498C60E5-F8A7-784E-CD3F-21132EC219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descr="A diagram of a service&#10;&#10;AI-generated content may be incorrect.">
            <a:extLst>
              <a:ext uri="{FF2B5EF4-FFF2-40B4-BE49-F238E27FC236}">
                <a16:creationId xmlns:a16="http://schemas.microsoft.com/office/drawing/2014/main" id="{77F4A3CF-314B-8F0A-F768-93F952762D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1066800"/>
            <a:ext cx="9372600" cy="5332986"/>
          </a:xfrm>
          <a:prstGeom prst="rect">
            <a:avLst/>
          </a:prstGeom>
        </p:spPr>
      </p:pic>
    </p:spTree>
    <p:extLst>
      <p:ext uri="{BB962C8B-B14F-4D97-AF65-F5344CB8AC3E}">
        <p14:creationId xmlns:p14="http://schemas.microsoft.com/office/powerpoint/2010/main" val="4189520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0AEE44-CA4C-3FD0-5D77-8F1D3383A621}"/>
              </a:ext>
            </a:extLst>
          </p:cNvPr>
          <p:cNvSpPr txBox="1"/>
          <p:nvPr/>
        </p:nvSpPr>
        <p:spPr>
          <a:xfrm>
            <a:off x="914400" y="304800"/>
            <a:ext cx="10058400" cy="6020623"/>
          </a:xfrm>
          <a:prstGeom prst="rect">
            <a:avLst/>
          </a:prstGeom>
          <a:noFill/>
        </p:spPr>
        <p:txBody>
          <a:bodyPr wrap="square">
            <a:spAutoFit/>
          </a:bodyPr>
          <a:lstStyle/>
          <a:p>
            <a:pPr marL="0" marR="0" algn="ctr">
              <a:lnSpc>
                <a:spcPct val="107000"/>
              </a:lnSpc>
              <a:spcAft>
                <a:spcPts val="1120"/>
              </a:spcAft>
            </a:pPr>
            <a:endParaRPr lang="en-IN" sz="4400" dirty="0">
              <a:solidFill>
                <a:srgbClr val="FF0000"/>
              </a:solidFill>
              <a:effectLst/>
              <a:latin typeface="Algerian" panose="04020705040A02060702" pitchFamily="82" charset="0"/>
              <a:ea typeface="Calibri" panose="020F0502020204030204" pitchFamily="34" charset="0"/>
              <a:cs typeface="Mangal" panose="02040503050203030202" pitchFamily="18" charset="0"/>
            </a:endParaRPr>
          </a:p>
          <a:p>
            <a:pPr marL="0" marR="0">
              <a:lnSpc>
                <a:spcPct val="107000"/>
              </a:lnSpc>
              <a:spcAft>
                <a:spcPts val="1120"/>
              </a:spcAft>
            </a:pPr>
            <a:r>
              <a:rPr lang="en-IN" sz="2400" b="1" dirty="0">
                <a:effectLst/>
                <a:latin typeface="Algerian" panose="04020705040A02060702" pitchFamily="82" charset="0"/>
                <a:ea typeface="Calibri" panose="020F0502020204030204" pitchFamily="34" charset="0"/>
                <a:cs typeface="Mangal" panose="02040503050203030202" pitchFamily="18" charset="0"/>
              </a:rPr>
              <a:t> </a:t>
            </a:r>
            <a:endParaRPr lang="en-IN" sz="2400" dirty="0">
              <a:effectLst/>
              <a:latin typeface="Algerian" panose="04020705040A02060702" pitchFamily="82" charset="0"/>
              <a:ea typeface="Calibri" panose="020F0502020204030204" pitchFamily="34" charset="0"/>
              <a:cs typeface="Mangal" panose="02040503050203030202" pitchFamily="18" charset="0"/>
            </a:endParaRPr>
          </a:p>
          <a:p>
            <a:pPr marL="342900" indent="-342900" algn="just">
              <a:lnSpc>
                <a:spcPct val="107000"/>
              </a:lnSpc>
              <a:spcAft>
                <a:spcPts val="112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VISUAL STUDIO CODE--&gt;For Programming .</a:t>
            </a:r>
          </a:p>
          <a:p>
            <a:pPr marL="342900" indent="-342900" algn="just">
              <a:lnSpc>
                <a:spcPct val="107000"/>
              </a:lnSpc>
              <a:spcAft>
                <a:spcPts val="112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XAMPP SERVER</a:t>
            </a:r>
          </a:p>
          <a:p>
            <a:pPr marL="342900" indent="-342900" algn="just">
              <a:lnSpc>
                <a:spcPct val="107000"/>
              </a:lnSpc>
              <a:spcAft>
                <a:spcPts val="112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PHP</a:t>
            </a:r>
          </a:p>
          <a:p>
            <a:pPr marL="342900" indent="-342900" algn="just">
              <a:lnSpc>
                <a:spcPct val="107000"/>
              </a:lnSpc>
              <a:spcAft>
                <a:spcPts val="112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HTML</a:t>
            </a:r>
          </a:p>
          <a:p>
            <a:pPr marL="342900" indent="-342900" algn="l">
              <a:lnSpc>
                <a:spcPct val="107000"/>
              </a:lnSpc>
              <a:spcAft>
                <a:spcPts val="112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CSS</a:t>
            </a:r>
          </a:p>
          <a:p>
            <a:pPr marL="342900" indent="-342900" algn="just">
              <a:lnSpc>
                <a:spcPct val="107000"/>
              </a:lnSpc>
              <a:spcAft>
                <a:spcPts val="112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JAVA-SCRIPT</a:t>
            </a:r>
          </a:p>
          <a:p>
            <a:pPr marL="342900" indent="-342900" algn="just">
              <a:lnSpc>
                <a:spcPct val="107000"/>
              </a:lnSpc>
              <a:spcAft>
                <a:spcPts val="1120"/>
              </a:spcAft>
              <a:buFont typeface="Wingdings" panose="05000000000000000000" pitchFamily="2" charset="2"/>
              <a:buChar char="v"/>
            </a:pPr>
            <a:r>
              <a:rPr lang="en-IN" sz="2400" b="1" dirty="0">
                <a:solidFill>
                  <a:schemeClr val="tx1"/>
                </a:solidFill>
                <a:latin typeface="Aptos ExtraBold" panose="020B0004020202020204" pitchFamily="34" charset="0"/>
                <a:ea typeface="+mn-ea"/>
              </a:rPr>
              <a:t>Git-Hub</a:t>
            </a:r>
          </a:p>
          <a:p>
            <a:pPr marL="342900" indent="-342900">
              <a:lnSpc>
                <a:spcPct val="107000"/>
              </a:lnSpc>
              <a:buFont typeface="Wingdings" panose="05000000000000000000" pitchFamily="2" charset="2"/>
              <a:buChar char="v"/>
            </a:pPr>
            <a:r>
              <a:rPr lang="en-IN" sz="2400" b="1" dirty="0">
                <a:solidFill>
                  <a:schemeClr val="tx1"/>
                </a:solidFill>
                <a:latin typeface="Aptos ExtraBold" panose="020B0004020202020204" pitchFamily="34" charset="0"/>
                <a:ea typeface="+mn-ea"/>
              </a:rPr>
              <a:t>Font-Awesome</a:t>
            </a:r>
          </a:p>
          <a:p>
            <a:pPr marL="342900" indent="-342900">
              <a:lnSpc>
                <a:spcPct val="107000"/>
              </a:lnSpc>
              <a:buFont typeface="Wingdings" panose="05000000000000000000" pitchFamily="2" charset="2"/>
              <a:buChar char="v"/>
            </a:pPr>
            <a:r>
              <a:rPr lang="en-IN" sz="2400" b="1" dirty="0">
                <a:solidFill>
                  <a:schemeClr val="tx1"/>
                </a:solidFill>
                <a:latin typeface="Aptos ExtraBold" panose="020B0004020202020204" pitchFamily="34" charset="0"/>
                <a:ea typeface="+mn-ea"/>
              </a:rPr>
              <a:t>Any Search Engine</a:t>
            </a:r>
          </a:p>
        </p:txBody>
      </p:sp>
      <p:grpSp>
        <p:nvGrpSpPr>
          <p:cNvPr id="2" name="Group 1">
            <a:extLst>
              <a:ext uri="{FF2B5EF4-FFF2-40B4-BE49-F238E27FC236}">
                <a16:creationId xmlns:a16="http://schemas.microsoft.com/office/drawing/2014/main" id="{B941711F-61EE-2AA3-1305-C7F129CBE33E}"/>
              </a:ext>
            </a:extLst>
          </p:cNvPr>
          <p:cNvGrpSpPr/>
          <p:nvPr/>
        </p:nvGrpSpPr>
        <p:grpSpPr>
          <a:xfrm>
            <a:off x="381000" y="304800"/>
            <a:ext cx="9982200" cy="762000"/>
            <a:chOff x="416560" y="404241"/>
            <a:chExt cx="8605519" cy="875919"/>
          </a:xfrm>
        </p:grpSpPr>
        <p:sp>
          <p:nvSpPr>
            <p:cNvPr id="3" name="TextBox 2">
              <a:extLst>
                <a:ext uri="{FF2B5EF4-FFF2-40B4-BE49-F238E27FC236}">
                  <a16:creationId xmlns:a16="http://schemas.microsoft.com/office/drawing/2014/main" id="{2372F300-7AA9-FF58-CC23-ACA10077A5ED}"/>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REQUIREMENTS</a:t>
              </a:r>
              <a:endParaRPr lang="en-IN" sz="2800" b="1" dirty="0">
                <a:solidFill>
                  <a:srgbClr val="FFFF00"/>
                </a:solidFill>
                <a:latin typeface="Copperplate Gothic Bold" panose="020E0705020206020404" pitchFamily="34" charset="0"/>
              </a:endParaRPr>
            </a:p>
          </p:txBody>
        </p:sp>
        <p:pic>
          <p:nvPicPr>
            <p:cNvPr id="4" name="Picture 3" descr="Technical Innovation: Everything you need to know about">
              <a:extLst>
                <a:ext uri="{FF2B5EF4-FFF2-40B4-BE49-F238E27FC236}">
                  <a16:creationId xmlns:a16="http://schemas.microsoft.com/office/drawing/2014/main" id="{20223B56-68A0-D7BD-0D01-A91FB0D7AE0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6690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A7E63FD-1C1B-1C05-3DC0-C6FCD1E99138}"/>
              </a:ext>
            </a:extLst>
          </p:cNvPr>
          <p:cNvGraphicFramePr>
            <a:graphicFrameLocks noGrp="1"/>
          </p:cNvGraphicFramePr>
          <p:nvPr>
            <p:extLst>
              <p:ext uri="{D42A27DB-BD31-4B8C-83A1-F6EECF244321}">
                <p14:modId xmlns:p14="http://schemas.microsoft.com/office/powerpoint/2010/main" val="1920545436"/>
              </p:ext>
            </p:extLst>
          </p:nvPr>
        </p:nvGraphicFramePr>
        <p:xfrm>
          <a:off x="990600" y="1219200"/>
          <a:ext cx="10515601" cy="2895600"/>
        </p:xfrm>
        <a:graphic>
          <a:graphicData uri="http://schemas.openxmlformats.org/drawingml/2006/table">
            <a:tbl>
              <a:tblPr firstRow="1" firstCol="1" bandRow="1">
                <a:tableStyleId>{5C22544A-7EE6-4342-B048-85BDC9FD1C3A}</a:tableStyleId>
              </a:tblPr>
              <a:tblGrid>
                <a:gridCol w="1879952">
                  <a:extLst>
                    <a:ext uri="{9D8B030D-6E8A-4147-A177-3AD203B41FA5}">
                      <a16:colId xmlns:a16="http://schemas.microsoft.com/office/drawing/2014/main" val="1404761990"/>
                    </a:ext>
                  </a:extLst>
                </a:gridCol>
                <a:gridCol w="735683">
                  <a:extLst>
                    <a:ext uri="{9D8B030D-6E8A-4147-A177-3AD203B41FA5}">
                      <a16:colId xmlns:a16="http://schemas.microsoft.com/office/drawing/2014/main" val="1927441412"/>
                    </a:ext>
                  </a:extLst>
                </a:gridCol>
                <a:gridCol w="717442">
                  <a:extLst>
                    <a:ext uri="{9D8B030D-6E8A-4147-A177-3AD203B41FA5}">
                      <a16:colId xmlns:a16="http://schemas.microsoft.com/office/drawing/2014/main" val="650924376"/>
                    </a:ext>
                  </a:extLst>
                </a:gridCol>
                <a:gridCol w="718455">
                  <a:extLst>
                    <a:ext uri="{9D8B030D-6E8A-4147-A177-3AD203B41FA5}">
                      <a16:colId xmlns:a16="http://schemas.microsoft.com/office/drawing/2014/main" val="3028918779"/>
                    </a:ext>
                  </a:extLst>
                </a:gridCol>
                <a:gridCol w="718455">
                  <a:extLst>
                    <a:ext uri="{9D8B030D-6E8A-4147-A177-3AD203B41FA5}">
                      <a16:colId xmlns:a16="http://schemas.microsoft.com/office/drawing/2014/main" val="2491443913"/>
                    </a:ext>
                  </a:extLst>
                </a:gridCol>
                <a:gridCol w="718455">
                  <a:extLst>
                    <a:ext uri="{9D8B030D-6E8A-4147-A177-3AD203B41FA5}">
                      <a16:colId xmlns:a16="http://schemas.microsoft.com/office/drawing/2014/main" val="1655323250"/>
                    </a:ext>
                  </a:extLst>
                </a:gridCol>
                <a:gridCol w="717442">
                  <a:extLst>
                    <a:ext uri="{9D8B030D-6E8A-4147-A177-3AD203B41FA5}">
                      <a16:colId xmlns:a16="http://schemas.microsoft.com/office/drawing/2014/main" val="3149793232"/>
                    </a:ext>
                  </a:extLst>
                </a:gridCol>
                <a:gridCol w="718455">
                  <a:extLst>
                    <a:ext uri="{9D8B030D-6E8A-4147-A177-3AD203B41FA5}">
                      <a16:colId xmlns:a16="http://schemas.microsoft.com/office/drawing/2014/main" val="697205541"/>
                    </a:ext>
                  </a:extLst>
                </a:gridCol>
                <a:gridCol w="718455">
                  <a:extLst>
                    <a:ext uri="{9D8B030D-6E8A-4147-A177-3AD203B41FA5}">
                      <a16:colId xmlns:a16="http://schemas.microsoft.com/office/drawing/2014/main" val="3882420352"/>
                    </a:ext>
                  </a:extLst>
                </a:gridCol>
                <a:gridCol w="718455">
                  <a:extLst>
                    <a:ext uri="{9D8B030D-6E8A-4147-A177-3AD203B41FA5}">
                      <a16:colId xmlns:a16="http://schemas.microsoft.com/office/drawing/2014/main" val="47371245"/>
                    </a:ext>
                  </a:extLst>
                </a:gridCol>
                <a:gridCol w="717442">
                  <a:extLst>
                    <a:ext uri="{9D8B030D-6E8A-4147-A177-3AD203B41FA5}">
                      <a16:colId xmlns:a16="http://schemas.microsoft.com/office/drawing/2014/main" val="230572774"/>
                    </a:ext>
                  </a:extLst>
                </a:gridCol>
                <a:gridCol w="718455">
                  <a:extLst>
                    <a:ext uri="{9D8B030D-6E8A-4147-A177-3AD203B41FA5}">
                      <a16:colId xmlns:a16="http://schemas.microsoft.com/office/drawing/2014/main" val="189194353"/>
                    </a:ext>
                  </a:extLst>
                </a:gridCol>
                <a:gridCol w="718455">
                  <a:extLst>
                    <a:ext uri="{9D8B030D-6E8A-4147-A177-3AD203B41FA5}">
                      <a16:colId xmlns:a16="http://schemas.microsoft.com/office/drawing/2014/main" val="2155832850"/>
                    </a:ext>
                  </a:extLst>
                </a:gridCol>
              </a:tblGrid>
              <a:tr h="615290">
                <a:tc>
                  <a:txBody>
                    <a:bodyPr/>
                    <a:lstStyle/>
                    <a:p>
                      <a:pPr marL="0" marR="0" algn="just">
                        <a:lnSpc>
                          <a:spcPct val="107000"/>
                        </a:lnSpc>
                        <a:spcAft>
                          <a:spcPts val="800"/>
                        </a:spcAft>
                      </a:pPr>
                      <a:r>
                        <a:rPr lang="en-IN" sz="1400" dirty="0">
                          <a:effectLst/>
                          <a:latin typeface="+mj-lt"/>
                        </a:rPr>
                        <a:t>ACTIVITIES</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ctr">
                        <a:lnSpc>
                          <a:spcPct val="107000"/>
                        </a:lnSpc>
                        <a:spcAft>
                          <a:spcPts val="800"/>
                        </a:spcAft>
                      </a:pPr>
                      <a:r>
                        <a:rPr lang="en-IN" sz="1400">
                          <a:effectLst/>
                          <a:latin typeface="+mj-lt"/>
                        </a:rPr>
                        <a:t>WEEK 1</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ctr">
                        <a:lnSpc>
                          <a:spcPct val="107000"/>
                        </a:lnSpc>
                        <a:spcAft>
                          <a:spcPts val="800"/>
                        </a:spcAft>
                      </a:pPr>
                      <a:r>
                        <a:rPr lang="en-IN" sz="1400">
                          <a:effectLst/>
                          <a:latin typeface="+mj-lt"/>
                        </a:rPr>
                        <a:t>WEEK 2</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ctr">
                        <a:lnSpc>
                          <a:spcPct val="107000"/>
                        </a:lnSpc>
                        <a:spcAft>
                          <a:spcPts val="800"/>
                        </a:spcAft>
                      </a:pPr>
                      <a:r>
                        <a:rPr lang="en-IN" sz="1400">
                          <a:effectLst/>
                          <a:latin typeface="+mj-lt"/>
                        </a:rPr>
                        <a:t>WEEK 3</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ctr">
                        <a:lnSpc>
                          <a:spcPct val="107000"/>
                        </a:lnSpc>
                        <a:spcAft>
                          <a:spcPts val="800"/>
                        </a:spcAft>
                      </a:pPr>
                      <a:r>
                        <a:rPr lang="en-IN" sz="1400">
                          <a:effectLst/>
                          <a:latin typeface="+mj-lt"/>
                        </a:rPr>
                        <a:t>WEEK 4</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ctr">
                        <a:lnSpc>
                          <a:spcPct val="107000"/>
                        </a:lnSpc>
                        <a:spcAft>
                          <a:spcPts val="800"/>
                        </a:spcAft>
                      </a:pPr>
                      <a:r>
                        <a:rPr lang="en-IN" sz="1400">
                          <a:effectLst/>
                          <a:latin typeface="+mj-lt"/>
                        </a:rPr>
                        <a:t>WEEK 5</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ctr">
                        <a:lnSpc>
                          <a:spcPct val="107000"/>
                        </a:lnSpc>
                        <a:spcAft>
                          <a:spcPts val="800"/>
                        </a:spcAft>
                      </a:pPr>
                      <a:r>
                        <a:rPr lang="en-IN" sz="1400">
                          <a:effectLst/>
                          <a:latin typeface="+mj-lt"/>
                        </a:rPr>
                        <a:t>WEEK 6</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ctr">
                        <a:lnSpc>
                          <a:spcPct val="107000"/>
                        </a:lnSpc>
                        <a:spcAft>
                          <a:spcPts val="800"/>
                        </a:spcAft>
                      </a:pPr>
                      <a:r>
                        <a:rPr lang="en-IN" sz="1400">
                          <a:effectLst/>
                          <a:latin typeface="+mj-lt"/>
                        </a:rPr>
                        <a:t>WEEK 7</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ctr">
                        <a:lnSpc>
                          <a:spcPct val="107000"/>
                        </a:lnSpc>
                        <a:spcAft>
                          <a:spcPts val="800"/>
                        </a:spcAft>
                      </a:pPr>
                      <a:r>
                        <a:rPr lang="en-IN" sz="1400">
                          <a:effectLst/>
                          <a:latin typeface="+mj-lt"/>
                        </a:rPr>
                        <a:t>WEEK 8</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ctr">
                        <a:lnSpc>
                          <a:spcPct val="107000"/>
                        </a:lnSpc>
                        <a:spcAft>
                          <a:spcPts val="800"/>
                        </a:spcAft>
                      </a:pPr>
                      <a:r>
                        <a:rPr lang="en-IN" sz="1400">
                          <a:effectLst/>
                          <a:latin typeface="+mj-lt"/>
                        </a:rPr>
                        <a:t>WEEK 9</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ctr">
                        <a:lnSpc>
                          <a:spcPct val="107000"/>
                        </a:lnSpc>
                        <a:spcAft>
                          <a:spcPts val="800"/>
                        </a:spcAft>
                      </a:pPr>
                      <a:r>
                        <a:rPr lang="en-IN" sz="1400">
                          <a:effectLst/>
                          <a:latin typeface="+mj-lt"/>
                        </a:rPr>
                        <a:t>WEEK 10</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ctr">
                        <a:lnSpc>
                          <a:spcPct val="107000"/>
                        </a:lnSpc>
                        <a:spcAft>
                          <a:spcPts val="800"/>
                        </a:spcAft>
                      </a:pPr>
                      <a:r>
                        <a:rPr lang="en-IN" sz="1400">
                          <a:effectLst/>
                          <a:latin typeface="+mj-lt"/>
                        </a:rPr>
                        <a:t>WEEK 11</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ctr">
                        <a:lnSpc>
                          <a:spcPct val="107000"/>
                        </a:lnSpc>
                        <a:spcAft>
                          <a:spcPts val="800"/>
                        </a:spcAft>
                      </a:pPr>
                      <a:r>
                        <a:rPr lang="en-IN" sz="1400">
                          <a:effectLst/>
                          <a:latin typeface="+mj-lt"/>
                        </a:rPr>
                        <a:t>WEEK 12</a:t>
                      </a:r>
                      <a:endParaRPr lang="en-IN" sz="1400">
                        <a:effectLst/>
                        <a:latin typeface="+mj-lt"/>
                        <a:ea typeface="Calibri" panose="020F0502020204030204" pitchFamily="34" charset="0"/>
                        <a:cs typeface="Mangal" panose="02040503050203030202" pitchFamily="18" charset="0"/>
                      </a:endParaRPr>
                    </a:p>
                  </a:txBody>
                  <a:tcPr marL="53820" marR="53820" marT="0" marB="0"/>
                </a:tc>
                <a:extLst>
                  <a:ext uri="{0D108BD9-81ED-4DB2-BD59-A6C34878D82A}">
                    <a16:rowId xmlns:a16="http://schemas.microsoft.com/office/drawing/2014/main" val="1243858075"/>
                  </a:ext>
                </a:extLst>
              </a:tr>
              <a:tr h="446291">
                <a:tc>
                  <a:txBody>
                    <a:bodyPr/>
                    <a:lstStyle/>
                    <a:p>
                      <a:pPr marL="0" marR="0" algn="just">
                        <a:lnSpc>
                          <a:spcPct val="107000"/>
                        </a:lnSpc>
                        <a:spcAft>
                          <a:spcPts val="800"/>
                        </a:spcAft>
                      </a:pPr>
                      <a:r>
                        <a:rPr lang="en-IN" sz="1400" dirty="0">
                          <a:effectLst/>
                          <a:latin typeface="+mj-lt"/>
                        </a:rPr>
                        <a:t>PREPARATION</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extLst>
                  <a:ext uri="{0D108BD9-81ED-4DB2-BD59-A6C34878D82A}">
                    <a16:rowId xmlns:a16="http://schemas.microsoft.com/office/drawing/2014/main" val="812326299"/>
                  </a:ext>
                </a:extLst>
              </a:tr>
              <a:tr h="446291">
                <a:tc>
                  <a:txBody>
                    <a:bodyPr/>
                    <a:lstStyle/>
                    <a:p>
                      <a:pPr marL="0" marR="0" algn="just">
                        <a:lnSpc>
                          <a:spcPct val="107000"/>
                        </a:lnSpc>
                        <a:spcAft>
                          <a:spcPts val="800"/>
                        </a:spcAft>
                      </a:pPr>
                      <a:r>
                        <a:rPr lang="en-IN" sz="1400" dirty="0">
                          <a:effectLst/>
                          <a:latin typeface="+mj-lt"/>
                        </a:rPr>
                        <a:t>FLOWCHAT</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extLst>
                  <a:ext uri="{0D108BD9-81ED-4DB2-BD59-A6C34878D82A}">
                    <a16:rowId xmlns:a16="http://schemas.microsoft.com/office/drawing/2014/main" val="735996663"/>
                  </a:ext>
                </a:extLst>
              </a:tr>
              <a:tr h="446291">
                <a:tc>
                  <a:txBody>
                    <a:bodyPr/>
                    <a:lstStyle/>
                    <a:p>
                      <a:pPr marL="0" marR="0" algn="just">
                        <a:lnSpc>
                          <a:spcPct val="107000"/>
                        </a:lnSpc>
                        <a:spcAft>
                          <a:spcPts val="800"/>
                        </a:spcAft>
                      </a:pPr>
                      <a:r>
                        <a:rPr lang="en-IN" sz="1400" dirty="0">
                          <a:effectLst/>
                          <a:latin typeface="+mj-lt"/>
                        </a:rPr>
                        <a:t>PROGRAMMING</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extLst>
                  <a:ext uri="{0D108BD9-81ED-4DB2-BD59-A6C34878D82A}">
                    <a16:rowId xmlns:a16="http://schemas.microsoft.com/office/drawing/2014/main" val="3051210168"/>
                  </a:ext>
                </a:extLst>
              </a:tr>
              <a:tr h="420922">
                <a:tc>
                  <a:txBody>
                    <a:bodyPr/>
                    <a:lstStyle/>
                    <a:p>
                      <a:pPr marL="0" marR="0" algn="just">
                        <a:lnSpc>
                          <a:spcPct val="107000"/>
                        </a:lnSpc>
                        <a:spcAft>
                          <a:spcPts val="800"/>
                        </a:spcAft>
                      </a:pPr>
                      <a:r>
                        <a:rPr lang="en-IN" sz="1400" dirty="0">
                          <a:effectLst/>
                          <a:latin typeface="+mj-lt"/>
                        </a:rPr>
                        <a:t>FINAL MAKEOVER</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a:effectLst/>
                          <a:latin typeface="+mj-lt"/>
                        </a:rPr>
                        <a:t> </a:t>
                      </a:r>
                      <a:endParaRPr lang="en-IN" sz="140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extLst>
                  <a:ext uri="{0D108BD9-81ED-4DB2-BD59-A6C34878D82A}">
                    <a16:rowId xmlns:a16="http://schemas.microsoft.com/office/drawing/2014/main" val="1945776265"/>
                  </a:ext>
                </a:extLst>
              </a:tr>
              <a:tr h="520515">
                <a:tc>
                  <a:txBody>
                    <a:bodyPr/>
                    <a:lstStyle/>
                    <a:p>
                      <a:pPr marL="0" marR="0" algn="just">
                        <a:lnSpc>
                          <a:spcPct val="107000"/>
                        </a:lnSpc>
                        <a:spcAft>
                          <a:spcPts val="800"/>
                        </a:spcAft>
                      </a:pPr>
                      <a:r>
                        <a:rPr lang="en-IN" sz="1400" dirty="0">
                          <a:effectLst/>
                          <a:latin typeface="+mj-lt"/>
                        </a:rPr>
                        <a:t>PROJECT TESTING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tc>
                  <a:txBody>
                    <a:bodyPr/>
                    <a:lstStyle/>
                    <a:p>
                      <a:pPr marL="0" marR="0" algn="just">
                        <a:lnSpc>
                          <a:spcPct val="107000"/>
                        </a:lnSpc>
                        <a:spcAft>
                          <a:spcPts val="800"/>
                        </a:spcAft>
                      </a:pPr>
                      <a:r>
                        <a:rPr lang="en-IN" sz="1400" dirty="0">
                          <a:effectLst/>
                          <a:latin typeface="+mj-lt"/>
                        </a:rPr>
                        <a:t> </a:t>
                      </a:r>
                      <a:endParaRPr lang="en-IN" sz="1400" dirty="0">
                        <a:effectLst/>
                        <a:latin typeface="+mj-lt"/>
                        <a:ea typeface="Calibri" panose="020F0502020204030204" pitchFamily="34" charset="0"/>
                        <a:cs typeface="Mangal" panose="02040503050203030202" pitchFamily="18" charset="0"/>
                      </a:endParaRPr>
                    </a:p>
                  </a:txBody>
                  <a:tcPr marL="53820" marR="53820" marT="0" marB="0">
                    <a:solidFill>
                      <a:srgbClr val="FFFF00"/>
                    </a:solidFill>
                  </a:tcPr>
                </a:tc>
                <a:extLst>
                  <a:ext uri="{0D108BD9-81ED-4DB2-BD59-A6C34878D82A}">
                    <a16:rowId xmlns:a16="http://schemas.microsoft.com/office/drawing/2014/main" val="428403378"/>
                  </a:ext>
                </a:extLst>
              </a:tr>
            </a:tbl>
          </a:graphicData>
        </a:graphic>
      </p:graphicFrame>
      <p:sp>
        <p:nvSpPr>
          <p:cNvPr id="8" name="TextBox 7">
            <a:extLst>
              <a:ext uri="{FF2B5EF4-FFF2-40B4-BE49-F238E27FC236}">
                <a16:creationId xmlns:a16="http://schemas.microsoft.com/office/drawing/2014/main" id="{A550629D-90BD-59A8-8935-55241F7A9650}"/>
              </a:ext>
            </a:extLst>
          </p:cNvPr>
          <p:cNvSpPr txBox="1"/>
          <p:nvPr/>
        </p:nvSpPr>
        <p:spPr>
          <a:xfrm>
            <a:off x="990600" y="4114800"/>
            <a:ext cx="7086600" cy="230832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rPr>
              <a:t>DATA FROM GANTT CHART:-</a:t>
            </a:r>
            <a:endParaRPr kumimoji="0" lang="en-US" altLang="en-US" b="0"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rPr>
              <a:t>WEEK 1-2</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rPr>
              <a:t>PREPARATION</a:t>
            </a:r>
            <a:endParaRPr kumimoji="0" lang="en-US" altLang="en-US" b="0" i="0" u="none" strike="noStrike" cap="none" normalizeH="0" baseline="0" dirty="0">
              <a:ln>
                <a:noFill/>
              </a:ln>
              <a:solidFill>
                <a:schemeClr val="tx1"/>
              </a:solidFill>
              <a:effectLst/>
              <a:latin typeface="+mj-lt"/>
              <a:sym typeface="Wingdings" panose="05000000000000000000" pitchFamily="2" charset="2"/>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WEEK 3</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rPr>
              <a:t>FLOW CHART</a:t>
            </a:r>
            <a:endParaRPr kumimoji="0" lang="en-US" altLang="en-US" b="0" i="0" u="none" strike="noStrike" cap="none" normalizeH="0" baseline="0" dirty="0">
              <a:ln>
                <a:noFill/>
              </a:ln>
              <a:solidFill>
                <a:schemeClr val="tx1"/>
              </a:solidFill>
              <a:effectLst/>
              <a:latin typeface="+mj-lt"/>
              <a:sym typeface="Wingdings" panose="05000000000000000000" pitchFamily="2" charset="2"/>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WEEK 4-8</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rPr>
              <a:t>PROGRAMMING</a:t>
            </a:r>
            <a:endParaRPr kumimoji="0" lang="en-US" altLang="en-US" b="0" i="0" u="none" strike="noStrike" cap="none" normalizeH="0" baseline="0" dirty="0">
              <a:ln>
                <a:noFill/>
              </a:ln>
              <a:solidFill>
                <a:schemeClr val="tx1"/>
              </a:solidFill>
              <a:effectLst/>
              <a:latin typeface="+mj-lt"/>
              <a:sym typeface="Wingdings" panose="05000000000000000000" pitchFamily="2" charset="2"/>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WEEK 9-11</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rPr>
              <a:t>FINAL MAKEOVER</a:t>
            </a:r>
            <a:endParaRPr kumimoji="0" lang="en-US" altLang="en-US" b="0" i="0" u="none" strike="noStrike" cap="none" normalizeH="0" baseline="0" dirty="0">
              <a:ln>
                <a:noFill/>
              </a:ln>
              <a:solidFill>
                <a:schemeClr val="tx1"/>
              </a:solidFill>
              <a:effectLst/>
              <a:latin typeface="+mj-lt"/>
              <a:sym typeface="Wingdings" panose="05000000000000000000" pitchFamily="2" charset="2"/>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WEEK 5</a:t>
            </a:r>
            <a:r>
              <a:rPr lang="en-US" altLang="en-US" b="1" dirty="0">
                <a:solidFill>
                  <a:schemeClr val="tx1"/>
                </a:solidFill>
                <a:latin typeface="+mj-lt"/>
                <a:ea typeface="Calibri" panose="020F0502020204030204" pitchFamily="34" charset="0"/>
                <a:cs typeface="Mangal" panose="02040503050203030202" pitchFamily="18" charset="0"/>
                <a:sym typeface="Wingdings" panose="05000000000000000000" pitchFamily="2" charset="2"/>
              </a:rPr>
              <a:t>-</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rPr>
              <a:t>PROJECT TESTING</a:t>
            </a:r>
            <a:endParaRPr kumimoji="0" lang="en-US" altLang="en-US" b="0" i="0" u="none" strike="noStrike" cap="none" normalizeH="0" baseline="0" dirty="0">
              <a:ln>
                <a:noFill/>
              </a:ln>
              <a:solidFill>
                <a:schemeClr val="tx1"/>
              </a:solidFill>
              <a:effectLst/>
              <a:latin typeface="+mj-lt"/>
              <a:sym typeface="Wingdings" panose="05000000000000000000" pitchFamily="2"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START DATE</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rPr>
              <a:t>    </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2</a:t>
            </a:r>
            <a:r>
              <a:rPr kumimoji="0" lang="en-US" altLang="en-US" b="1" i="0" u="none" strike="noStrike" cap="none" normalizeH="0" baseline="3000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nd</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 January </a:t>
            </a:r>
            <a:endParaRPr kumimoji="0" lang="en-US" altLang="en-US" b="0" i="0" u="none" strike="noStrike" cap="none" normalizeH="0" baseline="0" dirty="0">
              <a:ln>
                <a:noFill/>
              </a:ln>
              <a:solidFill>
                <a:schemeClr val="tx1"/>
              </a:solidFill>
              <a:effectLst/>
              <a:latin typeface="+mj-lt"/>
              <a:sym typeface="Wingdings" panose="05000000000000000000" pitchFamily="2"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FINISH DATE</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rPr>
              <a:t>    </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31</a:t>
            </a:r>
            <a:r>
              <a:rPr kumimoji="0" lang="en-US" altLang="en-US" b="1" i="0" u="none" strike="noStrike" cap="none" normalizeH="0" baseline="3000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th </a:t>
            </a:r>
            <a:r>
              <a:rPr kumimoji="0" lang="en-US" altLang="en-US" b="1" i="0" u="none" strike="noStrike" cap="none" normalizeH="0" baseline="0" dirty="0">
                <a:ln>
                  <a:noFill/>
                </a:ln>
                <a:solidFill>
                  <a:schemeClr val="tx1"/>
                </a:solidFill>
                <a:effectLst/>
                <a:latin typeface="+mj-lt"/>
                <a:ea typeface="Calibri" panose="020F0502020204030204" pitchFamily="34" charset="0"/>
                <a:cs typeface="Mangal" panose="02040503050203030202" pitchFamily="18" charset="0"/>
                <a:sym typeface="Wingdings" panose="05000000000000000000" pitchFamily="2" charset="2"/>
              </a:rPr>
              <a:t>March</a:t>
            </a:r>
            <a:endParaRPr kumimoji="0" lang="en-US" altLang="en-US" b="0" i="0" u="none" strike="noStrike" cap="none" normalizeH="0" baseline="0" dirty="0">
              <a:ln>
                <a:noFill/>
              </a:ln>
              <a:solidFill>
                <a:schemeClr val="tx1"/>
              </a:solidFill>
              <a:effectLst/>
              <a:latin typeface="+mj-lt"/>
              <a:sym typeface="Wingdings" panose="05000000000000000000" pitchFamily="2" charset="2"/>
            </a:endParaRPr>
          </a:p>
        </p:txBody>
      </p:sp>
      <p:grpSp>
        <p:nvGrpSpPr>
          <p:cNvPr id="3" name="Group 2">
            <a:extLst>
              <a:ext uri="{FF2B5EF4-FFF2-40B4-BE49-F238E27FC236}">
                <a16:creationId xmlns:a16="http://schemas.microsoft.com/office/drawing/2014/main" id="{1467C2FA-71CE-742C-5411-8F73DF3DBA25}"/>
              </a:ext>
            </a:extLst>
          </p:cNvPr>
          <p:cNvGrpSpPr/>
          <p:nvPr/>
        </p:nvGrpSpPr>
        <p:grpSpPr>
          <a:xfrm>
            <a:off x="381000" y="304800"/>
            <a:ext cx="9982200" cy="762000"/>
            <a:chOff x="416560" y="404241"/>
            <a:chExt cx="8605519" cy="875919"/>
          </a:xfrm>
        </p:grpSpPr>
        <p:sp>
          <p:nvSpPr>
            <p:cNvPr id="4" name="TextBox 3">
              <a:extLst>
                <a:ext uri="{FF2B5EF4-FFF2-40B4-BE49-F238E27FC236}">
                  <a16:creationId xmlns:a16="http://schemas.microsoft.com/office/drawing/2014/main" id="{32389704-83A7-D7C0-18B9-BC869633FD2D}"/>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SCHEDULE  FOR  PROJECT</a:t>
              </a:r>
              <a:endParaRPr lang="en-IN" sz="2800" b="1" dirty="0">
                <a:solidFill>
                  <a:srgbClr val="FFFF00"/>
                </a:solidFill>
                <a:latin typeface="Copperplate Gothic Bold" panose="020E0705020206020404" pitchFamily="34" charset="0"/>
              </a:endParaRPr>
            </a:p>
          </p:txBody>
        </p:sp>
        <p:pic>
          <p:nvPicPr>
            <p:cNvPr id="6" name="Picture 5" descr="Technical Innovation: Everything you need to know about">
              <a:extLst>
                <a:ext uri="{FF2B5EF4-FFF2-40B4-BE49-F238E27FC236}">
                  <a16:creationId xmlns:a16="http://schemas.microsoft.com/office/drawing/2014/main" id="{7CC33CEF-27DA-69F1-78E3-7BDF8F3467E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168974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2057400" y="120812"/>
            <a:ext cx="7990205" cy="1822935"/>
          </a:xfrm>
          <a:prstGeom prst="rect">
            <a:avLst/>
          </a:prstGeom>
        </p:spPr>
        <p:txBody>
          <a:bodyPr vert="horz" wrap="square" lIns="0" tIns="205105" rIns="0" bIns="0" rtlCol="0">
            <a:spAutoFit/>
          </a:bodyPr>
          <a:lstStyle/>
          <a:p>
            <a:pPr marL="3810" algn="ctr">
              <a:lnSpc>
                <a:spcPct val="100000"/>
              </a:lnSpc>
              <a:spcBef>
                <a:spcPts val="1615"/>
              </a:spcBef>
            </a:pPr>
            <a:r>
              <a:rPr sz="7200" spc="-10" dirty="0">
                <a:solidFill>
                  <a:srgbClr val="0028A8"/>
                </a:solidFill>
                <a:effectLst>
                  <a:outerShdw blurRad="38100" dist="38100" dir="2700000" algn="tl">
                    <a:srgbClr val="000000">
                      <a:alpha val="43137"/>
                    </a:srgbClr>
                  </a:outerShdw>
                </a:effectLst>
                <a:latin typeface="Arial Black"/>
                <a:cs typeface="Arial Black"/>
              </a:rPr>
              <a:t>WELCOME</a:t>
            </a:r>
            <a:endParaRPr sz="7200" dirty="0">
              <a:effectLst>
                <a:outerShdw blurRad="38100" dist="38100" dir="2700000" algn="tl">
                  <a:srgbClr val="000000">
                    <a:alpha val="43137"/>
                  </a:srgbClr>
                </a:outerShdw>
              </a:effectLst>
              <a:latin typeface="Arial Black"/>
              <a:cs typeface="Arial Black"/>
            </a:endParaRPr>
          </a:p>
          <a:p>
            <a:pPr marL="12700" marR="5080" algn="ctr">
              <a:lnSpc>
                <a:spcPct val="100000"/>
              </a:lnSpc>
              <a:spcBef>
                <a:spcPts val="580"/>
              </a:spcBef>
            </a:pPr>
            <a:r>
              <a:rPr sz="2800" dirty="0">
                <a:solidFill>
                  <a:srgbClr val="006EC0"/>
                </a:solidFill>
                <a:effectLst>
                  <a:outerShdw blurRad="38100" dist="38100" dir="2700000" algn="tl">
                    <a:srgbClr val="000000">
                      <a:alpha val="43137"/>
                    </a:srgbClr>
                  </a:outerShdw>
                </a:effectLst>
                <a:latin typeface="Arial Black"/>
                <a:cs typeface="Arial Black"/>
              </a:rPr>
              <a:t>TO</a:t>
            </a:r>
            <a:r>
              <a:rPr sz="2800" spc="-180" dirty="0">
                <a:solidFill>
                  <a:srgbClr val="006EC0"/>
                </a:solidFill>
                <a:effectLst>
                  <a:outerShdw blurRad="38100" dist="38100" dir="2700000" algn="tl">
                    <a:srgbClr val="000000">
                      <a:alpha val="43137"/>
                    </a:srgbClr>
                  </a:outerShdw>
                </a:effectLst>
                <a:latin typeface="Arial Black"/>
                <a:cs typeface="Arial Black"/>
              </a:rPr>
              <a:t> </a:t>
            </a:r>
            <a:r>
              <a:rPr sz="2800" dirty="0">
                <a:solidFill>
                  <a:srgbClr val="006EC0"/>
                </a:solidFill>
                <a:effectLst>
                  <a:outerShdw blurRad="38100" dist="38100" dir="2700000" algn="tl">
                    <a:srgbClr val="000000">
                      <a:alpha val="43137"/>
                    </a:srgbClr>
                  </a:outerShdw>
                </a:effectLst>
                <a:latin typeface="Arial Black"/>
                <a:cs typeface="Arial Black"/>
              </a:rPr>
              <a:t>THE</a:t>
            </a:r>
            <a:r>
              <a:rPr sz="2800" spc="-140" dirty="0">
                <a:solidFill>
                  <a:srgbClr val="006EC0"/>
                </a:solidFill>
                <a:effectLst>
                  <a:outerShdw blurRad="38100" dist="38100" dir="2700000" algn="tl">
                    <a:srgbClr val="000000">
                      <a:alpha val="43137"/>
                    </a:srgbClr>
                  </a:outerShdw>
                </a:effectLst>
                <a:latin typeface="Arial Black"/>
                <a:cs typeface="Arial Black"/>
              </a:rPr>
              <a:t>  </a:t>
            </a:r>
            <a:r>
              <a:rPr sz="2800" dirty="0">
                <a:solidFill>
                  <a:srgbClr val="006EC0"/>
                </a:solidFill>
                <a:effectLst>
                  <a:outerShdw blurRad="38100" dist="38100" dir="2700000" algn="tl">
                    <a:srgbClr val="000000">
                      <a:alpha val="43137"/>
                    </a:srgbClr>
                  </a:outerShdw>
                </a:effectLst>
                <a:latin typeface="Arial Black"/>
                <a:cs typeface="Arial Black"/>
              </a:rPr>
              <a:t>STUDY</a:t>
            </a:r>
            <a:r>
              <a:rPr sz="2800" spc="-140" dirty="0">
                <a:solidFill>
                  <a:srgbClr val="006EC0"/>
                </a:solidFill>
                <a:effectLst>
                  <a:outerShdw blurRad="38100" dist="38100" dir="2700000" algn="tl">
                    <a:srgbClr val="000000">
                      <a:alpha val="43137"/>
                    </a:srgbClr>
                  </a:outerShdw>
                </a:effectLst>
                <a:latin typeface="Arial Black"/>
                <a:cs typeface="Arial Black"/>
              </a:rPr>
              <a:t> </a:t>
            </a:r>
            <a:r>
              <a:rPr sz="2800" spc="-35" dirty="0">
                <a:solidFill>
                  <a:srgbClr val="006EC0"/>
                </a:solidFill>
                <a:effectLst>
                  <a:outerShdw blurRad="38100" dist="38100" dir="2700000" algn="tl">
                    <a:srgbClr val="000000">
                      <a:alpha val="43137"/>
                    </a:srgbClr>
                  </a:outerShdw>
                </a:effectLst>
                <a:latin typeface="Arial Black"/>
                <a:cs typeface="Arial Black"/>
              </a:rPr>
              <a:t>PRESENTATION</a:t>
            </a:r>
            <a:r>
              <a:rPr sz="2800" spc="-100" dirty="0">
                <a:solidFill>
                  <a:srgbClr val="006EC0"/>
                </a:solidFill>
                <a:effectLst>
                  <a:outerShdw blurRad="38100" dist="38100" dir="2700000" algn="tl">
                    <a:srgbClr val="000000">
                      <a:alpha val="43137"/>
                    </a:srgbClr>
                  </a:outerShdw>
                </a:effectLst>
                <a:latin typeface="Arial Black"/>
                <a:cs typeface="Arial Black"/>
              </a:rPr>
              <a:t> </a:t>
            </a:r>
            <a:r>
              <a:rPr sz="2800" spc="-25" dirty="0">
                <a:solidFill>
                  <a:srgbClr val="006EC0"/>
                </a:solidFill>
                <a:effectLst>
                  <a:outerShdw blurRad="38100" dist="38100" dir="2700000" algn="tl">
                    <a:srgbClr val="000000">
                      <a:alpha val="43137"/>
                    </a:srgbClr>
                  </a:outerShdw>
                </a:effectLst>
                <a:latin typeface="Arial Black"/>
                <a:cs typeface="Arial Black"/>
              </a:rPr>
              <a:t>OF</a:t>
            </a:r>
            <a:endParaRPr sz="2800" dirty="0">
              <a:effectLst>
                <a:outerShdw blurRad="38100" dist="38100" dir="2700000" algn="tl">
                  <a:srgbClr val="000000">
                    <a:alpha val="43137"/>
                  </a:srgbClr>
                </a:outerShdw>
              </a:effectLst>
              <a:latin typeface="Arial Black"/>
              <a:cs typeface="Arial Black"/>
            </a:endParaRPr>
          </a:p>
        </p:txBody>
      </p:sp>
      <p:grpSp>
        <p:nvGrpSpPr>
          <p:cNvPr id="7" name="object 7"/>
          <p:cNvGrpSpPr/>
          <p:nvPr/>
        </p:nvGrpSpPr>
        <p:grpSpPr>
          <a:xfrm>
            <a:off x="2441935" y="5737184"/>
            <a:ext cx="7312659" cy="753110"/>
            <a:chOff x="2078545" y="5336857"/>
            <a:chExt cx="7312659" cy="753110"/>
          </a:xfrm>
        </p:grpSpPr>
        <p:sp>
          <p:nvSpPr>
            <p:cNvPr id="8" name="object 8"/>
            <p:cNvSpPr/>
            <p:nvPr/>
          </p:nvSpPr>
          <p:spPr>
            <a:xfrm>
              <a:off x="2098547" y="5356860"/>
              <a:ext cx="7272655" cy="713105"/>
            </a:xfrm>
            <a:custGeom>
              <a:avLst/>
              <a:gdLst/>
              <a:ahLst/>
              <a:cxnLst/>
              <a:rect l="l" t="t" r="r" b="b"/>
              <a:pathLst>
                <a:path w="7272655" h="713104">
                  <a:moveTo>
                    <a:pt x="7153529" y="0"/>
                  </a:moveTo>
                  <a:lnTo>
                    <a:pt x="118871" y="0"/>
                  </a:lnTo>
                  <a:lnTo>
                    <a:pt x="72643" y="9270"/>
                  </a:lnTo>
                  <a:lnTo>
                    <a:pt x="34797" y="34797"/>
                  </a:lnTo>
                  <a:lnTo>
                    <a:pt x="9397" y="72516"/>
                  </a:lnTo>
                  <a:lnTo>
                    <a:pt x="0" y="118744"/>
                  </a:lnTo>
                  <a:lnTo>
                    <a:pt x="0" y="593940"/>
                  </a:lnTo>
                  <a:lnTo>
                    <a:pt x="9397" y="640168"/>
                  </a:lnTo>
                  <a:lnTo>
                    <a:pt x="34797" y="677926"/>
                  </a:lnTo>
                  <a:lnTo>
                    <a:pt x="72643" y="703389"/>
                  </a:lnTo>
                  <a:lnTo>
                    <a:pt x="118871" y="712723"/>
                  </a:lnTo>
                  <a:lnTo>
                    <a:pt x="7153529" y="712723"/>
                  </a:lnTo>
                  <a:lnTo>
                    <a:pt x="7199757" y="703389"/>
                  </a:lnTo>
                  <a:lnTo>
                    <a:pt x="7237603" y="677926"/>
                  </a:lnTo>
                  <a:lnTo>
                    <a:pt x="7263003" y="640168"/>
                  </a:lnTo>
                  <a:lnTo>
                    <a:pt x="7272401" y="593940"/>
                  </a:lnTo>
                  <a:lnTo>
                    <a:pt x="7272401" y="118744"/>
                  </a:lnTo>
                  <a:lnTo>
                    <a:pt x="7263003" y="72516"/>
                  </a:lnTo>
                  <a:lnTo>
                    <a:pt x="7237603" y="34797"/>
                  </a:lnTo>
                  <a:lnTo>
                    <a:pt x="7199757" y="9270"/>
                  </a:lnTo>
                  <a:lnTo>
                    <a:pt x="7153529" y="0"/>
                  </a:lnTo>
                  <a:close/>
                </a:path>
              </a:pathLst>
            </a:custGeom>
            <a:solidFill>
              <a:srgbClr val="F9E3D4"/>
            </a:solidFill>
          </p:spPr>
          <p:txBody>
            <a:bodyPr wrap="square" lIns="0" tIns="0" rIns="0" bIns="0" rtlCol="0"/>
            <a:lstStyle/>
            <a:p>
              <a:endParaRPr/>
            </a:p>
          </p:txBody>
        </p:sp>
        <p:sp>
          <p:nvSpPr>
            <p:cNvPr id="9" name="object 9"/>
            <p:cNvSpPr/>
            <p:nvPr/>
          </p:nvSpPr>
          <p:spPr>
            <a:xfrm>
              <a:off x="2098547" y="5356860"/>
              <a:ext cx="7272655" cy="713105"/>
            </a:xfrm>
            <a:custGeom>
              <a:avLst/>
              <a:gdLst/>
              <a:ahLst/>
              <a:cxnLst/>
              <a:rect l="l" t="t" r="r" b="b"/>
              <a:pathLst>
                <a:path w="7272655" h="713104">
                  <a:moveTo>
                    <a:pt x="0" y="118744"/>
                  </a:moveTo>
                  <a:lnTo>
                    <a:pt x="9397" y="72516"/>
                  </a:lnTo>
                  <a:lnTo>
                    <a:pt x="34797" y="34797"/>
                  </a:lnTo>
                  <a:lnTo>
                    <a:pt x="72643" y="9270"/>
                  </a:lnTo>
                  <a:lnTo>
                    <a:pt x="118871" y="0"/>
                  </a:lnTo>
                  <a:lnTo>
                    <a:pt x="7153529" y="0"/>
                  </a:lnTo>
                  <a:lnTo>
                    <a:pt x="7199757" y="9270"/>
                  </a:lnTo>
                  <a:lnTo>
                    <a:pt x="7237603" y="34797"/>
                  </a:lnTo>
                  <a:lnTo>
                    <a:pt x="7263003" y="72516"/>
                  </a:lnTo>
                  <a:lnTo>
                    <a:pt x="7272401" y="118744"/>
                  </a:lnTo>
                  <a:lnTo>
                    <a:pt x="7272401" y="593940"/>
                  </a:lnTo>
                  <a:lnTo>
                    <a:pt x="7263003" y="640168"/>
                  </a:lnTo>
                  <a:lnTo>
                    <a:pt x="7237603" y="677926"/>
                  </a:lnTo>
                  <a:lnTo>
                    <a:pt x="7199757" y="703389"/>
                  </a:lnTo>
                  <a:lnTo>
                    <a:pt x="7153529" y="712723"/>
                  </a:lnTo>
                  <a:lnTo>
                    <a:pt x="118871" y="712723"/>
                  </a:lnTo>
                  <a:lnTo>
                    <a:pt x="72643" y="703389"/>
                  </a:lnTo>
                  <a:lnTo>
                    <a:pt x="34797" y="677926"/>
                  </a:lnTo>
                  <a:lnTo>
                    <a:pt x="9397" y="640168"/>
                  </a:lnTo>
                  <a:lnTo>
                    <a:pt x="0" y="593940"/>
                  </a:lnTo>
                  <a:lnTo>
                    <a:pt x="0" y="118744"/>
                  </a:lnTo>
                  <a:close/>
                </a:path>
              </a:pathLst>
            </a:custGeom>
            <a:ln w="39624">
              <a:solidFill>
                <a:srgbClr val="2D528F"/>
              </a:solidFill>
            </a:ln>
          </p:spPr>
          <p:txBody>
            <a:bodyPr wrap="square" lIns="0" tIns="0" rIns="0" bIns="0" rtlCol="0"/>
            <a:lstStyle/>
            <a:p>
              <a:endParaRPr/>
            </a:p>
          </p:txBody>
        </p:sp>
      </p:grpSp>
      <p:sp>
        <p:nvSpPr>
          <p:cNvPr id="10" name="object 10"/>
          <p:cNvSpPr txBox="1"/>
          <p:nvPr/>
        </p:nvSpPr>
        <p:spPr>
          <a:xfrm>
            <a:off x="3276600" y="5715000"/>
            <a:ext cx="5768401" cy="696595"/>
          </a:xfrm>
          <a:prstGeom prst="rect">
            <a:avLst/>
          </a:prstGeom>
        </p:spPr>
        <p:txBody>
          <a:bodyPr vert="horz" wrap="square" lIns="0" tIns="12700" rIns="0" bIns="0" rtlCol="0">
            <a:spAutoFit/>
          </a:bodyPr>
          <a:lstStyle/>
          <a:p>
            <a:pPr marL="12700">
              <a:lnSpc>
                <a:spcPct val="100000"/>
              </a:lnSpc>
              <a:spcBef>
                <a:spcPts val="100"/>
              </a:spcBef>
            </a:pPr>
            <a:r>
              <a:rPr lang="en-US" sz="4400" b="1" dirty="0">
                <a:solidFill>
                  <a:schemeClr val="tx2">
                    <a:lumMod val="50000"/>
                  </a:schemeClr>
                </a:solidFill>
                <a:latin typeface="Calibri"/>
                <a:cs typeface="Calibri"/>
              </a:rPr>
              <a:t>    “TECH OF TURTLE”    </a:t>
            </a:r>
            <a:endParaRPr sz="4400" b="1" dirty="0">
              <a:solidFill>
                <a:schemeClr val="tx2">
                  <a:lumMod val="50000"/>
                </a:schemeClr>
              </a:solidFill>
              <a:latin typeface="Calibri"/>
              <a:cs typeface="Calibri"/>
            </a:endParaRPr>
          </a:p>
        </p:txBody>
      </p:sp>
      <p:grpSp>
        <p:nvGrpSpPr>
          <p:cNvPr id="11" name="object 11"/>
          <p:cNvGrpSpPr/>
          <p:nvPr/>
        </p:nvGrpSpPr>
        <p:grpSpPr>
          <a:xfrm>
            <a:off x="4487810" y="2971800"/>
            <a:ext cx="3216377" cy="2803709"/>
            <a:chOff x="4233671" y="2496311"/>
            <a:chExt cx="3137916" cy="2900172"/>
          </a:xfrm>
        </p:grpSpPr>
        <p:pic>
          <p:nvPicPr>
            <p:cNvPr id="12" name="object 12"/>
            <p:cNvPicPr/>
            <p:nvPr/>
          </p:nvPicPr>
          <p:blipFill>
            <a:blip r:embed="rId2" cstate="print"/>
            <a:stretch>
              <a:fillRect/>
            </a:stretch>
          </p:blipFill>
          <p:spPr>
            <a:xfrm>
              <a:off x="4233671" y="2496311"/>
              <a:ext cx="3137916" cy="2900172"/>
            </a:xfrm>
            <a:prstGeom prst="rect">
              <a:avLst/>
            </a:prstGeom>
          </p:spPr>
        </p:pic>
        <p:pic>
          <p:nvPicPr>
            <p:cNvPr id="13" name="object 13"/>
            <p:cNvPicPr/>
            <p:nvPr/>
          </p:nvPicPr>
          <p:blipFill>
            <a:blip r:embed="rId3" cstate="print"/>
            <a:stretch>
              <a:fillRect/>
            </a:stretch>
          </p:blipFill>
          <p:spPr>
            <a:xfrm>
              <a:off x="4255008" y="2517647"/>
              <a:ext cx="3022091" cy="2784348"/>
            </a:xfrm>
            <a:prstGeom prst="rect">
              <a:avLst/>
            </a:prstGeom>
          </p:spPr>
        </p:pic>
        <p:pic>
          <p:nvPicPr>
            <p:cNvPr id="14" name="object 14"/>
            <p:cNvPicPr/>
            <p:nvPr/>
          </p:nvPicPr>
          <p:blipFill>
            <a:blip r:embed="rId4" cstate="print"/>
            <a:stretch>
              <a:fillRect/>
            </a:stretch>
          </p:blipFill>
          <p:spPr>
            <a:xfrm>
              <a:off x="4398264" y="2660903"/>
              <a:ext cx="2740152" cy="2502154"/>
            </a:xfrm>
            <a:prstGeom prst="rect">
              <a:avLst/>
            </a:prstGeom>
          </p:spPr>
        </p:pic>
      </p:grpSp>
      <p:grpSp>
        <p:nvGrpSpPr>
          <p:cNvPr id="15" name="Group 14">
            <a:extLst>
              <a:ext uri="{FF2B5EF4-FFF2-40B4-BE49-F238E27FC236}">
                <a16:creationId xmlns:a16="http://schemas.microsoft.com/office/drawing/2014/main" id="{AD38BD85-7EB6-0EE4-EC8B-577AA8195156}"/>
              </a:ext>
            </a:extLst>
          </p:cNvPr>
          <p:cNvGrpSpPr>
            <a:grpSpLocks noGrp="1" noUngrp="1" noRot="1" noMove="1" noResize="1"/>
          </p:cNvGrpSpPr>
          <p:nvPr/>
        </p:nvGrpSpPr>
        <p:grpSpPr>
          <a:xfrm>
            <a:off x="-1" y="-1"/>
            <a:ext cx="12192002" cy="6864309"/>
            <a:chOff x="-1" y="-1"/>
            <a:chExt cx="12192002" cy="6864309"/>
          </a:xfrm>
        </p:grpSpPr>
        <p:sp>
          <p:nvSpPr>
            <p:cNvPr id="16" name="Rectangle 15">
              <a:extLst>
                <a:ext uri="{FF2B5EF4-FFF2-40B4-BE49-F238E27FC236}">
                  <a16:creationId xmlns:a16="http://schemas.microsoft.com/office/drawing/2014/main" id="{F244AB85-5AB6-8676-3C3C-2B474C1A4EEE}"/>
                </a:ext>
              </a:extLst>
            </p:cNvPr>
            <p:cNvSpPr>
              <a:spLocks noGrp="1" noRot="1" noMove="1" noResize="1" noEditPoints="1" noAdjustHandles="1" noChangeArrowheads="1" noChangeShapeType="1"/>
            </p:cNvSpPr>
            <p:nvPr/>
          </p:nvSpPr>
          <p:spPr>
            <a:xfrm>
              <a:off x="-1" y="-1"/>
              <a:ext cx="12192001" cy="1325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3D3906DE-73C1-1E70-2232-828A5AEAC46F}"/>
                </a:ext>
              </a:extLst>
            </p:cNvPr>
            <p:cNvSpPr>
              <a:spLocks noGrp="1" noRot="1" noMove="1" noResize="1" noEditPoints="1" noAdjustHandles="1" noChangeArrowheads="1" noChangeShapeType="1"/>
            </p:cNvSpPr>
            <p:nvPr/>
          </p:nvSpPr>
          <p:spPr>
            <a:xfrm>
              <a:off x="0" y="6725477"/>
              <a:ext cx="12192001" cy="132523"/>
            </a:xfrm>
            <a:prstGeom prst="rect">
              <a:avLst/>
            </a:prstGeom>
            <a:solidFill>
              <a:schemeClr val="accent6">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17323A1F-C7EA-7F88-4BA1-CD7590076F3E}"/>
                </a:ext>
              </a:extLst>
            </p:cNvPr>
            <p:cNvSpPr>
              <a:spLocks noGrp="1" noRot="1" noMove="1" noResize="1" noEditPoints="1" noAdjustHandles="1" noChangeArrowheads="1" noChangeShapeType="1"/>
            </p:cNvSpPr>
            <p:nvPr/>
          </p:nvSpPr>
          <p:spPr>
            <a:xfrm rot="5400000">
              <a:off x="-3362740" y="3362740"/>
              <a:ext cx="6858002" cy="13252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1A03A8F5-7AB9-F1BD-E34E-64F282AA2DBB}"/>
                </a:ext>
              </a:extLst>
            </p:cNvPr>
            <p:cNvSpPr>
              <a:spLocks noGrp="1" noRot="1" noMove="1" noResize="1" noEditPoints="1" noAdjustHandles="1" noChangeArrowheads="1" noChangeShapeType="1"/>
            </p:cNvSpPr>
            <p:nvPr/>
          </p:nvSpPr>
          <p:spPr>
            <a:xfrm rot="5400000">
              <a:off x="8696738" y="3362740"/>
              <a:ext cx="6858002" cy="132522"/>
            </a:xfrm>
            <a:prstGeom prst="rect">
              <a:avLst/>
            </a:prstGeom>
            <a:solidFill>
              <a:schemeClr val="accent6">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Pentagon 28">
              <a:extLst>
                <a:ext uri="{FF2B5EF4-FFF2-40B4-BE49-F238E27FC236}">
                  <a16:creationId xmlns:a16="http://schemas.microsoft.com/office/drawing/2014/main" id="{E2EDE29C-CD95-F07D-34B8-4A8885D320EC}"/>
                </a:ext>
              </a:extLst>
            </p:cNvPr>
            <p:cNvSpPr>
              <a:spLocks noGrp="1" noRot="1" noMove="1" noResize="1" noEditPoints="1" noAdjustHandles="1" noChangeArrowheads="1" noChangeShapeType="1"/>
            </p:cNvSpPr>
            <p:nvPr/>
          </p:nvSpPr>
          <p:spPr>
            <a:xfrm rot="5400000">
              <a:off x="177800" y="-177800"/>
              <a:ext cx="330203" cy="685803"/>
            </a:xfrm>
            <a:prstGeom prst="homePlate">
              <a:avLst>
                <a:gd name="adj" fmla="val 57200"/>
              </a:avLst>
            </a:prstGeom>
            <a:solidFill>
              <a:schemeClr val="accent6">
                <a:lumMod val="75000"/>
              </a:schemeClr>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Arrow: Pentagon 29">
              <a:extLst>
                <a:ext uri="{FF2B5EF4-FFF2-40B4-BE49-F238E27FC236}">
                  <a16:creationId xmlns:a16="http://schemas.microsoft.com/office/drawing/2014/main" id="{5A4DC086-D98B-DFEE-2A5D-104584086FE8}"/>
                </a:ext>
              </a:extLst>
            </p:cNvPr>
            <p:cNvSpPr>
              <a:spLocks noGrp="1" noRot="1" noMove="1" noResize="1" noEditPoints="1" noAdjustHandles="1" noChangeArrowheads="1" noChangeShapeType="1"/>
            </p:cNvSpPr>
            <p:nvPr/>
          </p:nvSpPr>
          <p:spPr>
            <a:xfrm rot="16200000">
              <a:off x="11683997" y="6356305"/>
              <a:ext cx="330203" cy="685803"/>
            </a:xfrm>
            <a:prstGeom prst="homePlate">
              <a:avLst>
                <a:gd name="adj" fmla="val 57200"/>
              </a:avLst>
            </a:prstGeom>
            <a:solidFill>
              <a:srgbClr val="0070C0"/>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Box 20">
            <a:extLst>
              <a:ext uri="{FF2B5EF4-FFF2-40B4-BE49-F238E27FC236}">
                <a16:creationId xmlns:a16="http://schemas.microsoft.com/office/drawing/2014/main" id="{9E7B3668-3C69-94F9-2FB6-1C8A0C604AD1}"/>
              </a:ext>
            </a:extLst>
          </p:cNvPr>
          <p:cNvSpPr txBox="1"/>
          <p:nvPr/>
        </p:nvSpPr>
        <p:spPr>
          <a:xfrm>
            <a:off x="609600" y="2126159"/>
            <a:ext cx="11069161" cy="769441"/>
          </a:xfrm>
          <a:prstGeom prst="rect">
            <a:avLst/>
          </a:prstGeom>
          <a:noFill/>
        </p:spPr>
        <p:txBody>
          <a:bodyPr wrap="square" rtlCol="0">
            <a:spAutoFit/>
          </a:bodyPr>
          <a:lstStyle/>
          <a:p>
            <a:pPr algn="ctr"/>
            <a:r>
              <a:rPr lang="en-US" sz="4400" b="1" spc="300" dirty="0">
                <a:solidFill>
                  <a:srgbClr val="002060"/>
                </a:solidFill>
                <a:effectLst>
                  <a:outerShdw blurRad="38100" dist="38100" dir="2700000" algn="tl">
                    <a:srgbClr val="000000">
                      <a:alpha val="43137"/>
                    </a:srgbClr>
                  </a:outerShdw>
                </a:effectLst>
                <a:latin typeface="Amasis MT Pro Black" panose="02040A04050005020304" pitchFamily="18" charset="0"/>
              </a:rPr>
              <a:t>“VEHICLE SERVICING SYSTEM”</a:t>
            </a:r>
            <a:endParaRPr lang="en-IN" sz="4400" b="1" spc="300" dirty="0">
              <a:solidFill>
                <a:srgbClr val="002060"/>
              </a:solidFill>
              <a:effectLst>
                <a:outerShdw blurRad="38100" dist="38100" dir="2700000" algn="tl">
                  <a:srgbClr val="000000">
                    <a:alpha val="43137"/>
                  </a:srgbClr>
                </a:outerShdw>
              </a:effectLst>
              <a:latin typeface="Amasis MT Pro Black" panose="02040A040500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4ECBE3-FC8E-5282-DDDF-59E387627FE3}"/>
              </a:ext>
            </a:extLst>
          </p:cNvPr>
          <p:cNvSpPr>
            <a:spLocks noGrp="1"/>
          </p:cNvSpPr>
          <p:nvPr>
            <p:ph type="body" idx="1"/>
          </p:nvPr>
        </p:nvSpPr>
        <p:spPr>
          <a:xfrm>
            <a:off x="685800" y="1600200"/>
            <a:ext cx="11125200" cy="3050515"/>
          </a:xfrm>
        </p:spPr>
        <p:txBody>
          <a:bodyPr/>
          <a:lstStyle/>
          <a:p>
            <a:pPr marL="228600" algn="just">
              <a:lnSpc>
                <a:spcPct val="107000"/>
              </a:lnSpc>
              <a:spcAft>
                <a:spcPts val="1120"/>
              </a:spcAft>
            </a:pPr>
            <a:r>
              <a:rPr lang="en-IN" sz="2400" dirty="0">
                <a:latin typeface="Aptos ExtraBold" panose="020B0004020202020204" pitchFamily="34" charset="0"/>
                <a:cs typeface="Mangal" panose="02040503050203030202" pitchFamily="18" charset="0"/>
              </a:rPr>
              <a:t>For the successful completion of the project we have taken references from:-  </a:t>
            </a:r>
          </a:p>
          <a:p>
            <a:pPr marL="342900" lvl="0" indent="-342900" algn="just">
              <a:lnSpc>
                <a:spcPct val="107000"/>
              </a:lnSpc>
              <a:spcAft>
                <a:spcPts val="1120"/>
              </a:spcAft>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W3school.com</a:t>
            </a:r>
          </a:p>
          <a:p>
            <a:pPr marL="342900" lvl="0" indent="-342900" algn="just">
              <a:lnSpc>
                <a:spcPct val="107000"/>
              </a:lnSpc>
              <a:spcAft>
                <a:spcPts val="1120"/>
              </a:spcAft>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Fontawsome.com </a:t>
            </a:r>
          </a:p>
          <a:p>
            <a:pPr marL="342900" lvl="0" indent="-342900" algn="just">
              <a:lnSpc>
                <a:spcPct val="107000"/>
              </a:lnSpc>
              <a:spcAft>
                <a:spcPts val="1120"/>
              </a:spcAft>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Wikipedia.com</a:t>
            </a:r>
          </a:p>
          <a:p>
            <a:pPr marL="342900" lvl="0" indent="-342900" algn="just">
              <a:lnSpc>
                <a:spcPct val="107000"/>
              </a:lnSpc>
              <a:spcAft>
                <a:spcPts val="1120"/>
              </a:spcAft>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Geeksforgeeks.com</a:t>
            </a:r>
          </a:p>
          <a:p>
            <a:pPr marL="342900" indent="-342900">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Github.com</a:t>
            </a:r>
          </a:p>
        </p:txBody>
      </p:sp>
      <p:grpSp>
        <p:nvGrpSpPr>
          <p:cNvPr id="4" name="Group 3">
            <a:extLst>
              <a:ext uri="{FF2B5EF4-FFF2-40B4-BE49-F238E27FC236}">
                <a16:creationId xmlns:a16="http://schemas.microsoft.com/office/drawing/2014/main" id="{B02F41B2-091C-4BCC-E048-AD40F22E4348}"/>
              </a:ext>
            </a:extLst>
          </p:cNvPr>
          <p:cNvGrpSpPr/>
          <p:nvPr/>
        </p:nvGrpSpPr>
        <p:grpSpPr>
          <a:xfrm>
            <a:off x="381000" y="304800"/>
            <a:ext cx="9982200" cy="762000"/>
            <a:chOff x="416560" y="404241"/>
            <a:chExt cx="8605519" cy="875919"/>
          </a:xfrm>
        </p:grpSpPr>
        <p:sp>
          <p:nvSpPr>
            <p:cNvPr id="5" name="TextBox 4">
              <a:extLst>
                <a:ext uri="{FF2B5EF4-FFF2-40B4-BE49-F238E27FC236}">
                  <a16:creationId xmlns:a16="http://schemas.microsoft.com/office/drawing/2014/main" id="{2A822817-D6C8-0E14-868D-A577FFF9EBF9}"/>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BIBLIOGRAPHY</a:t>
              </a:r>
              <a:endParaRPr lang="en-IN" sz="2800" b="1" dirty="0">
                <a:solidFill>
                  <a:srgbClr val="FFFF00"/>
                </a:solidFill>
                <a:latin typeface="Copperplate Gothic Bold" panose="020E0705020206020404" pitchFamily="34" charset="0"/>
              </a:endParaRPr>
            </a:p>
          </p:txBody>
        </p:sp>
        <p:pic>
          <p:nvPicPr>
            <p:cNvPr id="6" name="Picture 5" descr="Technical Innovation: Everything you need to know about">
              <a:extLst>
                <a:ext uri="{FF2B5EF4-FFF2-40B4-BE49-F238E27FC236}">
                  <a16:creationId xmlns:a16="http://schemas.microsoft.com/office/drawing/2014/main" id="{3D165827-E94F-A955-0082-ED17049C45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71041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FF2C05-9456-6448-EF28-A5F776F0780F}"/>
              </a:ext>
            </a:extLst>
          </p:cNvPr>
          <p:cNvSpPr>
            <a:spLocks noGrp="1"/>
          </p:cNvSpPr>
          <p:nvPr>
            <p:ph type="body" idx="1"/>
          </p:nvPr>
        </p:nvSpPr>
        <p:spPr>
          <a:xfrm>
            <a:off x="685800" y="1611392"/>
            <a:ext cx="10553700" cy="3570208"/>
          </a:xfrm>
        </p:spPr>
        <p:txBody>
          <a:bodyPr/>
          <a:lstStyle/>
          <a:p>
            <a:pPr algn="l"/>
            <a:r>
              <a:rPr lang="en-IN" sz="2400" dirty="0">
                <a:latin typeface="Aptos ExtraBold" panose="020B0004020202020204" pitchFamily="34" charset="0"/>
                <a:cs typeface="Mangal" panose="02040503050203030202" pitchFamily="18" charset="0"/>
              </a:rPr>
              <a:t>The</a:t>
            </a:r>
            <a:r>
              <a:rPr lang="en-IN" sz="3200" dirty="0">
                <a:effectLst/>
                <a:latin typeface="Calibri" panose="020F0502020204030204" pitchFamily="34" charset="0"/>
                <a:ea typeface="Calibri" panose="020F0502020204030204" pitchFamily="34" charset="0"/>
                <a:cs typeface="Mangal" panose="02040503050203030202" pitchFamily="18" charset="0"/>
              </a:rPr>
              <a:t> </a:t>
            </a:r>
            <a:r>
              <a:rPr lang="en-IN" sz="2400" dirty="0">
                <a:latin typeface="Aptos ExtraBold" panose="020B0004020202020204" pitchFamily="34" charset="0"/>
                <a:cs typeface="Mangal" panose="02040503050203030202" pitchFamily="18" charset="0"/>
              </a:rPr>
              <a:t>Vehicle Servicing  System    is to improve the appointment scheduling process for both service providers and clients by offering automation, flexibility, and efficiency. By achieving these objectives, the system enhances the overall customer experience, improves operational efficiency, reduces administrative overhead, and fosters business growth. Ultimately, it provides a more seamless and professional way to manage appointments in various industries, ranging from healthcare to beauty services and beyond.</a:t>
            </a:r>
          </a:p>
          <a:p>
            <a:endParaRPr lang="en-IN" sz="3200" dirty="0"/>
          </a:p>
        </p:txBody>
      </p:sp>
      <p:grpSp>
        <p:nvGrpSpPr>
          <p:cNvPr id="4" name="Group 3">
            <a:extLst>
              <a:ext uri="{FF2B5EF4-FFF2-40B4-BE49-F238E27FC236}">
                <a16:creationId xmlns:a16="http://schemas.microsoft.com/office/drawing/2014/main" id="{3BECA06B-5050-6293-4EF5-CC73E06D77A0}"/>
              </a:ext>
            </a:extLst>
          </p:cNvPr>
          <p:cNvGrpSpPr/>
          <p:nvPr/>
        </p:nvGrpSpPr>
        <p:grpSpPr>
          <a:xfrm>
            <a:off x="381000" y="304800"/>
            <a:ext cx="9982200" cy="762000"/>
            <a:chOff x="416560" y="404241"/>
            <a:chExt cx="8605519" cy="875919"/>
          </a:xfrm>
        </p:grpSpPr>
        <p:sp>
          <p:nvSpPr>
            <p:cNvPr id="5" name="TextBox 4">
              <a:extLst>
                <a:ext uri="{FF2B5EF4-FFF2-40B4-BE49-F238E27FC236}">
                  <a16:creationId xmlns:a16="http://schemas.microsoft.com/office/drawing/2014/main" id="{A87B1684-0F6E-82EF-2CC0-07A5A5AE19F9}"/>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CONCLUSION</a:t>
              </a:r>
              <a:endParaRPr lang="en-IN" sz="2800" b="1" dirty="0">
                <a:solidFill>
                  <a:srgbClr val="FFFF00"/>
                </a:solidFill>
                <a:latin typeface="Copperplate Gothic Bold" panose="020E0705020206020404" pitchFamily="34" charset="0"/>
              </a:endParaRPr>
            </a:p>
          </p:txBody>
        </p:sp>
        <p:pic>
          <p:nvPicPr>
            <p:cNvPr id="6" name="Picture 5" descr="Technical Innovation: Everything you need to know about">
              <a:extLst>
                <a:ext uri="{FF2B5EF4-FFF2-40B4-BE49-F238E27FC236}">
                  <a16:creationId xmlns:a16="http://schemas.microsoft.com/office/drawing/2014/main" id="{FEC8D971-19A7-A0D2-7121-E319B988EC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80312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09800" y="417576"/>
            <a:ext cx="9531096" cy="3633216"/>
            <a:chOff x="2209800" y="417576"/>
            <a:chExt cx="9531096" cy="3633216"/>
          </a:xfrm>
        </p:grpSpPr>
        <p:pic>
          <p:nvPicPr>
            <p:cNvPr id="3" name="object 3"/>
            <p:cNvPicPr/>
            <p:nvPr/>
          </p:nvPicPr>
          <p:blipFill>
            <a:blip r:embed="rId2" cstate="print"/>
            <a:stretch>
              <a:fillRect/>
            </a:stretch>
          </p:blipFill>
          <p:spPr>
            <a:xfrm>
              <a:off x="10390632" y="417576"/>
              <a:ext cx="1350264" cy="463296"/>
            </a:xfrm>
            <a:prstGeom prst="rect">
              <a:avLst/>
            </a:prstGeom>
          </p:spPr>
        </p:pic>
        <p:pic>
          <p:nvPicPr>
            <p:cNvPr id="4" name="object 4"/>
            <p:cNvPicPr/>
            <p:nvPr/>
          </p:nvPicPr>
          <p:blipFill>
            <a:blip r:embed="rId3" cstate="print"/>
            <a:stretch>
              <a:fillRect/>
            </a:stretch>
          </p:blipFill>
          <p:spPr>
            <a:xfrm>
              <a:off x="2209800" y="2807208"/>
              <a:ext cx="7493508" cy="1243584"/>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629849" y="239304"/>
            <a:ext cx="6970838" cy="5468771"/>
            <a:chOff x="4770057" y="399390"/>
            <a:chExt cx="6970838" cy="5468771"/>
          </a:xfrm>
        </p:grpSpPr>
        <p:pic>
          <p:nvPicPr>
            <p:cNvPr id="3" name="object 3"/>
            <p:cNvPicPr/>
            <p:nvPr/>
          </p:nvPicPr>
          <p:blipFill>
            <a:blip r:embed="rId2" cstate="print"/>
            <a:stretch>
              <a:fillRect/>
            </a:stretch>
          </p:blipFill>
          <p:spPr>
            <a:xfrm>
              <a:off x="10390631" y="417576"/>
              <a:ext cx="1350264" cy="463296"/>
            </a:xfrm>
            <a:prstGeom prst="rect">
              <a:avLst/>
            </a:prstGeom>
          </p:spPr>
        </p:pic>
        <p:sp>
          <p:nvSpPr>
            <p:cNvPr id="9" name="object 9"/>
            <p:cNvSpPr/>
            <p:nvPr/>
          </p:nvSpPr>
          <p:spPr>
            <a:xfrm>
              <a:off x="10363961" y="1448561"/>
              <a:ext cx="1219200" cy="4419600"/>
            </a:xfrm>
            <a:custGeom>
              <a:avLst/>
              <a:gdLst/>
              <a:ahLst/>
              <a:cxnLst/>
              <a:rect l="l" t="t" r="r" b="b"/>
              <a:pathLst>
                <a:path w="1219200" h="4419600">
                  <a:moveTo>
                    <a:pt x="1219200" y="0"/>
                  </a:moveTo>
                  <a:lnTo>
                    <a:pt x="0" y="0"/>
                  </a:lnTo>
                  <a:lnTo>
                    <a:pt x="0" y="4419600"/>
                  </a:lnTo>
                  <a:lnTo>
                    <a:pt x="1219200" y="4419600"/>
                  </a:lnTo>
                  <a:lnTo>
                    <a:pt x="1219200" y="0"/>
                  </a:lnTo>
                  <a:close/>
                </a:path>
              </a:pathLst>
            </a:custGeom>
            <a:solidFill>
              <a:srgbClr val="4F81BC"/>
            </a:solidFill>
          </p:spPr>
          <p:txBody>
            <a:bodyPr wrap="square" lIns="0" tIns="0" rIns="0" bIns="0" rtlCol="0"/>
            <a:lstStyle/>
            <a:p>
              <a:endParaRPr/>
            </a:p>
          </p:txBody>
        </p:sp>
        <p:pic>
          <p:nvPicPr>
            <p:cNvPr id="11" name="object 11"/>
            <p:cNvPicPr/>
            <p:nvPr/>
          </p:nvPicPr>
          <p:blipFill>
            <a:blip r:embed="rId3" cstate="print"/>
            <a:stretch>
              <a:fillRect/>
            </a:stretch>
          </p:blipFill>
          <p:spPr>
            <a:xfrm>
              <a:off x="4770057" y="399390"/>
              <a:ext cx="1542351" cy="1437096"/>
            </a:xfrm>
            <a:prstGeom prst="rect">
              <a:avLst/>
            </a:prstGeom>
            <a:ln>
              <a:noFill/>
            </a:ln>
          </p:spPr>
        </p:pic>
      </p:grpSp>
      <p:sp>
        <p:nvSpPr>
          <p:cNvPr id="13" name="object 13"/>
          <p:cNvSpPr txBox="1"/>
          <p:nvPr/>
        </p:nvSpPr>
        <p:spPr>
          <a:xfrm>
            <a:off x="457200" y="5927090"/>
            <a:ext cx="2359025" cy="675185"/>
          </a:xfrm>
          <a:prstGeom prst="rect">
            <a:avLst/>
          </a:prstGeom>
        </p:spPr>
        <p:txBody>
          <a:bodyPr vert="horz" wrap="square" lIns="0" tIns="122555" rIns="0" bIns="0" rtlCol="0">
            <a:spAutoFit/>
          </a:bodyPr>
          <a:lstStyle/>
          <a:p>
            <a:pPr marL="12700">
              <a:lnSpc>
                <a:spcPct val="100000"/>
              </a:lnSpc>
              <a:spcBef>
                <a:spcPts val="965"/>
              </a:spcBef>
            </a:pPr>
            <a:r>
              <a:rPr lang="en-US" sz="1400" b="1" spc="-20" dirty="0">
                <a:latin typeface="Calibri"/>
                <a:cs typeface="Calibri"/>
              </a:rPr>
              <a:t> </a:t>
            </a:r>
            <a:r>
              <a:rPr sz="1600" b="1" spc="-20" dirty="0">
                <a:latin typeface="Calibri"/>
                <a:cs typeface="Calibri"/>
              </a:rPr>
              <a:t>MR.</a:t>
            </a:r>
            <a:r>
              <a:rPr lang="en-US" sz="1600" b="1" spc="-20" dirty="0">
                <a:latin typeface="Calibri"/>
                <a:cs typeface="Calibri"/>
              </a:rPr>
              <a:t>CHANDAN  SINGH</a:t>
            </a:r>
            <a:endParaRPr sz="1600" dirty="0">
              <a:latin typeface="Calibri"/>
              <a:cs typeface="Calibri"/>
            </a:endParaRPr>
          </a:p>
          <a:p>
            <a:pPr marL="393700">
              <a:lnSpc>
                <a:spcPct val="100000"/>
              </a:lnSpc>
              <a:spcBef>
                <a:spcPts val="740"/>
              </a:spcBef>
            </a:pPr>
            <a:r>
              <a:rPr lang="en-US" sz="1400" b="1" spc="-10" dirty="0">
                <a:solidFill>
                  <a:srgbClr val="FF0000"/>
                </a:solidFill>
                <a:latin typeface="Calibri"/>
                <a:cs typeface="Calibri"/>
              </a:rPr>
              <a:t>       </a:t>
            </a:r>
            <a:r>
              <a:rPr sz="1400" b="1" spc="-10" dirty="0">
                <a:solidFill>
                  <a:srgbClr val="FF0000"/>
                </a:solidFill>
                <a:latin typeface="Calibri"/>
                <a:cs typeface="Calibri"/>
              </a:rPr>
              <a:t>LEADER</a:t>
            </a:r>
            <a:endParaRPr sz="1400" dirty="0">
              <a:latin typeface="Calibri"/>
              <a:cs typeface="Calibri"/>
            </a:endParaRPr>
          </a:p>
        </p:txBody>
      </p:sp>
      <p:sp>
        <p:nvSpPr>
          <p:cNvPr id="15" name="object 15"/>
          <p:cNvSpPr txBox="1"/>
          <p:nvPr/>
        </p:nvSpPr>
        <p:spPr>
          <a:xfrm>
            <a:off x="3048000" y="5967039"/>
            <a:ext cx="2591436" cy="662361"/>
          </a:xfrm>
          <a:prstGeom prst="rect">
            <a:avLst/>
          </a:prstGeom>
        </p:spPr>
        <p:txBody>
          <a:bodyPr vert="horz" wrap="square" lIns="0" tIns="109855" rIns="0" bIns="0" rtlCol="0">
            <a:spAutoFit/>
          </a:bodyPr>
          <a:lstStyle/>
          <a:p>
            <a:pPr marL="12700">
              <a:lnSpc>
                <a:spcPct val="100000"/>
              </a:lnSpc>
              <a:spcBef>
                <a:spcPts val="865"/>
              </a:spcBef>
            </a:pPr>
            <a:r>
              <a:rPr lang="en-US" sz="1400" b="1" spc="-10" dirty="0">
                <a:latin typeface="Calibri"/>
                <a:cs typeface="Calibri"/>
              </a:rPr>
              <a:t>      </a:t>
            </a:r>
            <a:r>
              <a:rPr lang="en-US" sz="1600" b="1" spc="-10" dirty="0">
                <a:latin typeface="Calibri"/>
                <a:cs typeface="Calibri"/>
              </a:rPr>
              <a:t>  </a:t>
            </a:r>
            <a:r>
              <a:rPr sz="1600" b="1" spc="-10" dirty="0">
                <a:latin typeface="Calibri"/>
                <a:cs typeface="Calibri"/>
              </a:rPr>
              <a:t>MR.</a:t>
            </a:r>
            <a:r>
              <a:rPr lang="en-US" sz="1600" b="1" spc="-10" dirty="0">
                <a:latin typeface="Calibri"/>
                <a:cs typeface="Calibri"/>
              </a:rPr>
              <a:t>M.BHARGAV KR</a:t>
            </a:r>
            <a:endParaRPr sz="1600" dirty="0">
              <a:latin typeface="Calibri"/>
              <a:cs typeface="Calibri"/>
            </a:endParaRPr>
          </a:p>
          <a:p>
            <a:pPr marL="614045" algn="l">
              <a:lnSpc>
                <a:spcPct val="100000"/>
              </a:lnSpc>
              <a:spcBef>
                <a:spcPts val="655"/>
              </a:spcBef>
            </a:pPr>
            <a:r>
              <a:rPr lang="en-US" sz="1400" b="1" spc="-25" dirty="0">
                <a:solidFill>
                  <a:srgbClr val="FF0000"/>
                </a:solidFill>
                <a:latin typeface="Calibri"/>
                <a:cs typeface="Calibri"/>
              </a:rPr>
              <a:t>   CO-LEADER</a:t>
            </a:r>
            <a:endParaRPr sz="1400" dirty="0">
              <a:latin typeface="Calibri"/>
              <a:cs typeface="Calibri"/>
            </a:endParaRPr>
          </a:p>
        </p:txBody>
      </p:sp>
      <p:sp>
        <p:nvSpPr>
          <p:cNvPr id="16" name="object 16"/>
          <p:cNvSpPr txBox="1"/>
          <p:nvPr/>
        </p:nvSpPr>
        <p:spPr>
          <a:xfrm>
            <a:off x="7696200" y="5943600"/>
            <a:ext cx="2460497" cy="675185"/>
          </a:xfrm>
          <a:prstGeom prst="rect">
            <a:avLst/>
          </a:prstGeom>
        </p:spPr>
        <p:txBody>
          <a:bodyPr vert="horz" wrap="square" lIns="0" tIns="122555" rIns="0" bIns="0" rtlCol="0">
            <a:spAutoFit/>
          </a:bodyPr>
          <a:lstStyle/>
          <a:p>
            <a:pPr marL="12700">
              <a:lnSpc>
                <a:spcPct val="100000"/>
              </a:lnSpc>
              <a:spcBef>
                <a:spcPts val="965"/>
              </a:spcBef>
            </a:pPr>
            <a:r>
              <a:rPr lang="en-US" sz="1400" b="1" dirty="0">
                <a:latin typeface="Calibri"/>
                <a:cs typeface="Calibri"/>
              </a:rPr>
              <a:t>                </a:t>
            </a:r>
            <a:r>
              <a:rPr sz="1600" b="1" dirty="0">
                <a:latin typeface="Calibri"/>
                <a:cs typeface="Calibri"/>
              </a:rPr>
              <a:t>M</a:t>
            </a:r>
            <a:r>
              <a:rPr lang="en-US" sz="1600" b="1" dirty="0">
                <a:latin typeface="Calibri"/>
                <a:cs typeface="Calibri"/>
              </a:rPr>
              <a:t>S</a:t>
            </a:r>
            <a:r>
              <a:rPr sz="1600" b="1" dirty="0">
                <a:latin typeface="Calibri"/>
                <a:cs typeface="Calibri"/>
              </a:rPr>
              <a:t>.</a:t>
            </a:r>
            <a:r>
              <a:rPr lang="en-IN" sz="1600" b="1" dirty="0">
                <a:latin typeface="Calibri"/>
                <a:cs typeface="Calibri"/>
              </a:rPr>
              <a:t> SONAL SINGH</a:t>
            </a:r>
            <a:endParaRPr sz="1600" dirty="0">
              <a:latin typeface="Calibri"/>
              <a:cs typeface="Calibri"/>
            </a:endParaRPr>
          </a:p>
          <a:p>
            <a:pPr marL="241300">
              <a:lnSpc>
                <a:spcPct val="100000"/>
              </a:lnSpc>
              <a:spcBef>
                <a:spcPts val="740"/>
              </a:spcBef>
            </a:pPr>
            <a:r>
              <a:rPr lang="en-US" sz="1400" b="1" dirty="0">
                <a:solidFill>
                  <a:srgbClr val="FF0000"/>
                </a:solidFill>
                <a:latin typeface="Calibri"/>
                <a:cs typeface="Calibri"/>
              </a:rPr>
              <a:t>                   </a:t>
            </a:r>
            <a:r>
              <a:rPr sz="1400" b="1" dirty="0">
                <a:solidFill>
                  <a:srgbClr val="FF0000"/>
                </a:solidFill>
                <a:latin typeface="Calibri"/>
                <a:cs typeface="Calibri"/>
              </a:rPr>
              <a:t>TIME</a:t>
            </a:r>
            <a:r>
              <a:rPr sz="1400" b="1" spc="-30" dirty="0">
                <a:solidFill>
                  <a:srgbClr val="FF0000"/>
                </a:solidFill>
                <a:latin typeface="Calibri"/>
                <a:cs typeface="Calibri"/>
              </a:rPr>
              <a:t> </a:t>
            </a:r>
            <a:r>
              <a:rPr sz="1400" b="1" spc="-10" dirty="0">
                <a:solidFill>
                  <a:srgbClr val="FF0000"/>
                </a:solidFill>
                <a:latin typeface="Calibri"/>
                <a:cs typeface="Calibri"/>
              </a:rPr>
              <a:t>KEEPER</a:t>
            </a:r>
            <a:endParaRPr sz="1400" dirty="0">
              <a:latin typeface="Calibri"/>
              <a:cs typeface="Calibri"/>
            </a:endParaRPr>
          </a:p>
        </p:txBody>
      </p:sp>
      <p:sp>
        <p:nvSpPr>
          <p:cNvPr id="17" name="object 17"/>
          <p:cNvSpPr txBox="1"/>
          <p:nvPr/>
        </p:nvSpPr>
        <p:spPr>
          <a:xfrm>
            <a:off x="3810000" y="3712664"/>
            <a:ext cx="2967991" cy="509114"/>
          </a:xfrm>
          <a:prstGeom prst="rect">
            <a:avLst/>
          </a:prstGeom>
        </p:spPr>
        <p:txBody>
          <a:bodyPr vert="horz" wrap="square" lIns="0" tIns="34290" rIns="0" bIns="0" rtlCol="0">
            <a:spAutoFit/>
          </a:bodyPr>
          <a:lstStyle/>
          <a:p>
            <a:pPr algn="ctr">
              <a:lnSpc>
                <a:spcPct val="100000"/>
              </a:lnSpc>
              <a:spcBef>
                <a:spcPts val="270"/>
              </a:spcBef>
            </a:pPr>
            <a:r>
              <a:rPr sz="1600" b="1" dirty="0">
                <a:latin typeface="Calibri"/>
                <a:cs typeface="Calibri"/>
              </a:rPr>
              <a:t>MR.</a:t>
            </a:r>
            <a:r>
              <a:rPr lang="en-US" sz="1600" b="1" dirty="0">
                <a:latin typeface="Calibri"/>
                <a:cs typeface="Calibri"/>
              </a:rPr>
              <a:t>MRINMOY KR.MAHATO</a:t>
            </a:r>
            <a:endParaRPr sz="1600" dirty="0">
              <a:latin typeface="Calibri"/>
              <a:cs typeface="Calibri"/>
            </a:endParaRPr>
          </a:p>
          <a:p>
            <a:pPr marL="50800" algn="ctr">
              <a:lnSpc>
                <a:spcPct val="100000"/>
              </a:lnSpc>
              <a:spcBef>
                <a:spcPts val="140"/>
              </a:spcBef>
            </a:pPr>
            <a:r>
              <a:rPr lang="en-US" sz="1400" b="1" spc="-15" dirty="0">
                <a:solidFill>
                  <a:srgbClr val="FF0000"/>
                </a:solidFill>
                <a:latin typeface="Calibri"/>
                <a:cs typeface="Calibri"/>
              </a:rPr>
              <a:t>PROJECT</a:t>
            </a:r>
            <a:r>
              <a:rPr sz="1400" b="1" spc="-15" dirty="0">
                <a:solidFill>
                  <a:srgbClr val="FF0000"/>
                </a:solidFill>
                <a:latin typeface="Calibri"/>
                <a:cs typeface="Calibri"/>
              </a:rPr>
              <a:t> </a:t>
            </a:r>
            <a:r>
              <a:rPr sz="1400" b="1" spc="-10" dirty="0">
                <a:solidFill>
                  <a:srgbClr val="FF0000"/>
                </a:solidFill>
                <a:latin typeface="Calibri"/>
                <a:cs typeface="Calibri"/>
              </a:rPr>
              <a:t>CO-ORDINATOR</a:t>
            </a:r>
            <a:endParaRPr sz="1400" dirty="0">
              <a:latin typeface="Calibri"/>
              <a:cs typeface="Calibri"/>
            </a:endParaRPr>
          </a:p>
        </p:txBody>
      </p:sp>
      <p:sp>
        <p:nvSpPr>
          <p:cNvPr id="18" name="object 18"/>
          <p:cNvSpPr txBox="1"/>
          <p:nvPr/>
        </p:nvSpPr>
        <p:spPr>
          <a:xfrm>
            <a:off x="4572000" y="1600200"/>
            <a:ext cx="2438400" cy="675185"/>
          </a:xfrm>
          <a:prstGeom prst="rect">
            <a:avLst/>
          </a:prstGeom>
        </p:spPr>
        <p:txBody>
          <a:bodyPr vert="horz" wrap="square" lIns="0" tIns="122555" rIns="0" bIns="0" rtlCol="0">
            <a:spAutoFit/>
          </a:bodyPr>
          <a:lstStyle/>
          <a:p>
            <a:pPr marL="12700">
              <a:lnSpc>
                <a:spcPct val="100000"/>
              </a:lnSpc>
              <a:spcBef>
                <a:spcPts val="965"/>
              </a:spcBef>
            </a:pPr>
            <a:r>
              <a:rPr sz="1600" b="1" dirty="0">
                <a:latin typeface="Calibri"/>
                <a:cs typeface="Calibri"/>
              </a:rPr>
              <a:t>MRS.</a:t>
            </a:r>
            <a:r>
              <a:rPr sz="1600" b="1" spc="-45" dirty="0">
                <a:latin typeface="Calibri"/>
                <a:cs typeface="Calibri"/>
              </a:rPr>
              <a:t> </a:t>
            </a:r>
            <a:r>
              <a:rPr sz="1600" b="1" spc="-20" dirty="0">
                <a:latin typeface="Calibri"/>
                <a:cs typeface="Calibri"/>
              </a:rPr>
              <a:t>PREETA</a:t>
            </a:r>
            <a:r>
              <a:rPr sz="1600" b="1" spc="-30" dirty="0">
                <a:latin typeface="Calibri"/>
                <a:cs typeface="Calibri"/>
              </a:rPr>
              <a:t> </a:t>
            </a:r>
            <a:r>
              <a:rPr sz="1600" b="1" spc="-20" dirty="0">
                <a:latin typeface="Calibri"/>
                <a:cs typeface="Calibri"/>
              </a:rPr>
              <a:t>JOHN</a:t>
            </a:r>
            <a:endParaRPr sz="1400" dirty="0">
              <a:latin typeface="Calibri"/>
              <a:cs typeface="Calibri"/>
            </a:endParaRPr>
          </a:p>
          <a:p>
            <a:pPr marL="317500">
              <a:lnSpc>
                <a:spcPct val="100000"/>
              </a:lnSpc>
              <a:spcBef>
                <a:spcPts val="740"/>
              </a:spcBef>
            </a:pPr>
            <a:r>
              <a:rPr sz="1400" b="1" spc="-10" dirty="0">
                <a:solidFill>
                  <a:srgbClr val="FF0000"/>
                </a:solidFill>
                <a:latin typeface="Calibri"/>
                <a:cs typeface="Calibri"/>
              </a:rPr>
              <a:t>PRINCIPAL</a:t>
            </a:r>
            <a:endParaRPr sz="1400" dirty="0">
              <a:latin typeface="Calibri"/>
              <a:cs typeface="Calibri"/>
            </a:endParaRPr>
          </a:p>
        </p:txBody>
      </p:sp>
      <p:pic>
        <p:nvPicPr>
          <p:cNvPr id="19" name="object 19"/>
          <p:cNvPicPr/>
          <p:nvPr/>
        </p:nvPicPr>
        <p:blipFill>
          <a:blip r:embed="rId4" cstate="print"/>
          <a:stretch>
            <a:fillRect/>
          </a:stretch>
        </p:blipFill>
        <p:spPr>
          <a:xfrm>
            <a:off x="10287000" y="990600"/>
            <a:ext cx="1440179" cy="5257800"/>
          </a:xfrm>
          <a:prstGeom prst="rect">
            <a:avLst/>
          </a:prstGeom>
        </p:spPr>
      </p:pic>
      <p:sp>
        <p:nvSpPr>
          <p:cNvPr id="20" name="object 20"/>
          <p:cNvSpPr txBox="1"/>
          <p:nvPr/>
        </p:nvSpPr>
        <p:spPr>
          <a:xfrm>
            <a:off x="10976864" y="1077213"/>
            <a:ext cx="201295" cy="452120"/>
          </a:xfrm>
          <a:prstGeom prst="rect">
            <a:avLst/>
          </a:prstGeom>
        </p:spPr>
        <p:txBody>
          <a:bodyPr vert="horz" wrap="square" lIns="0" tIns="12065" rIns="0" bIns="0" rtlCol="0">
            <a:spAutoFit/>
          </a:bodyPr>
          <a:lstStyle/>
          <a:p>
            <a:pPr marL="12700">
              <a:lnSpc>
                <a:spcPct val="100000"/>
              </a:lnSpc>
              <a:spcBef>
                <a:spcPts val="95"/>
              </a:spcBef>
            </a:pPr>
            <a:r>
              <a:rPr sz="2800" b="1" i="1" spc="-50" dirty="0">
                <a:solidFill>
                  <a:srgbClr val="FFC000"/>
                </a:solidFill>
                <a:latin typeface="Calibri"/>
                <a:cs typeface="Calibri"/>
              </a:rPr>
              <a:t>T</a:t>
            </a:r>
            <a:endParaRPr sz="2800">
              <a:latin typeface="Calibri"/>
              <a:cs typeface="Calibri"/>
            </a:endParaRPr>
          </a:p>
        </p:txBody>
      </p:sp>
      <p:sp>
        <p:nvSpPr>
          <p:cNvPr id="21" name="object 21"/>
          <p:cNvSpPr txBox="1"/>
          <p:nvPr/>
        </p:nvSpPr>
        <p:spPr>
          <a:xfrm>
            <a:off x="10363961" y="1448561"/>
            <a:ext cx="1219200" cy="4419600"/>
          </a:xfrm>
          <a:prstGeom prst="rect">
            <a:avLst/>
          </a:prstGeom>
          <a:ln w="25907">
            <a:solidFill>
              <a:srgbClr val="385D89"/>
            </a:solidFill>
          </a:ln>
        </p:spPr>
        <p:txBody>
          <a:bodyPr vert="horz" wrap="square" lIns="0" tIns="67310" rIns="0" bIns="0" rtlCol="0">
            <a:spAutoFit/>
          </a:bodyPr>
          <a:lstStyle/>
          <a:p>
            <a:pPr marL="625475" marR="275590">
              <a:lnSpc>
                <a:spcPct val="100000"/>
              </a:lnSpc>
              <a:spcBef>
                <a:spcPts val="530"/>
              </a:spcBef>
            </a:pPr>
            <a:r>
              <a:rPr sz="2800" b="1" i="1" spc="-50" dirty="0">
                <a:solidFill>
                  <a:srgbClr val="FFC000"/>
                </a:solidFill>
                <a:latin typeface="Calibri"/>
                <a:cs typeface="Calibri"/>
              </a:rPr>
              <a:t>E A M P R O F</a:t>
            </a:r>
            <a:r>
              <a:rPr sz="2800" b="1" i="1" spc="700" dirty="0">
                <a:solidFill>
                  <a:srgbClr val="FFC000"/>
                </a:solidFill>
                <a:latin typeface="Calibri"/>
                <a:cs typeface="Calibri"/>
              </a:rPr>
              <a:t> </a:t>
            </a:r>
            <a:r>
              <a:rPr sz="2800" b="1" i="1" spc="-50" dirty="0">
                <a:solidFill>
                  <a:srgbClr val="FFC000"/>
                </a:solidFill>
                <a:latin typeface="Calibri"/>
                <a:cs typeface="Calibri"/>
              </a:rPr>
              <a:t>I</a:t>
            </a:r>
            <a:r>
              <a:rPr sz="2800" b="1" i="1" spc="700" dirty="0">
                <a:solidFill>
                  <a:srgbClr val="FFC000"/>
                </a:solidFill>
                <a:latin typeface="Calibri"/>
                <a:cs typeface="Calibri"/>
              </a:rPr>
              <a:t> </a:t>
            </a:r>
            <a:r>
              <a:rPr sz="2800" b="1" i="1" spc="-50" dirty="0">
                <a:solidFill>
                  <a:srgbClr val="FFC000"/>
                </a:solidFill>
                <a:latin typeface="Calibri"/>
                <a:cs typeface="Calibri"/>
              </a:rPr>
              <a:t>L E</a:t>
            </a:r>
            <a:endParaRPr sz="2800">
              <a:latin typeface="Calibri"/>
              <a:cs typeface="Calibri"/>
            </a:endParaRPr>
          </a:p>
        </p:txBody>
      </p:sp>
      <p:grpSp>
        <p:nvGrpSpPr>
          <p:cNvPr id="29" name="Group 28">
            <a:extLst>
              <a:ext uri="{FF2B5EF4-FFF2-40B4-BE49-F238E27FC236}">
                <a16:creationId xmlns:a16="http://schemas.microsoft.com/office/drawing/2014/main" id="{052BB0EC-13BF-4AE9-6A6C-A6A5B6253884}"/>
              </a:ext>
            </a:extLst>
          </p:cNvPr>
          <p:cNvGrpSpPr>
            <a:grpSpLocks noGrp="1" noUngrp="1" noRot="1" noMove="1" noResize="1"/>
          </p:cNvGrpSpPr>
          <p:nvPr/>
        </p:nvGrpSpPr>
        <p:grpSpPr>
          <a:xfrm>
            <a:off x="-1" y="-1"/>
            <a:ext cx="12192002" cy="6864309"/>
            <a:chOff x="-1" y="-1"/>
            <a:chExt cx="12192002" cy="6864309"/>
          </a:xfrm>
        </p:grpSpPr>
        <p:sp>
          <p:nvSpPr>
            <p:cNvPr id="30" name="Rectangle 29">
              <a:extLst>
                <a:ext uri="{FF2B5EF4-FFF2-40B4-BE49-F238E27FC236}">
                  <a16:creationId xmlns:a16="http://schemas.microsoft.com/office/drawing/2014/main" id="{FDC239DD-C6E5-84AF-D6C1-B2FD13B050EF}"/>
                </a:ext>
              </a:extLst>
            </p:cNvPr>
            <p:cNvSpPr>
              <a:spLocks noGrp="1" noRot="1" noMove="1" noResize="1" noEditPoints="1" noAdjustHandles="1" noChangeArrowheads="1" noChangeShapeType="1"/>
            </p:cNvSpPr>
            <p:nvPr/>
          </p:nvSpPr>
          <p:spPr>
            <a:xfrm>
              <a:off x="-1" y="-1"/>
              <a:ext cx="12192001" cy="1325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17B3021F-E40C-BD5A-34A7-166CDDC9CF42}"/>
                </a:ext>
              </a:extLst>
            </p:cNvPr>
            <p:cNvSpPr>
              <a:spLocks noGrp="1" noRot="1" noMove="1" noResize="1" noEditPoints="1" noAdjustHandles="1" noChangeArrowheads="1" noChangeShapeType="1"/>
            </p:cNvSpPr>
            <p:nvPr/>
          </p:nvSpPr>
          <p:spPr>
            <a:xfrm>
              <a:off x="0" y="6725477"/>
              <a:ext cx="12192001" cy="132523"/>
            </a:xfrm>
            <a:prstGeom prst="rect">
              <a:avLst/>
            </a:prstGeom>
            <a:solidFill>
              <a:schemeClr val="accent6">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992E9F2E-63FC-5452-FDA4-765AFB06D257}"/>
                </a:ext>
              </a:extLst>
            </p:cNvPr>
            <p:cNvSpPr>
              <a:spLocks noGrp="1" noRot="1" noMove="1" noResize="1" noEditPoints="1" noAdjustHandles="1" noChangeArrowheads="1" noChangeShapeType="1"/>
            </p:cNvSpPr>
            <p:nvPr/>
          </p:nvSpPr>
          <p:spPr>
            <a:xfrm rot="5400000">
              <a:off x="-3362740" y="3362740"/>
              <a:ext cx="6858002" cy="13252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E2AA42C4-2E09-E3CF-220C-CD2516217CF9}"/>
                </a:ext>
              </a:extLst>
            </p:cNvPr>
            <p:cNvSpPr>
              <a:spLocks noGrp="1" noRot="1" noMove="1" noResize="1" noEditPoints="1" noAdjustHandles="1" noChangeArrowheads="1" noChangeShapeType="1"/>
            </p:cNvSpPr>
            <p:nvPr/>
          </p:nvSpPr>
          <p:spPr>
            <a:xfrm rot="5400000">
              <a:off x="8696738" y="3362740"/>
              <a:ext cx="6858002" cy="132522"/>
            </a:xfrm>
            <a:prstGeom prst="rect">
              <a:avLst/>
            </a:prstGeom>
            <a:solidFill>
              <a:schemeClr val="accent6">
                <a:lumMod val="75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Pentagon 33">
              <a:extLst>
                <a:ext uri="{FF2B5EF4-FFF2-40B4-BE49-F238E27FC236}">
                  <a16:creationId xmlns:a16="http://schemas.microsoft.com/office/drawing/2014/main" id="{70856F04-9FE6-94FE-E412-ED85C7B26F64}"/>
                </a:ext>
              </a:extLst>
            </p:cNvPr>
            <p:cNvSpPr>
              <a:spLocks noGrp="1" noRot="1" noMove="1" noResize="1" noEditPoints="1" noAdjustHandles="1" noChangeArrowheads="1" noChangeShapeType="1"/>
            </p:cNvSpPr>
            <p:nvPr/>
          </p:nvSpPr>
          <p:spPr>
            <a:xfrm rot="5400000">
              <a:off x="177800" y="-177800"/>
              <a:ext cx="330203" cy="685803"/>
            </a:xfrm>
            <a:prstGeom prst="homePlate">
              <a:avLst>
                <a:gd name="adj" fmla="val 57200"/>
              </a:avLst>
            </a:prstGeom>
            <a:solidFill>
              <a:schemeClr val="accent6">
                <a:lumMod val="75000"/>
              </a:schemeClr>
            </a:solidFill>
            <a:ln>
              <a:solidFill>
                <a:schemeClr val="accent2"/>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Arrow: Pentagon 34">
              <a:extLst>
                <a:ext uri="{FF2B5EF4-FFF2-40B4-BE49-F238E27FC236}">
                  <a16:creationId xmlns:a16="http://schemas.microsoft.com/office/drawing/2014/main" id="{40008336-778D-2775-45BC-275EAE05C34D}"/>
                </a:ext>
              </a:extLst>
            </p:cNvPr>
            <p:cNvSpPr>
              <a:spLocks noGrp="1" noRot="1" noMove="1" noResize="1" noEditPoints="1" noAdjustHandles="1" noChangeArrowheads="1" noChangeShapeType="1"/>
            </p:cNvSpPr>
            <p:nvPr/>
          </p:nvSpPr>
          <p:spPr>
            <a:xfrm rot="16200000">
              <a:off x="11683997" y="6356305"/>
              <a:ext cx="330203" cy="685803"/>
            </a:xfrm>
            <a:prstGeom prst="homePlate">
              <a:avLst>
                <a:gd name="adj" fmla="val 57200"/>
              </a:avLst>
            </a:prstGeom>
            <a:solidFill>
              <a:srgbClr val="0070C0"/>
            </a:solidFill>
            <a:ln>
              <a:solidFill>
                <a:srgbClr val="0070C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36" name="Picture 35">
            <a:extLst>
              <a:ext uri="{FF2B5EF4-FFF2-40B4-BE49-F238E27FC236}">
                <a16:creationId xmlns:a16="http://schemas.microsoft.com/office/drawing/2014/main" id="{00000000-0008-0000-0000-00000A00000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5800" y="4251920"/>
            <a:ext cx="1490400" cy="1767880"/>
          </a:xfrm>
          <a:prstGeom prst="rect">
            <a:avLst/>
          </a:prstGeom>
          <a:ln>
            <a:solidFill>
              <a:srgbClr val="FFFFFF"/>
            </a:solidFill>
          </a:ln>
        </p:spPr>
      </p:pic>
      <p:pic>
        <p:nvPicPr>
          <p:cNvPr id="7" name="Picture 6">
            <a:extLst>
              <a:ext uri="{FF2B5EF4-FFF2-40B4-BE49-F238E27FC236}">
                <a16:creationId xmlns:a16="http://schemas.microsoft.com/office/drawing/2014/main" id="{095AA8E7-107B-E868-4F4A-10052D418F4F}"/>
              </a:ext>
            </a:extLst>
          </p:cNvPr>
          <p:cNvPicPr>
            <a:picLocks noChangeAspect="1"/>
          </p:cNvPicPr>
          <p:nvPr/>
        </p:nvPicPr>
        <p:blipFill>
          <a:blip r:embed="rId6"/>
          <a:srcRect l="9109" r="2629" b="9711"/>
          <a:stretch/>
        </p:blipFill>
        <p:spPr>
          <a:xfrm>
            <a:off x="8261074" y="4251919"/>
            <a:ext cx="1721126" cy="1833561"/>
          </a:xfrm>
          <a:prstGeom prst="rect">
            <a:avLst/>
          </a:prstGeom>
          <a:ln w="9525">
            <a:noFill/>
          </a:ln>
        </p:spPr>
      </p:pic>
      <p:pic>
        <p:nvPicPr>
          <p:cNvPr id="10" name="Picture 9">
            <a:extLst>
              <a:ext uri="{FF2B5EF4-FFF2-40B4-BE49-F238E27FC236}">
                <a16:creationId xmlns:a16="http://schemas.microsoft.com/office/drawing/2014/main" id="{C27CB324-2E8F-5C8F-96DF-AE3BF163CD40}"/>
              </a:ext>
            </a:extLst>
          </p:cNvPr>
          <p:cNvPicPr>
            <a:picLocks noChangeAspect="1"/>
          </p:cNvPicPr>
          <p:nvPr/>
        </p:nvPicPr>
        <p:blipFill>
          <a:blip r:embed="rId7"/>
          <a:srcRect l="10450" r="12749" b="16981"/>
          <a:stretch/>
        </p:blipFill>
        <p:spPr>
          <a:xfrm>
            <a:off x="3352800" y="4199720"/>
            <a:ext cx="1681987" cy="1885760"/>
          </a:xfrm>
          <a:prstGeom prst="rect">
            <a:avLst/>
          </a:prstGeom>
          <a:ln>
            <a:noFill/>
          </a:ln>
        </p:spPr>
      </p:pic>
      <p:pic>
        <p:nvPicPr>
          <p:cNvPr id="5" name="Picture 4" descr="A person in a sweater&#10;&#10;Description automatically generated">
            <a:extLst>
              <a:ext uri="{FF2B5EF4-FFF2-40B4-BE49-F238E27FC236}">
                <a16:creationId xmlns:a16="http://schemas.microsoft.com/office/drawing/2014/main" id="{A5CBBEDE-658E-BC6D-6C70-BAFD5EF1E0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9420" y="2402428"/>
            <a:ext cx="1426114" cy="1331372"/>
          </a:xfrm>
          <a:prstGeom prst="rect">
            <a:avLst/>
          </a:prstGeom>
        </p:spPr>
      </p:pic>
      <p:pic>
        <p:nvPicPr>
          <p:cNvPr id="6" name="Picture 5" descr="A person in a suit and tie&#10;&#10;Description automatically generated">
            <a:extLst>
              <a:ext uri="{FF2B5EF4-FFF2-40B4-BE49-F238E27FC236}">
                <a16:creationId xmlns:a16="http://schemas.microsoft.com/office/drawing/2014/main" id="{120106D2-1510-39B1-B664-7DE56EFB9E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68371" y="4191000"/>
            <a:ext cx="1783811" cy="1899413"/>
          </a:xfrm>
          <a:prstGeom prst="rect">
            <a:avLst/>
          </a:prstGeom>
        </p:spPr>
      </p:pic>
      <p:sp>
        <p:nvSpPr>
          <p:cNvPr id="8" name="object 15">
            <a:extLst>
              <a:ext uri="{FF2B5EF4-FFF2-40B4-BE49-F238E27FC236}">
                <a16:creationId xmlns:a16="http://schemas.microsoft.com/office/drawing/2014/main" id="{8C9BB77E-09A3-489A-6B14-E45013B857D8}"/>
              </a:ext>
            </a:extLst>
          </p:cNvPr>
          <p:cNvSpPr txBox="1"/>
          <p:nvPr/>
        </p:nvSpPr>
        <p:spPr>
          <a:xfrm>
            <a:off x="5185409" y="5943600"/>
            <a:ext cx="2967991" cy="662361"/>
          </a:xfrm>
          <a:prstGeom prst="rect">
            <a:avLst/>
          </a:prstGeom>
        </p:spPr>
        <p:txBody>
          <a:bodyPr vert="horz" wrap="square" lIns="0" tIns="109855" rIns="0" bIns="0" rtlCol="0">
            <a:spAutoFit/>
          </a:bodyPr>
          <a:lstStyle/>
          <a:p>
            <a:pPr marL="12700">
              <a:lnSpc>
                <a:spcPct val="100000"/>
              </a:lnSpc>
              <a:spcBef>
                <a:spcPts val="865"/>
              </a:spcBef>
            </a:pPr>
            <a:r>
              <a:rPr lang="en-US" sz="1400" b="1" spc="-10" dirty="0">
                <a:latin typeface="Calibri"/>
                <a:cs typeface="Calibri"/>
              </a:rPr>
              <a:t>      </a:t>
            </a:r>
            <a:r>
              <a:rPr lang="en-US" sz="1600" b="1" spc="-10" dirty="0">
                <a:latin typeface="Calibri"/>
                <a:cs typeface="Calibri"/>
              </a:rPr>
              <a:t>  </a:t>
            </a:r>
            <a:r>
              <a:rPr sz="1600" b="1" spc="-10" dirty="0">
                <a:latin typeface="Calibri"/>
                <a:cs typeface="Calibri"/>
              </a:rPr>
              <a:t>M</a:t>
            </a:r>
            <a:r>
              <a:rPr lang="en-IN" sz="1600" b="1" spc="-10" dirty="0">
                <a:latin typeface="Calibri"/>
                <a:cs typeface="Calibri"/>
              </a:rPr>
              <a:t>R.</a:t>
            </a:r>
            <a:r>
              <a:rPr lang="en-US" sz="1600" b="1" spc="-10" dirty="0">
                <a:latin typeface="Calibri"/>
                <a:cs typeface="Calibri"/>
              </a:rPr>
              <a:t> SURYA PRAKASH TIWARY</a:t>
            </a:r>
            <a:endParaRPr sz="1600" dirty="0">
              <a:latin typeface="Calibri"/>
              <a:cs typeface="Calibri"/>
            </a:endParaRPr>
          </a:p>
          <a:p>
            <a:pPr marL="614045">
              <a:lnSpc>
                <a:spcPct val="100000"/>
              </a:lnSpc>
              <a:spcBef>
                <a:spcPts val="655"/>
              </a:spcBef>
            </a:pPr>
            <a:r>
              <a:rPr lang="en-US" sz="1400" b="1" spc="-25" dirty="0">
                <a:solidFill>
                  <a:srgbClr val="FF0000"/>
                </a:solidFill>
                <a:latin typeface="Calibri"/>
                <a:cs typeface="Calibri"/>
              </a:rPr>
              <a:t>       RECORD-KEEPER</a:t>
            </a:r>
            <a:endParaRPr sz="1400" dirty="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58AAF-7F2B-4DAC-F6FC-331A96ED7145}"/>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70069B3-05BC-A5E4-CD48-85F6E6F88799}"/>
              </a:ext>
            </a:extLst>
          </p:cNvPr>
          <p:cNvGraphicFramePr>
            <a:graphicFrameLocks noGrp="1"/>
          </p:cNvGraphicFramePr>
          <p:nvPr>
            <p:extLst>
              <p:ext uri="{D42A27DB-BD31-4B8C-83A1-F6EECF244321}">
                <p14:modId xmlns:p14="http://schemas.microsoft.com/office/powerpoint/2010/main" val="1645019107"/>
              </p:ext>
            </p:extLst>
          </p:nvPr>
        </p:nvGraphicFramePr>
        <p:xfrm>
          <a:off x="457200" y="1073775"/>
          <a:ext cx="11353799" cy="5390259"/>
        </p:xfrm>
        <a:graphic>
          <a:graphicData uri="http://schemas.openxmlformats.org/drawingml/2006/table">
            <a:tbl>
              <a:tblPr firstRow="1" firstCol="1" bandRow="1">
                <a:tableStyleId>{5C22544A-7EE6-4342-B048-85BDC9FD1C3A}</a:tableStyleId>
              </a:tblPr>
              <a:tblGrid>
                <a:gridCol w="1124447">
                  <a:extLst>
                    <a:ext uri="{9D8B030D-6E8A-4147-A177-3AD203B41FA5}">
                      <a16:colId xmlns:a16="http://schemas.microsoft.com/office/drawing/2014/main" val="1311127098"/>
                    </a:ext>
                  </a:extLst>
                </a:gridCol>
                <a:gridCol w="7981709">
                  <a:extLst>
                    <a:ext uri="{9D8B030D-6E8A-4147-A177-3AD203B41FA5}">
                      <a16:colId xmlns:a16="http://schemas.microsoft.com/office/drawing/2014/main" val="2916853751"/>
                    </a:ext>
                  </a:extLst>
                </a:gridCol>
                <a:gridCol w="2247643">
                  <a:extLst>
                    <a:ext uri="{9D8B030D-6E8A-4147-A177-3AD203B41FA5}">
                      <a16:colId xmlns:a16="http://schemas.microsoft.com/office/drawing/2014/main" val="611344826"/>
                    </a:ext>
                  </a:extLst>
                </a:gridCol>
              </a:tblGrid>
              <a:tr h="344428">
                <a:tc>
                  <a:txBody>
                    <a:bodyPr/>
                    <a:lstStyle/>
                    <a:p>
                      <a:pPr algn="just">
                        <a:lnSpc>
                          <a:spcPct val="107000"/>
                        </a:lnSpc>
                        <a:spcAft>
                          <a:spcPts val="800"/>
                        </a:spcAft>
                      </a:pPr>
                      <a:r>
                        <a:rPr lang="en-IN" sz="2200" b="1" u="sng" dirty="0">
                          <a:effectLst/>
                        </a:rPr>
                        <a:t>S.NO </a:t>
                      </a:r>
                      <a:endParaRPr lang="en-IN" sz="22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52070" algn="ctr">
                        <a:lnSpc>
                          <a:spcPct val="107000"/>
                        </a:lnSpc>
                        <a:spcAft>
                          <a:spcPts val="800"/>
                        </a:spcAft>
                      </a:pPr>
                      <a:r>
                        <a:rPr lang="en-IN" sz="2200" b="1" u="sng" dirty="0">
                          <a:effectLst/>
                        </a:rPr>
                        <a:t>TOPIC </a:t>
                      </a:r>
                      <a:endParaRPr lang="en-IN" sz="22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a:lnSpc>
                          <a:spcPct val="107000"/>
                        </a:lnSpc>
                        <a:spcAft>
                          <a:spcPts val="800"/>
                        </a:spcAft>
                      </a:pPr>
                      <a:r>
                        <a:rPr lang="en-IN" sz="2200" b="1" u="sng" dirty="0">
                          <a:effectLst/>
                        </a:rPr>
                        <a:t>PAGE NO. </a:t>
                      </a:r>
                      <a:endParaRPr lang="en-IN" sz="22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2427250827"/>
                  </a:ext>
                </a:extLst>
              </a:tr>
              <a:tr h="371554">
                <a:tc>
                  <a:txBody>
                    <a:bodyPr/>
                    <a:lstStyle/>
                    <a:p>
                      <a:pPr marR="46355" algn="ctr">
                        <a:lnSpc>
                          <a:spcPct val="107000"/>
                        </a:lnSpc>
                        <a:spcAft>
                          <a:spcPts val="800"/>
                        </a:spcAft>
                      </a:pPr>
                      <a:r>
                        <a:rPr lang="en-IN" sz="2400" b="1" dirty="0">
                          <a:effectLst/>
                        </a:rPr>
                        <a:t>1 </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6990" algn="ctr">
                        <a:lnSpc>
                          <a:spcPct val="107000"/>
                        </a:lnSpc>
                        <a:spcAft>
                          <a:spcPts val="800"/>
                        </a:spcAft>
                      </a:pPr>
                      <a:r>
                        <a:rPr lang="en-IN" sz="2400" b="1" dirty="0">
                          <a:effectLst/>
                        </a:rPr>
                        <a:t>INTRODUCTION </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1 </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2903156616"/>
                  </a:ext>
                </a:extLst>
              </a:tr>
              <a:tr h="371554">
                <a:tc>
                  <a:txBody>
                    <a:bodyPr/>
                    <a:lstStyle/>
                    <a:p>
                      <a:pPr marR="46355" algn="ctr">
                        <a:lnSpc>
                          <a:spcPct val="107000"/>
                        </a:lnSpc>
                        <a:spcAft>
                          <a:spcPts val="800"/>
                        </a:spcAft>
                      </a:pPr>
                      <a:r>
                        <a:rPr lang="en-IN" sz="2400" b="1" dirty="0">
                          <a:effectLst/>
                        </a:rPr>
                        <a:t>2</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6990" algn="ctr">
                        <a:lnSpc>
                          <a:spcPct val="107000"/>
                        </a:lnSpc>
                        <a:spcAft>
                          <a:spcPts val="800"/>
                        </a:spcAft>
                      </a:pPr>
                      <a:r>
                        <a:rPr lang="en-IN" sz="2400" b="1" dirty="0">
                          <a:effectLst/>
                        </a:rPr>
                        <a:t>FEASIBILITY STUDY</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2</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2960243692"/>
                  </a:ext>
                </a:extLst>
              </a:tr>
              <a:tr h="371554">
                <a:tc>
                  <a:txBody>
                    <a:bodyPr/>
                    <a:lstStyle/>
                    <a:p>
                      <a:pPr marR="46355" algn="ctr">
                        <a:lnSpc>
                          <a:spcPct val="107000"/>
                        </a:lnSpc>
                        <a:spcAft>
                          <a:spcPts val="800"/>
                        </a:spcAft>
                      </a:pPr>
                      <a:r>
                        <a:rPr lang="en-IN" sz="2400" b="1">
                          <a:effectLst/>
                        </a:rPr>
                        <a:t>3</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9530" algn="ctr">
                        <a:lnSpc>
                          <a:spcPct val="107000"/>
                        </a:lnSpc>
                        <a:spcAft>
                          <a:spcPts val="800"/>
                        </a:spcAft>
                      </a:pPr>
                      <a:r>
                        <a:rPr lang="en-IN" sz="2400" b="1" dirty="0">
                          <a:effectLst/>
                        </a:rPr>
                        <a:t>OBJECTIVE </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3</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3305077227"/>
                  </a:ext>
                </a:extLst>
              </a:tr>
              <a:tr h="371554">
                <a:tc>
                  <a:txBody>
                    <a:bodyPr/>
                    <a:lstStyle/>
                    <a:p>
                      <a:pPr marR="46355" algn="ctr">
                        <a:lnSpc>
                          <a:spcPct val="107000"/>
                        </a:lnSpc>
                        <a:spcAft>
                          <a:spcPts val="800"/>
                        </a:spcAft>
                      </a:pPr>
                      <a:r>
                        <a:rPr lang="en-IN" sz="2400" b="1">
                          <a:effectLst/>
                        </a:rPr>
                        <a:t>4</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9530" algn="ctr">
                        <a:lnSpc>
                          <a:spcPct val="107000"/>
                        </a:lnSpc>
                        <a:spcAft>
                          <a:spcPts val="800"/>
                        </a:spcAft>
                      </a:pPr>
                      <a:r>
                        <a:rPr lang="en-IN" sz="2400" b="1" dirty="0">
                          <a:effectLst/>
                        </a:rPr>
                        <a:t>TARGET AUDIENCE</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4</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1467273616"/>
                  </a:ext>
                </a:extLst>
              </a:tr>
              <a:tr h="371554">
                <a:tc>
                  <a:txBody>
                    <a:bodyPr/>
                    <a:lstStyle/>
                    <a:p>
                      <a:pPr marR="46355" algn="ctr">
                        <a:lnSpc>
                          <a:spcPct val="107000"/>
                        </a:lnSpc>
                        <a:spcAft>
                          <a:spcPts val="800"/>
                        </a:spcAft>
                      </a:pPr>
                      <a:r>
                        <a:rPr lang="en-IN" sz="2400" b="1">
                          <a:effectLst/>
                        </a:rPr>
                        <a:t>5</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9530" algn="ctr">
                        <a:lnSpc>
                          <a:spcPct val="107000"/>
                        </a:lnSpc>
                        <a:spcAft>
                          <a:spcPts val="800"/>
                        </a:spcAft>
                      </a:pPr>
                      <a:r>
                        <a:rPr lang="en-IN" sz="2400" b="1" dirty="0">
                          <a:effectLst/>
                        </a:rPr>
                        <a:t>ADVANTAGES</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5</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986196208"/>
                  </a:ext>
                </a:extLst>
              </a:tr>
              <a:tr h="371554">
                <a:tc>
                  <a:txBody>
                    <a:bodyPr/>
                    <a:lstStyle/>
                    <a:p>
                      <a:pPr marR="46355" algn="ctr">
                        <a:lnSpc>
                          <a:spcPct val="107000"/>
                        </a:lnSpc>
                        <a:spcAft>
                          <a:spcPts val="800"/>
                        </a:spcAft>
                      </a:pPr>
                      <a:r>
                        <a:rPr lang="en-IN" sz="2400" b="1">
                          <a:effectLst/>
                        </a:rPr>
                        <a:t>6</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9530" algn="ctr">
                        <a:lnSpc>
                          <a:spcPct val="107000"/>
                        </a:lnSpc>
                        <a:spcAft>
                          <a:spcPts val="800"/>
                        </a:spcAft>
                      </a:pPr>
                      <a:r>
                        <a:rPr lang="en-IN" sz="2400" b="1" dirty="0">
                          <a:effectLst/>
                        </a:rPr>
                        <a:t>DIS-ADVANTAGES</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6</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2920948950"/>
                  </a:ext>
                </a:extLst>
              </a:tr>
              <a:tr h="371554">
                <a:tc>
                  <a:txBody>
                    <a:bodyPr/>
                    <a:lstStyle/>
                    <a:p>
                      <a:pPr marR="46355" algn="ctr">
                        <a:lnSpc>
                          <a:spcPct val="107000"/>
                        </a:lnSpc>
                        <a:spcAft>
                          <a:spcPts val="800"/>
                        </a:spcAft>
                      </a:pPr>
                      <a:r>
                        <a:rPr lang="en-IN" sz="2400" b="1">
                          <a:effectLst/>
                        </a:rPr>
                        <a:t>7</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9530" algn="ctr">
                        <a:lnSpc>
                          <a:spcPct val="107000"/>
                        </a:lnSpc>
                        <a:spcAft>
                          <a:spcPts val="800"/>
                        </a:spcAft>
                      </a:pPr>
                      <a:r>
                        <a:rPr lang="en-IN" sz="2400" b="1" dirty="0">
                          <a:effectLst/>
                        </a:rPr>
                        <a:t>MODULES AND FUNCTIONALITIES</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7</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2709553943"/>
                  </a:ext>
                </a:extLst>
              </a:tr>
              <a:tr h="371554">
                <a:tc>
                  <a:txBody>
                    <a:bodyPr/>
                    <a:lstStyle/>
                    <a:p>
                      <a:pPr marR="46355" algn="ctr">
                        <a:lnSpc>
                          <a:spcPct val="107000"/>
                        </a:lnSpc>
                        <a:spcAft>
                          <a:spcPts val="800"/>
                        </a:spcAft>
                      </a:pPr>
                      <a:r>
                        <a:rPr lang="en-IN" sz="2400" b="1">
                          <a:effectLst/>
                        </a:rPr>
                        <a:t>8</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7625" algn="ctr">
                        <a:lnSpc>
                          <a:spcPct val="107000"/>
                        </a:lnSpc>
                        <a:spcAft>
                          <a:spcPts val="800"/>
                        </a:spcAft>
                      </a:pPr>
                      <a:r>
                        <a:rPr lang="en-IN" sz="2400" b="1" dirty="0">
                          <a:effectLst/>
                        </a:rPr>
                        <a:t>FLOWCHART /ER-DAIGRAM</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8</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2530188745"/>
                  </a:ext>
                </a:extLst>
              </a:tr>
              <a:tr h="371554">
                <a:tc>
                  <a:txBody>
                    <a:bodyPr/>
                    <a:lstStyle/>
                    <a:p>
                      <a:pPr marR="46355" algn="ctr">
                        <a:lnSpc>
                          <a:spcPct val="107000"/>
                        </a:lnSpc>
                        <a:spcAft>
                          <a:spcPts val="800"/>
                        </a:spcAft>
                      </a:pPr>
                      <a:r>
                        <a:rPr lang="en-IN" sz="2400" b="1">
                          <a:effectLst/>
                        </a:rPr>
                        <a:t>9 </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6990" algn="ctr">
                        <a:lnSpc>
                          <a:spcPct val="107000"/>
                        </a:lnSpc>
                        <a:spcAft>
                          <a:spcPts val="800"/>
                        </a:spcAft>
                      </a:pPr>
                      <a:r>
                        <a:rPr lang="en-IN" sz="2400" b="1" dirty="0">
                          <a:effectLst/>
                        </a:rPr>
                        <a:t>BLOCK DIAGRAM(DFD)</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9</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2428224241"/>
                  </a:ext>
                </a:extLst>
              </a:tr>
              <a:tr h="371554">
                <a:tc>
                  <a:txBody>
                    <a:bodyPr/>
                    <a:lstStyle/>
                    <a:p>
                      <a:pPr marR="46355" algn="ctr">
                        <a:lnSpc>
                          <a:spcPct val="107000"/>
                        </a:lnSpc>
                        <a:spcAft>
                          <a:spcPts val="800"/>
                        </a:spcAft>
                      </a:pPr>
                      <a:r>
                        <a:rPr lang="en-IN" sz="2400" b="1">
                          <a:effectLst/>
                        </a:rPr>
                        <a:t>10 </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6990" algn="ctr">
                        <a:lnSpc>
                          <a:spcPct val="107000"/>
                        </a:lnSpc>
                        <a:spcAft>
                          <a:spcPts val="800"/>
                        </a:spcAft>
                      </a:pPr>
                      <a:r>
                        <a:rPr lang="en-IN" sz="2400" b="1">
                          <a:effectLst/>
                        </a:rPr>
                        <a:t>REQUIREMENTS </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10 </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829674603"/>
                  </a:ext>
                </a:extLst>
              </a:tr>
              <a:tr h="371554">
                <a:tc>
                  <a:txBody>
                    <a:bodyPr/>
                    <a:lstStyle/>
                    <a:p>
                      <a:pPr marR="46355" algn="ctr">
                        <a:lnSpc>
                          <a:spcPct val="107000"/>
                        </a:lnSpc>
                        <a:spcAft>
                          <a:spcPts val="800"/>
                        </a:spcAft>
                      </a:pPr>
                      <a:r>
                        <a:rPr lang="en-IN" sz="2400" b="1">
                          <a:effectLst/>
                        </a:rPr>
                        <a:t>11</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6990" algn="ctr">
                        <a:lnSpc>
                          <a:spcPct val="107000"/>
                        </a:lnSpc>
                        <a:spcAft>
                          <a:spcPts val="800"/>
                        </a:spcAft>
                      </a:pPr>
                      <a:r>
                        <a:rPr lang="en-IN" sz="2400" b="1">
                          <a:effectLst/>
                        </a:rPr>
                        <a:t>SCHEDULE FOR  PROJECT / GANTT CHAT</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11</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4230917988"/>
                  </a:ext>
                </a:extLst>
              </a:tr>
              <a:tr h="371554">
                <a:tc>
                  <a:txBody>
                    <a:bodyPr/>
                    <a:lstStyle/>
                    <a:p>
                      <a:pPr marR="46355" algn="ctr">
                        <a:lnSpc>
                          <a:spcPct val="107000"/>
                        </a:lnSpc>
                        <a:spcAft>
                          <a:spcPts val="800"/>
                        </a:spcAft>
                      </a:pPr>
                      <a:r>
                        <a:rPr lang="en-IN" sz="2400" b="1">
                          <a:effectLst/>
                        </a:rPr>
                        <a:t>12</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6990" algn="ctr">
                        <a:lnSpc>
                          <a:spcPct val="107000"/>
                        </a:lnSpc>
                        <a:spcAft>
                          <a:spcPts val="800"/>
                        </a:spcAft>
                      </a:pPr>
                      <a:r>
                        <a:rPr lang="en-IN" sz="2400" b="1">
                          <a:effectLst/>
                        </a:rPr>
                        <a:t>BIBLIOGRAPHY </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12</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1692466026"/>
                  </a:ext>
                </a:extLst>
              </a:tr>
              <a:tr h="371554">
                <a:tc>
                  <a:txBody>
                    <a:bodyPr/>
                    <a:lstStyle/>
                    <a:p>
                      <a:pPr marR="46355" algn="ctr">
                        <a:lnSpc>
                          <a:spcPct val="107000"/>
                        </a:lnSpc>
                        <a:spcAft>
                          <a:spcPts val="800"/>
                        </a:spcAft>
                      </a:pPr>
                      <a:r>
                        <a:rPr lang="en-IN" sz="2400" b="1">
                          <a:effectLst/>
                        </a:rPr>
                        <a:t>13</a:t>
                      </a:r>
                      <a:endParaRPr lang="en-IN" sz="2400" b="1">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50800" algn="ctr">
                        <a:lnSpc>
                          <a:spcPct val="107000"/>
                        </a:lnSpc>
                        <a:spcAft>
                          <a:spcPts val="800"/>
                        </a:spcAft>
                      </a:pPr>
                      <a:r>
                        <a:rPr lang="en-IN" sz="2400" b="1" dirty="0">
                          <a:effectLst/>
                        </a:rPr>
                        <a:t>CONCLUSION </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tc>
                  <a:txBody>
                    <a:bodyPr/>
                    <a:lstStyle/>
                    <a:p>
                      <a:pPr marR="43180" algn="ctr">
                        <a:lnSpc>
                          <a:spcPct val="107000"/>
                        </a:lnSpc>
                        <a:spcAft>
                          <a:spcPts val="800"/>
                        </a:spcAft>
                      </a:pPr>
                      <a:r>
                        <a:rPr lang="en-IN" sz="2400" b="1" dirty="0">
                          <a:effectLst/>
                        </a:rPr>
                        <a:t>13</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txBody>
                  <a:tcPr marL="22043" marR="7615" marT="13226" marB="0"/>
                </a:tc>
                <a:extLst>
                  <a:ext uri="{0D108BD9-81ED-4DB2-BD59-A6C34878D82A}">
                    <a16:rowId xmlns:a16="http://schemas.microsoft.com/office/drawing/2014/main" val="375694186"/>
                  </a:ext>
                </a:extLst>
              </a:tr>
            </a:tbl>
          </a:graphicData>
        </a:graphic>
      </p:graphicFrame>
      <p:grpSp>
        <p:nvGrpSpPr>
          <p:cNvPr id="3" name="Group 2">
            <a:extLst>
              <a:ext uri="{FF2B5EF4-FFF2-40B4-BE49-F238E27FC236}">
                <a16:creationId xmlns:a16="http://schemas.microsoft.com/office/drawing/2014/main" id="{07D3853E-76F1-D127-202A-7EDDE00486DC}"/>
              </a:ext>
            </a:extLst>
          </p:cNvPr>
          <p:cNvGrpSpPr/>
          <p:nvPr/>
        </p:nvGrpSpPr>
        <p:grpSpPr>
          <a:xfrm>
            <a:off x="381000" y="304800"/>
            <a:ext cx="9982200" cy="762000"/>
            <a:chOff x="416560" y="404241"/>
            <a:chExt cx="8605519" cy="875919"/>
          </a:xfrm>
        </p:grpSpPr>
        <p:sp>
          <p:nvSpPr>
            <p:cNvPr id="5" name="TextBox 4">
              <a:extLst>
                <a:ext uri="{FF2B5EF4-FFF2-40B4-BE49-F238E27FC236}">
                  <a16:creationId xmlns:a16="http://schemas.microsoft.com/office/drawing/2014/main" id="{9B440162-DA44-FDD8-961F-18AF561598E1}"/>
                </a:ext>
              </a:extLst>
            </p:cNvPr>
            <p:cNvSpPr txBox="1"/>
            <p:nvPr/>
          </p:nvSpPr>
          <p:spPr>
            <a:xfrm>
              <a:off x="1199782" y="580590"/>
              <a:ext cx="7822297" cy="523220"/>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AGENDA</a:t>
              </a:r>
              <a:endParaRPr lang="en-IN" sz="2800" b="1" dirty="0">
                <a:solidFill>
                  <a:srgbClr val="FFFF00"/>
                </a:solidFill>
                <a:latin typeface="Copperplate Gothic Bold" panose="020E0705020206020404" pitchFamily="34" charset="0"/>
              </a:endParaRPr>
            </a:p>
          </p:txBody>
        </p:sp>
        <p:pic>
          <p:nvPicPr>
            <p:cNvPr id="6" name="Picture 5" descr="Technical Innovation: Everything you need to know about">
              <a:extLst>
                <a:ext uri="{FF2B5EF4-FFF2-40B4-BE49-F238E27FC236}">
                  <a16:creationId xmlns:a16="http://schemas.microsoft.com/office/drawing/2014/main" id="{77C9BD63-E8BF-FDDC-1EBA-B80AE14B21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906417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A6F2D1-44C9-CB9B-EFB2-D988A7B422EE}"/>
              </a:ext>
            </a:extLst>
          </p:cNvPr>
          <p:cNvSpPr>
            <a:spLocks noGrp="1"/>
          </p:cNvSpPr>
          <p:nvPr>
            <p:ph type="body" idx="1"/>
          </p:nvPr>
        </p:nvSpPr>
        <p:spPr>
          <a:xfrm>
            <a:off x="800100" y="1524000"/>
            <a:ext cx="10591800" cy="3600986"/>
          </a:xfrm>
        </p:spPr>
        <p:txBody>
          <a:bodyPr/>
          <a:lstStyle/>
          <a:p>
            <a:pPr algn="l"/>
            <a:r>
              <a:rPr lang="en-IN" sz="2600" dirty="0">
                <a:effectLst/>
                <a:latin typeface="Abadi" panose="020F0502020204030204" pitchFamily="34" charset="0"/>
                <a:ea typeface="Calibri" panose="020F0502020204030204" pitchFamily="34" charset="0"/>
                <a:cs typeface="Mangal" panose="02040503050203030202" pitchFamily="18" charset="0"/>
              </a:rPr>
              <a:t>A </a:t>
            </a:r>
            <a:r>
              <a:rPr lang="en-IN" sz="2600" b="1" dirty="0">
                <a:effectLst/>
                <a:latin typeface="Abadi" panose="020F0502020204030204" pitchFamily="34" charset="0"/>
                <a:ea typeface="Calibri" panose="020F0502020204030204" pitchFamily="34" charset="0"/>
                <a:cs typeface="Mangal" panose="02040503050203030202" pitchFamily="18" charset="0"/>
              </a:rPr>
              <a:t>Vehicle Service System</a:t>
            </a:r>
            <a:r>
              <a:rPr lang="en-IN" sz="2600" dirty="0">
                <a:effectLst/>
                <a:latin typeface="Abadi" panose="020F0502020204030204" pitchFamily="34" charset="0"/>
                <a:ea typeface="Calibri" panose="020F0502020204030204" pitchFamily="34" charset="0"/>
                <a:cs typeface="Mangal" panose="02040503050203030202" pitchFamily="18" charset="0"/>
              </a:rPr>
              <a:t> is a comprehensive framework or software solution designed to manage and streamline the maintenance, repair, and management of vehicles. It serves as a tool for vehicle owners, fleet managers, or auto service centre's to ensure vehicles are properly serviced, maintained, and repaired in a timely and efficient manner. The primary purpose of a vehicle service system is to track the performance and condition of vehicles, schedule maintenance, manage repairs, and ensure the overall safety, reliability, and longevity of the vehicles.</a:t>
            </a:r>
          </a:p>
          <a:p>
            <a:pPr algn="l"/>
            <a:endParaRPr lang="en-IN" sz="2600" dirty="0">
              <a:latin typeface="Abadi" panose="020F0502020204030204" pitchFamily="34" charset="0"/>
            </a:endParaRPr>
          </a:p>
        </p:txBody>
      </p:sp>
      <p:grpSp>
        <p:nvGrpSpPr>
          <p:cNvPr id="4" name="Group 3">
            <a:extLst>
              <a:ext uri="{FF2B5EF4-FFF2-40B4-BE49-F238E27FC236}">
                <a16:creationId xmlns:a16="http://schemas.microsoft.com/office/drawing/2014/main" id="{04303A43-F1E0-A68F-01AE-264C89F1FFF3}"/>
              </a:ext>
            </a:extLst>
          </p:cNvPr>
          <p:cNvGrpSpPr/>
          <p:nvPr/>
        </p:nvGrpSpPr>
        <p:grpSpPr>
          <a:xfrm>
            <a:off x="381000" y="304800"/>
            <a:ext cx="9982200" cy="762000"/>
            <a:chOff x="416560" y="404241"/>
            <a:chExt cx="8605519" cy="875919"/>
          </a:xfrm>
        </p:grpSpPr>
        <p:sp>
          <p:nvSpPr>
            <p:cNvPr id="5" name="TextBox 4">
              <a:extLst>
                <a:ext uri="{FF2B5EF4-FFF2-40B4-BE49-F238E27FC236}">
                  <a16:creationId xmlns:a16="http://schemas.microsoft.com/office/drawing/2014/main" id="{9EA42385-9701-8948-96DA-C9506972D51F}"/>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INTRODUCTION</a:t>
              </a:r>
              <a:endParaRPr lang="en-IN" sz="2800" b="1" dirty="0">
                <a:solidFill>
                  <a:srgbClr val="FFFF00"/>
                </a:solidFill>
                <a:latin typeface="Copperplate Gothic Bold" panose="020E0705020206020404" pitchFamily="34" charset="0"/>
              </a:endParaRPr>
            </a:p>
          </p:txBody>
        </p:sp>
        <p:pic>
          <p:nvPicPr>
            <p:cNvPr id="6" name="Picture 5" descr="Technical Innovation: Everything you need to know about">
              <a:extLst>
                <a:ext uri="{FF2B5EF4-FFF2-40B4-BE49-F238E27FC236}">
                  <a16:creationId xmlns:a16="http://schemas.microsoft.com/office/drawing/2014/main" id="{38820D71-6889-547C-FCA8-83A8576351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51660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E4D41A-BBFA-3ECE-1027-1329BE2698C3}"/>
              </a:ext>
            </a:extLst>
          </p:cNvPr>
          <p:cNvSpPr txBox="1"/>
          <p:nvPr/>
        </p:nvSpPr>
        <p:spPr>
          <a:xfrm>
            <a:off x="457200" y="1447800"/>
            <a:ext cx="11277600" cy="2808910"/>
          </a:xfrm>
          <a:prstGeom prst="rect">
            <a:avLst/>
          </a:prstGeom>
          <a:noFill/>
        </p:spPr>
        <p:txBody>
          <a:bodyPr wrap="square">
            <a:spAutoFit/>
          </a:bodyPr>
          <a:lstStyle/>
          <a:p>
            <a:pPr algn="ctr">
              <a:lnSpc>
                <a:spcPct val="107000"/>
              </a:lnSpc>
              <a:spcAft>
                <a:spcPts val="800"/>
              </a:spcAft>
            </a:pPr>
            <a:r>
              <a:rPr lang="en-IN" sz="2000" b="1" u="none" strike="noStrike" dirty="0">
                <a:solidFill>
                  <a:srgbClr val="0D0D0D"/>
                </a:solidFill>
                <a:effectLst/>
                <a:latin typeface="Calibri" panose="020F0502020204030204" pitchFamily="34" charset="0"/>
                <a:ea typeface="Calibri" panose="020F0502020204030204" pitchFamily="34" charset="0"/>
                <a:cs typeface="Mangal" panose="02040503050203030202" pitchFamily="18" charset="0"/>
              </a:rPr>
              <a:t> </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457200" lvl="0" indent="-457200">
              <a:lnSpc>
                <a:spcPct val="107000"/>
              </a:lnSpc>
              <a:buFont typeface="Wingdings" panose="05000000000000000000" pitchFamily="2" charset="2"/>
              <a:buChar char="v"/>
            </a:pPr>
            <a:r>
              <a:rPr lang="en-IN" sz="2800" b="1" dirty="0">
                <a:effectLst/>
                <a:latin typeface="+mj-lt"/>
                <a:ea typeface="Calibri" panose="020F0502020204030204" pitchFamily="34" charset="0"/>
                <a:cs typeface="Mangal" panose="02040503050203030202" pitchFamily="18" charset="0"/>
              </a:rPr>
              <a:t>Market Feasibility</a:t>
            </a:r>
          </a:p>
          <a:p>
            <a:pPr marL="457200" lvl="0" indent="-457200">
              <a:lnSpc>
                <a:spcPct val="107000"/>
              </a:lnSpc>
              <a:buFont typeface="Wingdings" panose="05000000000000000000" pitchFamily="2" charset="2"/>
              <a:buChar char="v"/>
            </a:pPr>
            <a:r>
              <a:rPr lang="en-IN" sz="2800" b="1" dirty="0">
                <a:effectLst/>
                <a:latin typeface="+mj-lt"/>
                <a:ea typeface="Calibri" panose="020F0502020204030204" pitchFamily="34" charset="0"/>
                <a:cs typeface="Mangal" panose="02040503050203030202" pitchFamily="18" charset="0"/>
              </a:rPr>
              <a:t>Technical Feasibility</a:t>
            </a:r>
          </a:p>
          <a:p>
            <a:pPr marL="457200" lvl="0" indent="-457200">
              <a:lnSpc>
                <a:spcPct val="107000"/>
              </a:lnSpc>
              <a:buFont typeface="Wingdings" panose="05000000000000000000" pitchFamily="2" charset="2"/>
              <a:buChar char="v"/>
            </a:pPr>
            <a:r>
              <a:rPr lang="en-IN" sz="2800" b="1" dirty="0">
                <a:effectLst/>
                <a:latin typeface="+mj-lt"/>
                <a:ea typeface="Calibri" panose="020F0502020204030204" pitchFamily="34" charset="0"/>
                <a:cs typeface="Mangal" panose="02040503050203030202" pitchFamily="18" charset="0"/>
              </a:rPr>
              <a:t>Operational Feasibility</a:t>
            </a:r>
          </a:p>
          <a:p>
            <a:pPr marL="457200" lvl="0" indent="-457200">
              <a:lnSpc>
                <a:spcPct val="107000"/>
              </a:lnSpc>
              <a:buFont typeface="Wingdings" panose="05000000000000000000" pitchFamily="2" charset="2"/>
              <a:buChar char="v"/>
            </a:pPr>
            <a:r>
              <a:rPr lang="en-IN" sz="2800" b="1" dirty="0">
                <a:effectLst/>
                <a:latin typeface="+mj-lt"/>
                <a:ea typeface="Calibri" panose="020F0502020204030204" pitchFamily="34" charset="0"/>
                <a:cs typeface="Mangal" panose="02040503050203030202" pitchFamily="18" charset="0"/>
              </a:rPr>
              <a:t>Financial Feasibility</a:t>
            </a:r>
          </a:p>
          <a:p>
            <a:pPr marL="457200" lvl="0" indent="-457200">
              <a:lnSpc>
                <a:spcPct val="107000"/>
              </a:lnSpc>
              <a:spcAft>
                <a:spcPts val="800"/>
              </a:spcAft>
              <a:buFont typeface="Wingdings" panose="05000000000000000000" pitchFamily="2" charset="2"/>
              <a:buChar char="v"/>
            </a:pPr>
            <a:r>
              <a:rPr lang="en-IN" sz="2800" b="1" dirty="0">
                <a:effectLst/>
                <a:latin typeface="+mj-lt"/>
                <a:ea typeface="Calibri" panose="020F0502020204030204" pitchFamily="34" charset="0"/>
                <a:cs typeface="Mangal" panose="02040503050203030202" pitchFamily="18" charset="0"/>
              </a:rPr>
              <a:t>Schedule Feasibility</a:t>
            </a:r>
          </a:p>
        </p:txBody>
      </p:sp>
      <p:grpSp>
        <p:nvGrpSpPr>
          <p:cNvPr id="2" name="Group 1">
            <a:extLst>
              <a:ext uri="{FF2B5EF4-FFF2-40B4-BE49-F238E27FC236}">
                <a16:creationId xmlns:a16="http://schemas.microsoft.com/office/drawing/2014/main" id="{0FE3FAE7-5884-6D71-80F0-ADBC5649AEF9}"/>
              </a:ext>
            </a:extLst>
          </p:cNvPr>
          <p:cNvGrpSpPr/>
          <p:nvPr/>
        </p:nvGrpSpPr>
        <p:grpSpPr>
          <a:xfrm>
            <a:off x="381000" y="304800"/>
            <a:ext cx="9982200" cy="762000"/>
            <a:chOff x="416560" y="404241"/>
            <a:chExt cx="8605519" cy="875919"/>
          </a:xfrm>
        </p:grpSpPr>
        <p:sp>
          <p:nvSpPr>
            <p:cNvPr id="4" name="TextBox 3">
              <a:extLst>
                <a:ext uri="{FF2B5EF4-FFF2-40B4-BE49-F238E27FC236}">
                  <a16:creationId xmlns:a16="http://schemas.microsoft.com/office/drawing/2014/main" id="{A15E2FB6-CE53-91A3-E400-E761D07EBDA4}"/>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FEASIBILITY  STUDY</a:t>
              </a:r>
              <a:endParaRPr lang="en-IN" sz="2800" b="1" dirty="0">
                <a:solidFill>
                  <a:srgbClr val="FFFF00"/>
                </a:solidFill>
                <a:latin typeface="Copperplate Gothic Bold" panose="020E0705020206020404" pitchFamily="34" charset="0"/>
              </a:endParaRPr>
            </a:p>
          </p:txBody>
        </p:sp>
        <p:pic>
          <p:nvPicPr>
            <p:cNvPr id="5" name="Picture 4" descr="Technical Innovation: Everything you need to know about">
              <a:extLst>
                <a:ext uri="{FF2B5EF4-FFF2-40B4-BE49-F238E27FC236}">
                  <a16:creationId xmlns:a16="http://schemas.microsoft.com/office/drawing/2014/main" id="{0D3F60AB-A295-E2CA-DADF-6934AA2B45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pic>
        <p:nvPicPr>
          <p:cNvPr id="6" name="Picture 5">
            <a:extLst>
              <a:ext uri="{FF2B5EF4-FFF2-40B4-BE49-F238E27FC236}">
                <a16:creationId xmlns:a16="http://schemas.microsoft.com/office/drawing/2014/main" id="{BFD9A5BA-9EAA-2135-6BA3-FACA44122B2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6000" y="-228600"/>
            <a:ext cx="2438400" cy="1705400"/>
          </a:xfrm>
          <a:prstGeom prst="rect">
            <a:avLst/>
          </a:prstGeom>
          <a:noFill/>
          <a:ln>
            <a:noFill/>
          </a:ln>
        </p:spPr>
      </p:pic>
    </p:spTree>
    <p:extLst>
      <p:ext uri="{BB962C8B-B14F-4D97-AF65-F5344CB8AC3E}">
        <p14:creationId xmlns:p14="http://schemas.microsoft.com/office/powerpoint/2010/main" val="3253158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F9BE1-DA3D-DE28-D8BB-358DE6C9A16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CB98AA8-A38B-FEFE-DC18-C49C95E93B34}"/>
              </a:ext>
            </a:extLst>
          </p:cNvPr>
          <p:cNvSpPr txBox="1"/>
          <p:nvPr/>
        </p:nvSpPr>
        <p:spPr>
          <a:xfrm>
            <a:off x="533400" y="552750"/>
            <a:ext cx="11125200" cy="5924250"/>
          </a:xfrm>
          <a:prstGeom prst="rect">
            <a:avLst/>
          </a:prstGeom>
          <a:noFill/>
        </p:spPr>
        <p:txBody>
          <a:bodyPr wrap="square">
            <a:spAutoFit/>
          </a:bodyPr>
          <a:lstStyle/>
          <a:p>
            <a:pPr marL="0" marR="0" algn="ctr">
              <a:lnSpc>
                <a:spcPct val="107000"/>
              </a:lnSpc>
              <a:spcAft>
                <a:spcPts val="1120"/>
              </a:spcAft>
            </a:pPr>
            <a:r>
              <a:rPr lang="en-IN" sz="2400" b="1" dirty="0">
                <a:effectLst/>
                <a:latin typeface="Abadi" panose="020B0604020104020204" pitchFamily="34" charset="0"/>
                <a:ea typeface="Calibri" panose="020F0502020204030204" pitchFamily="34" charset="0"/>
                <a:cs typeface="Mangal" panose="02040503050203030202" pitchFamily="18" charset="0"/>
              </a:rPr>
              <a:t> </a:t>
            </a:r>
            <a:endParaRPr lang="en-IN" sz="2400" dirty="0">
              <a:effectLst/>
              <a:latin typeface="Abadi" panose="020B060402010402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2400" b="1" dirty="0">
                <a:effectLst/>
                <a:latin typeface="Abadi" panose="020B0604020104020204" pitchFamily="34" charset="0"/>
                <a:ea typeface="Calibri" panose="020F0502020204030204" pitchFamily="34" charset="0"/>
                <a:cs typeface="Mangal" panose="02040503050203030202" pitchFamily="18" charset="0"/>
              </a:rPr>
              <a:t> </a:t>
            </a:r>
            <a:r>
              <a:rPr lang="en-IN" sz="2800" b="1" dirty="0">
                <a:latin typeface="+mj-lt"/>
              </a:rPr>
              <a:t>The primary objective of a Vehicle Servicing  System    is to streamline the process of scheduling, managing, and tracking appointments efficiently and effectively through an online platform. This system aims to benefit both service providers and clients by offering automation, convenience, and flexibility in appointment management.</a:t>
            </a:r>
          </a:p>
          <a:p>
            <a:pPr>
              <a:lnSpc>
                <a:spcPct val="107000"/>
              </a:lnSpc>
              <a:spcAft>
                <a:spcPts val="800"/>
              </a:spcAft>
            </a:pPr>
            <a:r>
              <a:rPr lang="en-IN" sz="2800" b="1" dirty="0">
                <a:latin typeface="+mj-lt"/>
              </a:rPr>
              <a:t>Here are some key objectives:</a:t>
            </a:r>
          </a:p>
          <a:p>
            <a:pPr marL="342900" lvl="0" indent="-342900">
              <a:lnSpc>
                <a:spcPct val="107000"/>
              </a:lnSpc>
              <a:buFont typeface="Wingdings" panose="05000000000000000000" pitchFamily="2" charset="2"/>
              <a:buChar char="v"/>
            </a:pPr>
            <a:r>
              <a:rPr lang="en-IN" sz="2800" b="1" dirty="0">
                <a:latin typeface="+mj-lt"/>
              </a:rPr>
              <a:t>Simplifying Appointment Scheduling</a:t>
            </a:r>
          </a:p>
          <a:p>
            <a:pPr marL="342900" lvl="0" indent="-342900">
              <a:lnSpc>
                <a:spcPct val="107000"/>
              </a:lnSpc>
              <a:buFont typeface="Wingdings" panose="05000000000000000000" pitchFamily="2" charset="2"/>
              <a:buChar char="v"/>
            </a:pPr>
            <a:r>
              <a:rPr lang="en-IN" sz="2800" b="1" dirty="0">
                <a:latin typeface="+mj-lt"/>
              </a:rPr>
              <a:t>Enhancing Customer Convenience</a:t>
            </a:r>
          </a:p>
          <a:p>
            <a:pPr marL="342900" lvl="0" indent="-342900">
              <a:lnSpc>
                <a:spcPct val="107000"/>
              </a:lnSpc>
              <a:buFont typeface="Wingdings" panose="05000000000000000000" pitchFamily="2" charset="2"/>
              <a:buChar char="v"/>
            </a:pPr>
            <a:r>
              <a:rPr lang="en-IN" sz="2800" b="1" dirty="0">
                <a:latin typeface="+mj-lt"/>
              </a:rPr>
              <a:t>Improving Time Management and Resource Utilization</a:t>
            </a:r>
          </a:p>
          <a:p>
            <a:pPr marL="342900" lvl="0" indent="-342900">
              <a:lnSpc>
                <a:spcPct val="107000"/>
              </a:lnSpc>
              <a:spcAft>
                <a:spcPts val="800"/>
              </a:spcAft>
              <a:buFont typeface="Wingdings" panose="05000000000000000000" pitchFamily="2" charset="2"/>
              <a:buChar char="v"/>
            </a:pPr>
            <a:r>
              <a:rPr lang="en-IN" sz="2800" b="1" dirty="0">
                <a:latin typeface="+mj-lt"/>
              </a:rPr>
              <a:t>Providing Real-Time Availability and Flexibility</a:t>
            </a:r>
          </a:p>
          <a:p>
            <a:pPr marL="0" marR="0" algn="ctr">
              <a:lnSpc>
                <a:spcPct val="107000"/>
              </a:lnSpc>
              <a:spcAft>
                <a:spcPts val="1120"/>
              </a:spcAft>
            </a:pPr>
            <a:endParaRPr lang="en-IN" sz="2400" dirty="0">
              <a:effectLst/>
              <a:latin typeface="Abadi" panose="020B0604020104020204" pitchFamily="34" charset="0"/>
              <a:ea typeface="Calibri" panose="020F0502020204030204" pitchFamily="34" charset="0"/>
              <a:cs typeface="Mangal" panose="02040503050203030202" pitchFamily="18" charset="0"/>
            </a:endParaRPr>
          </a:p>
        </p:txBody>
      </p:sp>
      <p:grpSp>
        <p:nvGrpSpPr>
          <p:cNvPr id="3" name="Group 2">
            <a:extLst>
              <a:ext uri="{FF2B5EF4-FFF2-40B4-BE49-F238E27FC236}">
                <a16:creationId xmlns:a16="http://schemas.microsoft.com/office/drawing/2014/main" id="{A7D22625-1A29-F318-2D4A-455DBF9C1208}"/>
              </a:ext>
            </a:extLst>
          </p:cNvPr>
          <p:cNvGrpSpPr/>
          <p:nvPr/>
        </p:nvGrpSpPr>
        <p:grpSpPr>
          <a:xfrm>
            <a:off x="381000" y="304800"/>
            <a:ext cx="9982200" cy="762000"/>
            <a:chOff x="416560" y="404241"/>
            <a:chExt cx="8605519" cy="875919"/>
          </a:xfrm>
        </p:grpSpPr>
        <p:sp>
          <p:nvSpPr>
            <p:cNvPr id="4" name="TextBox 3">
              <a:extLst>
                <a:ext uri="{FF2B5EF4-FFF2-40B4-BE49-F238E27FC236}">
                  <a16:creationId xmlns:a16="http://schemas.microsoft.com/office/drawing/2014/main" id="{C57260BA-95B6-D940-60AF-5C1DD538064F}"/>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OBJECTIVE</a:t>
              </a:r>
              <a:endParaRPr lang="en-IN" sz="2800" b="1" dirty="0">
                <a:solidFill>
                  <a:srgbClr val="FFFF00"/>
                </a:solidFill>
                <a:latin typeface="Copperplate Gothic Bold" panose="020E0705020206020404" pitchFamily="34" charset="0"/>
              </a:endParaRPr>
            </a:p>
          </p:txBody>
        </p:sp>
        <p:pic>
          <p:nvPicPr>
            <p:cNvPr id="6" name="Picture 5" descr="Technical Innovation: Everything you need to know about">
              <a:extLst>
                <a:ext uri="{FF2B5EF4-FFF2-40B4-BE49-F238E27FC236}">
                  <a16:creationId xmlns:a16="http://schemas.microsoft.com/office/drawing/2014/main" id="{93E67810-393E-1E5E-A9CC-52E515DEBD1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43038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371739-C708-F157-6050-AC0469000D80}"/>
              </a:ext>
            </a:extLst>
          </p:cNvPr>
          <p:cNvSpPr txBox="1"/>
          <p:nvPr/>
        </p:nvSpPr>
        <p:spPr>
          <a:xfrm>
            <a:off x="381000" y="533400"/>
            <a:ext cx="11506200" cy="5414239"/>
          </a:xfrm>
          <a:prstGeom prst="rect">
            <a:avLst/>
          </a:prstGeom>
          <a:noFill/>
        </p:spPr>
        <p:txBody>
          <a:bodyPr wrap="square">
            <a:spAutoFit/>
          </a:bodyPr>
          <a:lstStyle/>
          <a:p>
            <a:pPr algn="ctr">
              <a:lnSpc>
                <a:spcPct val="107000"/>
              </a:lnSpc>
              <a:spcAft>
                <a:spcPts val="800"/>
              </a:spcAft>
            </a:pPr>
            <a:endParaRPr lang="en-IN" sz="4000" u="sng" dirty="0">
              <a:solidFill>
                <a:srgbClr val="FF0000"/>
              </a:solidFill>
              <a:effectLst/>
              <a:latin typeface="Algerian" panose="04020705040A02060702" pitchFamily="82" charset="0"/>
              <a:ea typeface="Calibri" panose="020F0502020204030204" pitchFamily="34" charset="0"/>
              <a:cs typeface="Mangal" panose="02040503050203030202" pitchFamily="18" charset="0"/>
            </a:endParaRPr>
          </a:p>
          <a:p>
            <a:pPr algn="ctr">
              <a:lnSpc>
                <a:spcPct val="107000"/>
              </a:lnSpc>
              <a:spcAft>
                <a:spcPts val="800"/>
              </a:spcAft>
            </a:pPr>
            <a:r>
              <a:rPr lang="en-IN" sz="2000" b="1" u="none" strike="noStrike" dirty="0">
                <a:effectLst/>
                <a:latin typeface="Calibri" panose="020F0502020204030204" pitchFamily="34" charset="0"/>
                <a:ea typeface="Calibri" panose="020F0502020204030204" pitchFamily="34" charset="0"/>
                <a:cs typeface="Mangal" panose="02040503050203030202" pitchFamily="18" charset="0"/>
              </a:rPr>
              <a:t> </a:t>
            </a:r>
            <a:endParaRPr lang="en-IN" sz="10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buFont typeface="Wingdings" panose="05000000000000000000" pitchFamily="2" charset="2"/>
              <a:buChar char="v"/>
            </a:pPr>
            <a:r>
              <a:rPr lang="en-IN" sz="2800" b="1" dirty="0">
                <a:latin typeface="+mj-lt"/>
              </a:rPr>
              <a:t>Vehicle Owners: Individual seeking reliable and convenient vehicle               servicing and maintenance.</a:t>
            </a:r>
          </a:p>
          <a:p>
            <a:pPr marL="342900" lvl="0" indent="-342900">
              <a:lnSpc>
                <a:spcPct val="107000"/>
              </a:lnSpc>
              <a:buFont typeface="Wingdings" panose="05000000000000000000" pitchFamily="2" charset="2"/>
              <a:buChar char="v"/>
            </a:pPr>
            <a:r>
              <a:rPr lang="en-IN" sz="2800" b="1" dirty="0">
                <a:latin typeface="+mj-lt"/>
              </a:rPr>
              <a:t>Independence Service Centre's: Small to medium-sized garages offering general vehicle repair and maintenance.</a:t>
            </a:r>
          </a:p>
          <a:p>
            <a:pPr marL="342900" lvl="0" indent="-342900">
              <a:lnSpc>
                <a:spcPct val="107000"/>
              </a:lnSpc>
              <a:buFont typeface="Wingdings" panose="05000000000000000000" pitchFamily="2" charset="2"/>
              <a:buChar char="v"/>
            </a:pPr>
            <a:r>
              <a:rPr lang="en-IN" sz="2800" b="1" dirty="0">
                <a:latin typeface="+mj-lt"/>
              </a:rPr>
              <a:t>Authorized Dealerships and Workshops: Service centre's of automotive brands offering specialized services and repairs.</a:t>
            </a:r>
          </a:p>
          <a:p>
            <a:pPr marL="342900" lvl="0" indent="-342900">
              <a:lnSpc>
                <a:spcPct val="107000"/>
              </a:lnSpc>
              <a:spcAft>
                <a:spcPts val="800"/>
              </a:spcAft>
              <a:buFont typeface="Wingdings" panose="05000000000000000000" pitchFamily="2" charset="2"/>
              <a:buChar char="v"/>
            </a:pPr>
            <a:r>
              <a:rPr lang="en-IN" sz="2800" b="1" dirty="0">
                <a:latin typeface="+mj-lt"/>
              </a:rPr>
              <a:t>Technicians: Personnel responsible for carrying out maintenance and repair, who will use the system to receive service assignments and track job status.                              </a:t>
            </a:r>
          </a:p>
        </p:txBody>
      </p:sp>
      <p:grpSp>
        <p:nvGrpSpPr>
          <p:cNvPr id="2" name="Group 1">
            <a:extLst>
              <a:ext uri="{FF2B5EF4-FFF2-40B4-BE49-F238E27FC236}">
                <a16:creationId xmlns:a16="http://schemas.microsoft.com/office/drawing/2014/main" id="{56BC22D4-2C18-5054-DE48-DF8F2169E50B}"/>
              </a:ext>
            </a:extLst>
          </p:cNvPr>
          <p:cNvGrpSpPr/>
          <p:nvPr/>
        </p:nvGrpSpPr>
        <p:grpSpPr>
          <a:xfrm>
            <a:off x="368300" y="304800"/>
            <a:ext cx="9982200" cy="762000"/>
            <a:chOff x="416560" y="404241"/>
            <a:chExt cx="8605519" cy="875919"/>
          </a:xfrm>
        </p:grpSpPr>
        <p:sp>
          <p:nvSpPr>
            <p:cNvPr id="3" name="TextBox 2">
              <a:extLst>
                <a:ext uri="{FF2B5EF4-FFF2-40B4-BE49-F238E27FC236}">
                  <a16:creationId xmlns:a16="http://schemas.microsoft.com/office/drawing/2014/main" id="{EE2E85FC-5C0A-D4F0-D08B-9A9804FEC8A6}"/>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TARGET AUDIENCE</a:t>
              </a:r>
              <a:endParaRPr lang="en-IN" sz="2800" b="1" dirty="0">
                <a:solidFill>
                  <a:srgbClr val="FFFF00"/>
                </a:solidFill>
                <a:latin typeface="Copperplate Gothic Bold" panose="020E0705020206020404" pitchFamily="34" charset="0"/>
              </a:endParaRPr>
            </a:p>
          </p:txBody>
        </p:sp>
        <p:pic>
          <p:nvPicPr>
            <p:cNvPr id="4" name="Picture 3" descr="Technical Innovation: Everything you need to know about">
              <a:extLst>
                <a:ext uri="{FF2B5EF4-FFF2-40B4-BE49-F238E27FC236}">
                  <a16:creationId xmlns:a16="http://schemas.microsoft.com/office/drawing/2014/main" id="{7BD411DF-87D5-E7CE-EB1B-0262999D567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17482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F856867-A1C6-0D74-0451-5F7315DD130F}"/>
              </a:ext>
            </a:extLst>
          </p:cNvPr>
          <p:cNvSpPr>
            <a:spLocks noGrp="1"/>
          </p:cNvSpPr>
          <p:nvPr>
            <p:ph type="body" idx="1"/>
          </p:nvPr>
        </p:nvSpPr>
        <p:spPr>
          <a:xfrm>
            <a:off x="838200" y="1828800"/>
            <a:ext cx="8153400" cy="2954655"/>
          </a:xfrm>
        </p:spPr>
        <p:txBody>
          <a:bodyPr/>
          <a:lstStyle/>
          <a:p>
            <a:pPr marL="342900" indent="-342900" algn="l">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Improved Vehicle Performance</a:t>
            </a:r>
          </a:p>
          <a:p>
            <a:pPr marL="342900" indent="-342900" algn="l">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Increased  Vehicle Lifespan</a:t>
            </a:r>
          </a:p>
          <a:p>
            <a:pPr marL="342900" indent="-342900" algn="l">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Reduced Risk of Breakdown</a:t>
            </a:r>
          </a:p>
          <a:p>
            <a:pPr marL="342900" indent="-342900" algn="l">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Enhanced Safety</a:t>
            </a:r>
            <a:endParaRPr lang="en-US" sz="2400" dirty="0">
              <a:latin typeface="Aptos ExtraBold" panose="020B0004020202020204" pitchFamily="34" charset="0"/>
              <a:cs typeface="Mangal" panose="02040503050203030202" pitchFamily="18" charset="0"/>
            </a:endParaRPr>
          </a:p>
          <a:p>
            <a:pPr marL="342900" indent="-342900" algn="l">
              <a:buFont typeface="Wingdings" panose="05000000000000000000" pitchFamily="2" charset="2"/>
              <a:buChar char="v"/>
            </a:pPr>
            <a:r>
              <a:rPr lang="en-US" sz="2400" dirty="0">
                <a:latin typeface="Aptos ExtraBold" panose="020B0004020202020204" pitchFamily="34" charset="0"/>
                <a:cs typeface="Mangal" panose="02040503050203030202" pitchFamily="18" charset="0"/>
              </a:rPr>
              <a:t>Cost Saving</a:t>
            </a:r>
          </a:p>
          <a:p>
            <a:pPr marL="342900" indent="-342900" algn="l">
              <a:buFont typeface="Wingdings" panose="05000000000000000000" pitchFamily="2" charset="2"/>
              <a:buChar char="v"/>
            </a:pPr>
            <a:r>
              <a:rPr lang="en-US" sz="2400" dirty="0">
                <a:latin typeface="Aptos ExtraBold" panose="020B0004020202020204" pitchFamily="34" charset="0"/>
                <a:cs typeface="Mangal" panose="02040503050203030202" pitchFamily="18" charset="0"/>
              </a:rPr>
              <a:t>Better Fuel Efficiency</a:t>
            </a:r>
            <a:endParaRPr lang="en-IN" sz="2400" dirty="0">
              <a:latin typeface="Aptos ExtraBold" panose="020B0004020202020204" pitchFamily="34" charset="0"/>
              <a:cs typeface="Mangal" panose="02040503050203030202" pitchFamily="18" charset="0"/>
            </a:endParaRPr>
          </a:p>
          <a:p>
            <a:pPr marL="342900" indent="-342900" algn="l">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Higher Resale value</a:t>
            </a:r>
          </a:p>
          <a:p>
            <a:pPr marL="342900" indent="-342900" algn="l">
              <a:buFont typeface="Wingdings" panose="05000000000000000000" pitchFamily="2" charset="2"/>
              <a:buChar char="v"/>
            </a:pPr>
            <a:r>
              <a:rPr lang="en-IN" sz="2400" dirty="0">
                <a:latin typeface="Aptos ExtraBold" panose="020B0004020202020204" pitchFamily="34" charset="0"/>
                <a:cs typeface="Mangal" panose="02040503050203030202" pitchFamily="18" charset="0"/>
              </a:rPr>
              <a:t>Better Driving Experience</a:t>
            </a:r>
            <a:endParaRPr lang="en-US" sz="2400" dirty="0">
              <a:latin typeface="Aptos ExtraBold" panose="020B0004020202020204" pitchFamily="34" charset="0"/>
              <a:cs typeface="Mangal" panose="02040503050203030202" pitchFamily="18" charset="0"/>
            </a:endParaRPr>
          </a:p>
        </p:txBody>
      </p:sp>
      <p:grpSp>
        <p:nvGrpSpPr>
          <p:cNvPr id="4" name="Group 3">
            <a:extLst>
              <a:ext uri="{FF2B5EF4-FFF2-40B4-BE49-F238E27FC236}">
                <a16:creationId xmlns:a16="http://schemas.microsoft.com/office/drawing/2014/main" id="{6F394CC4-3723-7921-2AF4-F0354BDDE9AD}"/>
              </a:ext>
            </a:extLst>
          </p:cNvPr>
          <p:cNvGrpSpPr/>
          <p:nvPr/>
        </p:nvGrpSpPr>
        <p:grpSpPr>
          <a:xfrm>
            <a:off x="381000" y="304800"/>
            <a:ext cx="9982200" cy="762000"/>
            <a:chOff x="416560" y="404241"/>
            <a:chExt cx="8605519" cy="875919"/>
          </a:xfrm>
        </p:grpSpPr>
        <p:sp>
          <p:nvSpPr>
            <p:cNvPr id="5" name="TextBox 4">
              <a:extLst>
                <a:ext uri="{FF2B5EF4-FFF2-40B4-BE49-F238E27FC236}">
                  <a16:creationId xmlns:a16="http://schemas.microsoft.com/office/drawing/2014/main" id="{70A540CB-E7D5-ED3E-4233-B2A58CFCC4DF}"/>
                </a:ext>
              </a:extLst>
            </p:cNvPr>
            <p:cNvSpPr txBox="1"/>
            <p:nvPr/>
          </p:nvSpPr>
          <p:spPr>
            <a:xfrm>
              <a:off x="1199782" y="580590"/>
              <a:ext cx="7822297" cy="601441"/>
            </a:xfrm>
            <a:prstGeom prst="rect">
              <a:avLst/>
            </a:prstGeom>
            <a:solidFill>
              <a:srgbClr val="002060"/>
            </a:solidFill>
          </p:spPr>
          <p:txBody>
            <a:bodyPr wrap="square" rtlCol="0">
              <a:spAutoFit/>
            </a:bodyPr>
            <a:lstStyle/>
            <a:p>
              <a:r>
                <a:rPr lang="en-US" sz="2800" b="1" dirty="0">
                  <a:solidFill>
                    <a:schemeClr val="bg1">
                      <a:lumMod val="95000"/>
                    </a:schemeClr>
                  </a:solidFill>
                  <a:latin typeface="Copperplate Gothic Bold" panose="020E0705020206020404" pitchFamily="34" charset="0"/>
                </a:rPr>
                <a:t>ADVANTAGES</a:t>
              </a:r>
              <a:endParaRPr lang="en-IN" sz="2800" b="1" dirty="0">
                <a:solidFill>
                  <a:srgbClr val="FFFF00"/>
                </a:solidFill>
                <a:latin typeface="Copperplate Gothic Bold" panose="020E0705020206020404" pitchFamily="34" charset="0"/>
              </a:endParaRPr>
            </a:p>
          </p:txBody>
        </p:sp>
        <p:pic>
          <p:nvPicPr>
            <p:cNvPr id="6" name="Picture 5" descr="Technical Innovation: Everything you need to know about">
              <a:extLst>
                <a:ext uri="{FF2B5EF4-FFF2-40B4-BE49-F238E27FC236}">
                  <a16:creationId xmlns:a16="http://schemas.microsoft.com/office/drawing/2014/main" id="{6301480E-72BA-E79E-8DB4-D70643BF0B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58" r="20518"/>
            <a:stretch/>
          </p:blipFill>
          <p:spPr bwMode="auto">
            <a:xfrm>
              <a:off x="416560" y="404241"/>
              <a:ext cx="783223" cy="87591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228084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944</TotalTime>
  <Words>759</Words>
  <Application>Microsoft Office PowerPoint</Application>
  <PresentationFormat>Widescreen</PresentationFormat>
  <Paragraphs>231</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Abadi</vt:lpstr>
      <vt:lpstr>Aharoni</vt:lpstr>
      <vt:lpstr>Algerian</vt:lpstr>
      <vt:lpstr>Amasis MT Pro Black</vt:lpstr>
      <vt:lpstr>Aptos ExtraBold</vt:lpstr>
      <vt:lpstr>Arial</vt:lpstr>
      <vt:lpstr>Arial Black</vt:lpstr>
      <vt:lpstr>Calibri</vt:lpstr>
      <vt:lpstr>Copperplate Gothic Bold</vt:lpstr>
      <vt:lpstr>Wingdings</vt:lpstr>
      <vt:lpstr>Office Theme</vt:lpstr>
      <vt:lpstr>NTTF at R.D.TATA TECHNICAL EDUCATION CENTRE               JAMSHEDPUR</vt:lpstr>
      <vt:lpstr>WELCOME TO THE  STUDY PRESENTATION 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NTTF at R.D.TATA TECHNICAL EDUCATION CENTRE JAMSHEDPUR</dc:title>
  <dc:creator>ROUNAK KUMAR</dc:creator>
  <cp:lastModifiedBy>CHANDAN SINGH</cp:lastModifiedBy>
  <cp:revision>49</cp:revision>
  <dcterms:created xsi:type="dcterms:W3CDTF">2024-01-18T09:50:12Z</dcterms:created>
  <dcterms:modified xsi:type="dcterms:W3CDTF">2025-04-10T08:33:57Z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2023-10-06T00:00:00Z</vt:filetime>
  </property>
  <property fmtid="{D5CDD505-2E9C-101B-9397-08002B2CF9AE}" pid="3" name="Creator">
    <vt:lpwstr>Microsoft® PowerPoint® 2016</vt:lpwstr>
  </property>
  <property fmtid="{D5CDD505-2E9C-101B-9397-08002B2CF9AE}" pid="4" name="LastSaved">
    <vt:filetime>2024-01-18T00:00:00Z</vt:filetime>
  </property>
  <property fmtid="{D5CDD505-2E9C-101B-9397-08002B2CF9AE}" pid="5" name="Producer">
    <vt:lpwstr>www.ilovepdf.com</vt:lpwstr>
  </property>
</Properties>
</file>