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EC7-F7C5-413A-A3B0-E74117E178A4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2C95-4C62-47D9-AE0F-9B05209F2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7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EC7-F7C5-413A-A3B0-E74117E178A4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2C95-4C62-47D9-AE0F-9B05209F2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59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EC7-F7C5-413A-A3B0-E74117E178A4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2C95-4C62-47D9-AE0F-9B05209F2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35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EC7-F7C5-413A-A3B0-E74117E178A4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2C95-4C62-47D9-AE0F-9B05209F2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98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EC7-F7C5-413A-A3B0-E74117E178A4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2C95-4C62-47D9-AE0F-9B05209F2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10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EC7-F7C5-413A-A3B0-E74117E178A4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2C95-4C62-47D9-AE0F-9B05209F2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5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EC7-F7C5-413A-A3B0-E74117E178A4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2C95-4C62-47D9-AE0F-9B05209F2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8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EC7-F7C5-413A-A3B0-E74117E178A4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2C95-4C62-47D9-AE0F-9B05209F2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6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EC7-F7C5-413A-A3B0-E74117E178A4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2C95-4C62-47D9-AE0F-9B05209F2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EC7-F7C5-413A-A3B0-E74117E178A4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2C95-4C62-47D9-AE0F-9B05209F2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93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EC7-F7C5-413A-A3B0-E74117E178A4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2C95-4C62-47D9-AE0F-9B05209F2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13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5EC7-F7C5-413A-A3B0-E74117E178A4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2C95-4C62-47D9-AE0F-9B05209F2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8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Développement d’applications nomades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56457"/>
          </a:xfrm>
        </p:spPr>
        <p:txBody>
          <a:bodyPr>
            <a:normAutofit/>
          </a:bodyPr>
          <a:lstStyle/>
          <a:p>
            <a:r>
              <a:rPr lang="fr-FR" dirty="0" smtClean="0"/>
              <a:t>Université d’Orléans </a:t>
            </a:r>
          </a:p>
          <a:p>
            <a:r>
              <a:rPr lang="fr-FR" dirty="0" smtClean="0"/>
              <a:t>M1 ingénierie informatique 2015/2016</a:t>
            </a:r>
          </a:p>
          <a:p>
            <a:r>
              <a:rPr lang="fr-FR" sz="3200" dirty="0" smtClean="0"/>
              <a:t>Projet </a:t>
            </a:r>
            <a:r>
              <a:rPr lang="fr-FR" sz="3200" dirty="0" err="1" smtClean="0"/>
              <a:t>AndroidBattleship</a:t>
            </a:r>
            <a:endParaRPr lang="fr-FR" sz="3200" dirty="0" smtClean="0"/>
          </a:p>
          <a:p>
            <a:r>
              <a:rPr lang="fr-FR" sz="1400" dirty="0" smtClean="0"/>
              <a:t>Pierrick </a:t>
            </a:r>
            <a:r>
              <a:rPr lang="fr-FR" sz="1400" dirty="0" err="1" smtClean="0"/>
              <a:t>Chambenois</a:t>
            </a:r>
            <a:endParaRPr lang="fr-FR" sz="1400" dirty="0" smtClean="0"/>
          </a:p>
          <a:p>
            <a:r>
              <a:rPr lang="fr-FR" sz="1400" dirty="0" smtClean="0"/>
              <a:t>Rémi Hervé</a:t>
            </a:r>
          </a:p>
          <a:p>
            <a:r>
              <a:rPr lang="fr-FR" sz="1400" dirty="0" smtClean="0"/>
              <a:t>Thibault Machado</a:t>
            </a:r>
          </a:p>
          <a:p>
            <a:r>
              <a:rPr lang="fr-FR" sz="1400" dirty="0" smtClean="0"/>
              <a:t>Ludovic Marquet</a:t>
            </a:r>
          </a:p>
          <a:p>
            <a:r>
              <a:rPr lang="fr-FR" sz="1400" dirty="0" smtClean="0"/>
              <a:t>Romain </a:t>
            </a:r>
            <a:r>
              <a:rPr lang="fr-FR" sz="1400" dirty="0" err="1" smtClean="0"/>
              <a:t>Raffestin</a:t>
            </a:r>
            <a:endParaRPr lang="fr-FR" sz="1400" dirty="0" smtClean="0"/>
          </a:p>
          <a:p>
            <a:endParaRPr lang="fr-FR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866274" y="834189"/>
            <a:ext cx="4700337" cy="5652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27630" y="2267317"/>
            <a:ext cx="4665785" cy="2485292"/>
          </a:xfrm>
          <a:prstGeom prst="rect">
            <a:avLst/>
          </a:prstGeom>
          <a:blipFill>
            <a:blip r:embed="rId3">
              <a:alphaModFix amt="20000"/>
            </a:blip>
            <a:stretch>
              <a:fillRect/>
            </a:stretch>
          </a:blipFill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16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Architecture générale du projet et mode joueur contre ordinateur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Base de données et Bluetooth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Implémentations optionnelles et implémentations manquantes </a:t>
            </a:r>
          </a:p>
          <a:p>
            <a:pPr marL="571500" indent="-571500">
              <a:buFont typeface="+mj-lt"/>
              <a:buAutoNum type="romanUcPeriod"/>
            </a:pP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Conclusion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3745831" y="784312"/>
            <a:ext cx="4700337" cy="5652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31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générale du projet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6" y="1299411"/>
            <a:ext cx="11117179" cy="5556088"/>
          </a:xfrm>
        </p:spPr>
      </p:pic>
      <p:sp>
        <p:nvSpPr>
          <p:cNvPr id="4" name="Rectangle 3"/>
          <p:cNvSpPr>
            <a:spLocks/>
          </p:cNvSpPr>
          <p:nvPr/>
        </p:nvSpPr>
        <p:spPr>
          <a:xfrm>
            <a:off x="3745831" y="784312"/>
            <a:ext cx="4700337" cy="565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84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Mode joueur contre ordinateur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Deux niveaux de difficulté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Sauvegarder une partie en cours</a:t>
            </a:r>
            <a:endParaRPr lang="fr-FR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3745831" y="784312"/>
            <a:ext cx="4700337" cy="5652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35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SQLite</a:t>
            </a:r>
            <a:r>
              <a:rPr lang="fr-FR" dirty="0" smtClean="0"/>
              <a:t> (pas de client/serveur)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745831" y="784312"/>
            <a:ext cx="4700337" cy="5652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48" y="2518611"/>
            <a:ext cx="10497387" cy="31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4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Bluetooth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Scan de l’environnement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Pas d’échange de données</a:t>
            </a:r>
            <a:endParaRPr lang="fr-FR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745831" y="784312"/>
            <a:ext cx="4700337" cy="5652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23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Implémentations optionnelles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Traduction (Rémi)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Musique et ambiance</a:t>
            </a:r>
            <a:endParaRPr lang="fr-FR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745831" y="784312"/>
            <a:ext cx="4700337" cy="5652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Implémentations manquantes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Drag and drop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Multijoueur</a:t>
            </a:r>
            <a:endParaRPr lang="fr-FR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745831" y="784312"/>
            <a:ext cx="4700337" cy="5652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0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Beaucoup de nouvelles difficultés 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Investissement très inégal, cause des implémentations manquantes</a:t>
            </a:r>
            <a:endParaRPr lang="fr-FR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745831" y="784312"/>
            <a:ext cx="4700337" cy="5652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686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104</Words>
  <Application>Microsoft Office PowerPoint</Application>
  <PresentationFormat>Grand écran</PresentationFormat>
  <Paragraphs>56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Développement d’applications nomades</vt:lpstr>
      <vt:lpstr>Plan</vt:lpstr>
      <vt:lpstr>Architecture générale du projet</vt:lpstr>
      <vt:lpstr>Mode joueur contre ordinateur</vt:lpstr>
      <vt:lpstr>Base de données</vt:lpstr>
      <vt:lpstr>Bluetooth</vt:lpstr>
      <vt:lpstr>Implémentations optionnelles</vt:lpstr>
      <vt:lpstr>Implémentations manquantes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d’applications nomades</dc:title>
  <dc:creator>Ludo</dc:creator>
  <cp:lastModifiedBy>Ludo</cp:lastModifiedBy>
  <cp:revision>18</cp:revision>
  <dcterms:created xsi:type="dcterms:W3CDTF">2016-01-11T17:55:20Z</dcterms:created>
  <dcterms:modified xsi:type="dcterms:W3CDTF">2016-01-12T01:06:44Z</dcterms:modified>
</cp:coreProperties>
</file>