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72" r:id="rId11"/>
    <p:sldId id="273" r:id="rId12"/>
    <p:sldId id="266" r:id="rId13"/>
    <p:sldId id="267" r:id="rId14"/>
    <p:sldId id="268" r:id="rId15"/>
    <p:sldId id="265" r:id="rId16"/>
    <p:sldId id="270" r:id="rId17"/>
    <p:sldId id="269" r:id="rId18"/>
    <p:sldId id="27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3A5E0-C86D-4FEE-BED1-63A43418F73B}" v="196" dt="2020-08-28T13:55:21.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8" autoAdjust="0"/>
    <p:restoredTop sz="94660"/>
  </p:normalViewPr>
  <p:slideViewPr>
    <p:cSldViewPr snapToGrid="0">
      <p:cViewPr>
        <p:scale>
          <a:sx n="52" d="100"/>
          <a:sy n="52" d="100"/>
        </p:scale>
        <p:origin x="48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גיא קורן" userId="68e665617917ec62" providerId="LiveId" clId="{4653A5E0-C86D-4FEE-BED1-63A43418F73B}"/>
    <pc:docChg chg="undo custSel addSld modSld">
      <pc:chgData name="גיא קורן" userId="68e665617917ec62" providerId="LiveId" clId="{4653A5E0-C86D-4FEE-BED1-63A43418F73B}" dt="2020-08-28T13:55:21.893" v="7980"/>
      <pc:docMkLst>
        <pc:docMk/>
      </pc:docMkLst>
      <pc:sldChg chg="modSp mod">
        <pc:chgData name="גיא קורן" userId="68e665617917ec62" providerId="LiveId" clId="{4653A5E0-C86D-4FEE-BED1-63A43418F73B}" dt="2020-08-28T12:58:34.259" v="6569" actId="113"/>
        <pc:sldMkLst>
          <pc:docMk/>
          <pc:sldMk cId="2840546004" sldId="256"/>
        </pc:sldMkLst>
        <pc:spChg chg="mod">
          <ac:chgData name="גיא קורן" userId="68e665617917ec62" providerId="LiveId" clId="{4653A5E0-C86D-4FEE-BED1-63A43418F73B}" dt="2020-08-28T12:58:34.259" v="6569" actId="113"/>
          <ac:spMkLst>
            <pc:docMk/>
            <pc:sldMk cId="2840546004" sldId="256"/>
            <ac:spMk id="2" creationId="{F828FB51-45B8-4902-A4E3-F41717020465}"/>
          </ac:spMkLst>
        </pc:spChg>
        <pc:spChg chg="mod">
          <ac:chgData name="גיא קורן" userId="68e665617917ec62" providerId="LiveId" clId="{4653A5E0-C86D-4FEE-BED1-63A43418F73B}" dt="2020-08-28T12:58:23.446" v="6566" actId="1076"/>
          <ac:spMkLst>
            <pc:docMk/>
            <pc:sldMk cId="2840546004" sldId="256"/>
            <ac:spMk id="3" creationId="{C5F70694-9EF7-45D1-80C6-C770E42B5025}"/>
          </ac:spMkLst>
        </pc:spChg>
      </pc:sldChg>
      <pc:sldChg chg="modSp mod">
        <pc:chgData name="גיא קורן" userId="68e665617917ec62" providerId="LiveId" clId="{4653A5E0-C86D-4FEE-BED1-63A43418F73B}" dt="2020-08-28T13:01:26.892" v="6620" actId="1076"/>
        <pc:sldMkLst>
          <pc:docMk/>
          <pc:sldMk cId="2550035028" sldId="257"/>
        </pc:sldMkLst>
        <pc:spChg chg="mod">
          <ac:chgData name="גיא קורן" userId="68e665617917ec62" providerId="LiveId" clId="{4653A5E0-C86D-4FEE-BED1-63A43418F73B}" dt="2020-08-28T13:01:22.960" v="6619" actId="20577"/>
          <ac:spMkLst>
            <pc:docMk/>
            <pc:sldMk cId="2550035028" sldId="257"/>
            <ac:spMk id="3" creationId="{F02B4C7C-B7BC-48BB-895F-9FB05A10B30B}"/>
          </ac:spMkLst>
        </pc:spChg>
        <pc:picChg chg="mod">
          <ac:chgData name="גיא קורן" userId="68e665617917ec62" providerId="LiveId" clId="{4653A5E0-C86D-4FEE-BED1-63A43418F73B}" dt="2020-08-28T13:01:26.892" v="6620" actId="1076"/>
          <ac:picMkLst>
            <pc:docMk/>
            <pc:sldMk cId="2550035028" sldId="257"/>
            <ac:picMk id="4" creationId="{1F53CBEA-85BF-43E9-B1F1-8A602BBEB99A}"/>
          </ac:picMkLst>
        </pc:picChg>
      </pc:sldChg>
      <pc:sldChg chg="modSp mod">
        <pc:chgData name="גיא קורן" userId="68e665617917ec62" providerId="LiveId" clId="{4653A5E0-C86D-4FEE-BED1-63A43418F73B}" dt="2020-08-12T18:31:52.108" v="710" actId="20577"/>
        <pc:sldMkLst>
          <pc:docMk/>
          <pc:sldMk cId="1637602286" sldId="258"/>
        </pc:sldMkLst>
        <pc:spChg chg="mod">
          <ac:chgData name="גיא קורן" userId="68e665617917ec62" providerId="LiveId" clId="{4653A5E0-C86D-4FEE-BED1-63A43418F73B}" dt="2020-08-12T18:31:52.108" v="710" actId="20577"/>
          <ac:spMkLst>
            <pc:docMk/>
            <pc:sldMk cId="1637602286" sldId="258"/>
            <ac:spMk id="3" creationId="{C85C56E0-258B-4DF9-AC0C-A15822F57648}"/>
          </ac:spMkLst>
        </pc:spChg>
      </pc:sldChg>
      <pc:sldChg chg="modSp mod setBg">
        <pc:chgData name="גיא קורן" userId="68e665617917ec62" providerId="LiveId" clId="{4653A5E0-C86D-4FEE-BED1-63A43418F73B}" dt="2020-08-28T13:15:33.145" v="6817" actId="20577"/>
        <pc:sldMkLst>
          <pc:docMk/>
          <pc:sldMk cId="314688890" sldId="259"/>
        </pc:sldMkLst>
        <pc:spChg chg="mod">
          <ac:chgData name="גיא קורן" userId="68e665617917ec62" providerId="LiveId" clId="{4653A5E0-C86D-4FEE-BED1-63A43418F73B}" dt="2020-08-28T13:04:46.143" v="6632" actId="2711"/>
          <ac:spMkLst>
            <pc:docMk/>
            <pc:sldMk cId="314688890" sldId="259"/>
            <ac:spMk id="2" creationId="{74D592A3-951C-4B00-9F21-95C8460124A6}"/>
          </ac:spMkLst>
        </pc:spChg>
        <pc:spChg chg="mod">
          <ac:chgData name="גיא קורן" userId="68e665617917ec62" providerId="LiveId" clId="{4653A5E0-C86D-4FEE-BED1-63A43418F73B}" dt="2020-08-28T13:15:33.145" v="6817" actId="20577"/>
          <ac:spMkLst>
            <pc:docMk/>
            <pc:sldMk cId="314688890" sldId="259"/>
            <ac:spMk id="3" creationId="{8AEC4C16-AC4A-448A-867B-281E62FCF6B6}"/>
          </ac:spMkLst>
        </pc:spChg>
      </pc:sldChg>
      <pc:sldChg chg="modSp mod setBg">
        <pc:chgData name="גיא קורן" userId="68e665617917ec62" providerId="LiveId" clId="{4653A5E0-C86D-4FEE-BED1-63A43418F73B}" dt="2020-08-28T13:13:10.378" v="6771"/>
        <pc:sldMkLst>
          <pc:docMk/>
          <pc:sldMk cId="1471212777" sldId="260"/>
        </pc:sldMkLst>
        <pc:spChg chg="mod">
          <ac:chgData name="גיא קורן" userId="68e665617917ec62" providerId="LiveId" clId="{4653A5E0-C86D-4FEE-BED1-63A43418F73B}" dt="2020-08-28T13:06:21.116" v="6654" actId="2711"/>
          <ac:spMkLst>
            <pc:docMk/>
            <pc:sldMk cId="1471212777" sldId="260"/>
            <ac:spMk id="2" creationId="{74D592A3-951C-4B00-9F21-95C8460124A6}"/>
          </ac:spMkLst>
        </pc:spChg>
        <pc:spChg chg="mod">
          <ac:chgData name="גיא קורן" userId="68e665617917ec62" providerId="LiveId" clId="{4653A5E0-C86D-4FEE-BED1-63A43418F73B}" dt="2020-08-28T13:08:28.859" v="6670" actId="20577"/>
          <ac:spMkLst>
            <pc:docMk/>
            <pc:sldMk cId="1471212777" sldId="260"/>
            <ac:spMk id="3" creationId="{8AEC4C16-AC4A-448A-867B-281E62FCF6B6}"/>
          </ac:spMkLst>
        </pc:spChg>
      </pc:sldChg>
      <pc:sldChg chg="modSp mod setBg">
        <pc:chgData name="גיא קורן" userId="68e665617917ec62" providerId="LiveId" clId="{4653A5E0-C86D-4FEE-BED1-63A43418F73B}" dt="2020-08-28T13:29:58.569" v="7159" actId="313"/>
        <pc:sldMkLst>
          <pc:docMk/>
          <pc:sldMk cId="674113806" sldId="261"/>
        </pc:sldMkLst>
        <pc:spChg chg="mod">
          <ac:chgData name="גיא קורן" userId="68e665617917ec62" providerId="LiveId" clId="{4653A5E0-C86D-4FEE-BED1-63A43418F73B}" dt="2020-08-28T13:10:17.663" v="6673" actId="2711"/>
          <ac:spMkLst>
            <pc:docMk/>
            <pc:sldMk cId="674113806" sldId="261"/>
            <ac:spMk id="2" creationId="{74D592A3-951C-4B00-9F21-95C8460124A6}"/>
          </ac:spMkLst>
        </pc:spChg>
        <pc:spChg chg="mod">
          <ac:chgData name="גיא קורן" userId="68e665617917ec62" providerId="LiveId" clId="{4653A5E0-C86D-4FEE-BED1-63A43418F73B}" dt="2020-08-28T13:29:58.569" v="7159" actId="313"/>
          <ac:spMkLst>
            <pc:docMk/>
            <pc:sldMk cId="674113806" sldId="261"/>
            <ac:spMk id="3" creationId="{8AEC4C16-AC4A-448A-867B-281E62FCF6B6}"/>
          </ac:spMkLst>
        </pc:spChg>
      </pc:sldChg>
      <pc:sldChg chg="modSp mod setBg">
        <pc:chgData name="גיא קורן" userId="68e665617917ec62" providerId="LiveId" clId="{4653A5E0-C86D-4FEE-BED1-63A43418F73B}" dt="2020-08-28T13:15:26.637" v="6815" actId="20577"/>
        <pc:sldMkLst>
          <pc:docMk/>
          <pc:sldMk cId="3065033942" sldId="262"/>
        </pc:sldMkLst>
        <pc:spChg chg="mod">
          <ac:chgData name="גיא קורן" userId="68e665617917ec62" providerId="LiveId" clId="{4653A5E0-C86D-4FEE-BED1-63A43418F73B}" dt="2020-08-28T13:13:28.349" v="6774" actId="1076"/>
          <ac:spMkLst>
            <pc:docMk/>
            <pc:sldMk cId="3065033942" sldId="262"/>
            <ac:spMk id="2" creationId="{7F6E2D55-33C0-4EFC-8CDE-731F2DB739E3}"/>
          </ac:spMkLst>
        </pc:spChg>
        <pc:spChg chg="mod">
          <ac:chgData name="גיא קורן" userId="68e665617917ec62" providerId="LiveId" clId="{4653A5E0-C86D-4FEE-BED1-63A43418F73B}" dt="2020-08-28T13:15:26.637" v="6815" actId="20577"/>
          <ac:spMkLst>
            <pc:docMk/>
            <pc:sldMk cId="3065033942" sldId="262"/>
            <ac:spMk id="3" creationId="{6FFA7377-EF99-42FF-80C9-A8BE3DE906AB}"/>
          </ac:spMkLst>
        </pc:spChg>
      </pc:sldChg>
      <pc:sldChg chg="modSp mod setBg">
        <pc:chgData name="גיא קורן" userId="68e665617917ec62" providerId="LiveId" clId="{4653A5E0-C86D-4FEE-BED1-63A43418F73B}" dt="2020-08-28T13:22:11.664" v="6896" actId="20577"/>
        <pc:sldMkLst>
          <pc:docMk/>
          <pc:sldMk cId="2321249755" sldId="263"/>
        </pc:sldMkLst>
        <pc:spChg chg="mod">
          <ac:chgData name="גיא קורן" userId="68e665617917ec62" providerId="LiveId" clId="{4653A5E0-C86D-4FEE-BED1-63A43418F73B}" dt="2020-08-28T13:16:11.273" v="6822" actId="113"/>
          <ac:spMkLst>
            <pc:docMk/>
            <pc:sldMk cId="2321249755" sldId="263"/>
            <ac:spMk id="2" creationId="{7F6E2D55-33C0-4EFC-8CDE-731F2DB739E3}"/>
          </ac:spMkLst>
        </pc:spChg>
        <pc:spChg chg="mod">
          <ac:chgData name="גיא קורן" userId="68e665617917ec62" providerId="LiveId" clId="{4653A5E0-C86D-4FEE-BED1-63A43418F73B}" dt="2020-08-28T13:22:11.664" v="6896" actId="20577"/>
          <ac:spMkLst>
            <pc:docMk/>
            <pc:sldMk cId="2321249755" sldId="263"/>
            <ac:spMk id="3" creationId="{6FFA7377-EF99-42FF-80C9-A8BE3DE906AB}"/>
          </ac:spMkLst>
        </pc:spChg>
      </pc:sldChg>
      <pc:sldChg chg="modSp mod setBg">
        <pc:chgData name="גיא קורן" userId="68e665617917ec62" providerId="LiveId" clId="{4653A5E0-C86D-4FEE-BED1-63A43418F73B}" dt="2020-08-28T13:23:35.533" v="6914" actId="20577"/>
        <pc:sldMkLst>
          <pc:docMk/>
          <pc:sldMk cId="2689620559" sldId="264"/>
        </pc:sldMkLst>
        <pc:spChg chg="mod">
          <ac:chgData name="גיא קורן" userId="68e665617917ec62" providerId="LiveId" clId="{4653A5E0-C86D-4FEE-BED1-63A43418F73B}" dt="2020-08-28T13:22:36.814" v="6903" actId="2711"/>
          <ac:spMkLst>
            <pc:docMk/>
            <pc:sldMk cId="2689620559" sldId="264"/>
            <ac:spMk id="2" creationId="{7F6E2D55-33C0-4EFC-8CDE-731F2DB739E3}"/>
          </ac:spMkLst>
        </pc:spChg>
        <pc:spChg chg="mod">
          <ac:chgData name="גיא קורן" userId="68e665617917ec62" providerId="LiveId" clId="{4653A5E0-C86D-4FEE-BED1-63A43418F73B}" dt="2020-08-28T13:23:35.533" v="6914" actId="20577"/>
          <ac:spMkLst>
            <pc:docMk/>
            <pc:sldMk cId="2689620559" sldId="264"/>
            <ac:spMk id="3" creationId="{6FFA7377-EF99-42FF-80C9-A8BE3DE906AB}"/>
          </ac:spMkLst>
        </pc:spChg>
      </pc:sldChg>
      <pc:sldChg chg="modSp mod">
        <pc:chgData name="גיא קורן" userId="68e665617917ec62" providerId="LiveId" clId="{4653A5E0-C86D-4FEE-BED1-63A43418F73B}" dt="2020-08-28T13:45:31.940" v="7645" actId="313"/>
        <pc:sldMkLst>
          <pc:docMk/>
          <pc:sldMk cId="1096644450" sldId="265"/>
        </pc:sldMkLst>
        <pc:spChg chg="mod">
          <ac:chgData name="גיא קורן" userId="68e665617917ec62" providerId="LiveId" clId="{4653A5E0-C86D-4FEE-BED1-63A43418F73B}" dt="2020-08-28T13:43:34.520" v="7586" actId="113"/>
          <ac:spMkLst>
            <pc:docMk/>
            <pc:sldMk cId="1096644450" sldId="265"/>
            <ac:spMk id="2" creationId="{773EF1F3-EA28-4210-BD75-3597D9D65701}"/>
          </ac:spMkLst>
        </pc:spChg>
        <pc:spChg chg="mod">
          <ac:chgData name="גיא קורן" userId="68e665617917ec62" providerId="LiveId" clId="{4653A5E0-C86D-4FEE-BED1-63A43418F73B}" dt="2020-08-28T13:45:31.940" v="7645" actId="313"/>
          <ac:spMkLst>
            <pc:docMk/>
            <pc:sldMk cId="1096644450" sldId="265"/>
            <ac:spMk id="3" creationId="{6299D3F1-E95C-4DCB-A433-EA3267122F8F}"/>
          </ac:spMkLst>
        </pc:spChg>
      </pc:sldChg>
      <pc:sldChg chg="modSp mod setBg">
        <pc:chgData name="גיא קורן" userId="68e665617917ec62" providerId="LiveId" clId="{4653A5E0-C86D-4FEE-BED1-63A43418F73B}" dt="2020-08-28T13:44:03.358" v="7592" actId="14100"/>
        <pc:sldMkLst>
          <pc:docMk/>
          <pc:sldMk cId="835959084" sldId="266"/>
        </pc:sldMkLst>
        <pc:spChg chg="mod">
          <ac:chgData name="גיא קורן" userId="68e665617917ec62" providerId="LiveId" clId="{4653A5E0-C86D-4FEE-BED1-63A43418F73B}" dt="2020-08-28T13:31:51.178" v="7197" actId="2711"/>
          <ac:spMkLst>
            <pc:docMk/>
            <pc:sldMk cId="835959084" sldId="266"/>
            <ac:spMk id="2" creationId="{9643C9D4-6A58-4050-8180-9F3368A1E803}"/>
          </ac:spMkLst>
        </pc:spChg>
        <pc:spChg chg="mod">
          <ac:chgData name="גיא קורן" userId="68e665617917ec62" providerId="LiveId" clId="{4653A5E0-C86D-4FEE-BED1-63A43418F73B}" dt="2020-08-28T13:44:03.358" v="7592" actId="14100"/>
          <ac:spMkLst>
            <pc:docMk/>
            <pc:sldMk cId="835959084" sldId="266"/>
            <ac:spMk id="3" creationId="{F4485CA1-D32F-42CC-A972-36EB559455E2}"/>
          </ac:spMkLst>
        </pc:spChg>
      </pc:sldChg>
      <pc:sldChg chg="modSp mod">
        <pc:chgData name="גיא קורן" userId="68e665617917ec62" providerId="LiveId" clId="{4653A5E0-C86D-4FEE-BED1-63A43418F73B}" dt="2020-08-28T13:36:10.046" v="7258" actId="255"/>
        <pc:sldMkLst>
          <pc:docMk/>
          <pc:sldMk cId="3221100290" sldId="267"/>
        </pc:sldMkLst>
        <pc:spChg chg="mod">
          <ac:chgData name="גיא קורן" userId="68e665617917ec62" providerId="LiveId" clId="{4653A5E0-C86D-4FEE-BED1-63A43418F73B}" dt="2020-08-28T13:33:31.019" v="7226" actId="2711"/>
          <ac:spMkLst>
            <pc:docMk/>
            <pc:sldMk cId="3221100290" sldId="267"/>
            <ac:spMk id="2" creationId="{20CE996C-4D7C-44B7-BBD8-FFD0020BB4A2}"/>
          </ac:spMkLst>
        </pc:spChg>
        <pc:spChg chg="mod">
          <ac:chgData name="גיא קורן" userId="68e665617917ec62" providerId="LiveId" clId="{4653A5E0-C86D-4FEE-BED1-63A43418F73B}" dt="2020-08-28T13:36:10.046" v="7258" actId="255"/>
          <ac:spMkLst>
            <pc:docMk/>
            <pc:sldMk cId="3221100290" sldId="267"/>
            <ac:spMk id="3" creationId="{DAEAF568-2197-4E9C-B3BF-3FF101ED4208}"/>
          </ac:spMkLst>
        </pc:spChg>
      </pc:sldChg>
      <pc:sldChg chg="modSp mod">
        <pc:chgData name="גיא קורן" userId="68e665617917ec62" providerId="LiveId" clId="{4653A5E0-C86D-4FEE-BED1-63A43418F73B}" dt="2020-08-28T13:43:04.707" v="7580" actId="20577"/>
        <pc:sldMkLst>
          <pc:docMk/>
          <pc:sldMk cId="2951238909" sldId="268"/>
        </pc:sldMkLst>
        <pc:spChg chg="mod">
          <ac:chgData name="גיא קורן" userId="68e665617917ec62" providerId="LiveId" clId="{4653A5E0-C86D-4FEE-BED1-63A43418F73B}" dt="2020-08-28T13:36:24.270" v="7261" actId="2711"/>
          <ac:spMkLst>
            <pc:docMk/>
            <pc:sldMk cId="2951238909" sldId="268"/>
            <ac:spMk id="2" creationId="{31ABE225-2E34-49A7-B6FA-F2DBB7B63EBF}"/>
          </ac:spMkLst>
        </pc:spChg>
        <pc:spChg chg="mod">
          <ac:chgData name="גיא קורן" userId="68e665617917ec62" providerId="LiveId" clId="{4653A5E0-C86D-4FEE-BED1-63A43418F73B}" dt="2020-08-28T13:43:04.707" v="7580" actId="20577"/>
          <ac:spMkLst>
            <pc:docMk/>
            <pc:sldMk cId="2951238909" sldId="268"/>
            <ac:spMk id="3" creationId="{4D0DEC47-7E94-4C37-850E-DA10142DE634}"/>
          </ac:spMkLst>
        </pc:spChg>
      </pc:sldChg>
      <pc:sldChg chg="modSp mod">
        <pc:chgData name="גיא קורן" userId="68e665617917ec62" providerId="LiveId" clId="{4653A5E0-C86D-4FEE-BED1-63A43418F73B}" dt="2020-08-28T13:50:04.216" v="7865" actId="1076"/>
        <pc:sldMkLst>
          <pc:docMk/>
          <pc:sldMk cId="37160999" sldId="269"/>
        </pc:sldMkLst>
        <pc:spChg chg="mod">
          <ac:chgData name="גיא קורן" userId="68e665617917ec62" providerId="LiveId" clId="{4653A5E0-C86D-4FEE-BED1-63A43418F73B}" dt="2020-08-28T13:48:08.573" v="7691" actId="2711"/>
          <ac:spMkLst>
            <pc:docMk/>
            <pc:sldMk cId="37160999" sldId="269"/>
            <ac:spMk id="2" creationId="{D9A8B2E8-B97A-4C59-AB0E-7E478B8F430A}"/>
          </ac:spMkLst>
        </pc:spChg>
        <pc:spChg chg="mod">
          <ac:chgData name="גיא קורן" userId="68e665617917ec62" providerId="LiveId" clId="{4653A5E0-C86D-4FEE-BED1-63A43418F73B}" dt="2020-08-28T13:50:04.216" v="7865" actId="1076"/>
          <ac:spMkLst>
            <pc:docMk/>
            <pc:sldMk cId="37160999" sldId="269"/>
            <ac:spMk id="3" creationId="{6E3B4FA4-72F5-4F35-9623-5ED9ECEB01A1}"/>
          </ac:spMkLst>
        </pc:spChg>
      </pc:sldChg>
      <pc:sldChg chg="modSp mod">
        <pc:chgData name="גיא קורן" userId="68e665617917ec62" providerId="LiveId" clId="{4653A5E0-C86D-4FEE-BED1-63A43418F73B}" dt="2020-08-28T13:47:23.996" v="7687" actId="20577"/>
        <pc:sldMkLst>
          <pc:docMk/>
          <pc:sldMk cId="425777754" sldId="270"/>
        </pc:sldMkLst>
        <pc:spChg chg="mod">
          <ac:chgData name="גיא קורן" userId="68e665617917ec62" providerId="LiveId" clId="{4653A5E0-C86D-4FEE-BED1-63A43418F73B}" dt="2020-08-28T13:45:51.641" v="7648" actId="2711"/>
          <ac:spMkLst>
            <pc:docMk/>
            <pc:sldMk cId="425777754" sldId="270"/>
            <ac:spMk id="2" creationId="{1E9B3B6D-A178-451C-9EBD-8CAACC1CED37}"/>
          </ac:spMkLst>
        </pc:spChg>
        <pc:spChg chg="mod">
          <ac:chgData name="גיא קורן" userId="68e665617917ec62" providerId="LiveId" clId="{4653A5E0-C86D-4FEE-BED1-63A43418F73B}" dt="2020-08-28T13:47:23.996" v="7687" actId="20577"/>
          <ac:spMkLst>
            <pc:docMk/>
            <pc:sldMk cId="425777754" sldId="270"/>
            <ac:spMk id="3" creationId="{87A91CC1-D6B9-463E-8B11-C0FCB894CE13}"/>
          </ac:spMkLst>
        </pc:spChg>
      </pc:sldChg>
      <pc:sldChg chg="modSp mod setBg">
        <pc:chgData name="גיא קורן" userId="68e665617917ec62" providerId="LiveId" clId="{4653A5E0-C86D-4FEE-BED1-63A43418F73B}" dt="2020-08-28T13:55:21.893" v="7980"/>
        <pc:sldMkLst>
          <pc:docMk/>
          <pc:sldMk cId="2927761129" sldId="271"/>
        </pc:sldMkLst>
        <pc:spChg chg="mod">
          <ac:chgData name="גיא קורן" userId="68e665617917ec62" providerId="LiveId" clId="{4653A5E0-C86D-4FEE-BED1-63A43418F73B}" dt="2020-08-28T13:53:03.525" v="7976" actId="20577"/>
          <ac:spMkLst>
            <pc:docMk/>
            <pc:sldMk cId="2927761129" sldId="271"/>
            <ac:spMk id="2" creationId="{7D280E87-1724-4E7C-A1A7-859346A6CFB1}"/>
          </ac:spMkLst>
        </pc:spChg>
      </pc:sldChg>
      <pc:sldChg chg="modSp new mod setBg">
        <pc:chgData name="גיא קורן" userId="68e665617917ec62" providerId="LiveId" clId="{4653A5E0-C86D-4FEE-BED1-63A43418F73B}" dt="2020-08-28T13:31:37.091" v="7194" actId="113"/>
        <pc:sldMkLst>
          <pc:docMk/>
          <pc:sldMk cId="2530101851" sldId="272"/>
        </pc:sldMkLst>
        <pc:spChg chg="mod">
          <ac:chgData name="גיא קורן" userId="68e665617917ec62" providerId="LiveId" clId="{4653A5E0-C86D-4FEE-BED1-63A43418F73B}" dt="2020-08-28T13:31:37.091" v="7194" actId="113"/>
          <ac:spMkLst>
            <pc:docMk/>
            <pc:sldMk cId="2530101851" sldId="272"/>
            <ac:spMk id="2" creationId="{71A3E789-8B97-4D87-A7D6-307333794C21}"/>
          </ac:spMkLst>
        </pc:spChg>
        <pc:spChg chg="mod">
          <ac:chgData name="גיא קורן" userId="68e665617917ec62" providerId="LiveId" clId="{4653A5E0-C86D-4FEE-BED1-63A43418F73B}" dt="2020-08-28T13:28:37.882" v="7083" actId="20577"/>
          <ac:spMkLst>
            <pc:docMk/>
            <pc:sldMk cId="2530101851" sldId="272"/>
            <ac:spMk id="3" creationId="{A5C2690C-9904-4393-A076-42EFF3394ABC}"/>
          </ac:spMkLst>
        </pc:spChg>
      </pc:sldChg>
      <pc:sldChg chg="modSp new mod">
        <pc:chgData name="גיא קורן" userId="68e665617917ec62" providerId="LiveId" clId="{4653A5E0-C86D-4FEE-BED1-63A43418F73B}" dt="2020-08-28T13:31:34.042" v="7193" actId="113"/>
        <pc:sldMkLst>
          <pc:docMk/>
          <pc:sldMk cId="127323030" sldId="273"/>
        </pc:sldMkLst>
        <pc:spChg chg="mod">
          <ac:chgData name="גיא קורן" userId="68e665617917ec62" providerId="LiveId" clId="{4653A5E0-C86D-4FEE-BED1-63A43418F73B}" dt="2020-08-28T13:31:34.042" v="7193" actId="113"/>
          <ac:spMkLst>
            <pc:docMk/>
            <pc:sldMk cId="127323030" sldId="273"/>
            <ac:spMk id="2" creationId="{01FF1742-6472-4531-8E8D-B8B5C98F35AC}"/>
          </ac:spMkLst>
        </pc:spChg>
        <pc:spChg chg="mod">
          <ac:chgData name="גיא קורן" userId="68e665617917ec62" providerId="LiveId" clId="{4653A5E0-C86D-4FEE-BED1-63A43418F73B}" dt="2020-08-28T13:31:23.811" v="7192" actId="20577"/>
          <ac:spMkLst>
            <pc:docMk/>
            <pc:sldMk cId="127323030" sldId="273"/>
            <ac:spMk id="3" creationId="{C0CDFC3E-9D5A-4DF7-A7C9-09CBC4F01EB6}"/>
          </ac:spMkLst>
        </pc:spChg>
      </pc:sldChg>
      <pc:sldChg chg="modSp new mod setBg">
        <pc:chgData name="גיא קורן" userId="68e665617917ec62" providerId="LiveId" clId="{4653A5E0-C86D-4FEE-BED1-63A43418F73B}" dt="2020-08-28T13:52:56.133" v="7975" actId="313"/>
        <pc:sldMkLst>
          <pc:docMk/>
          <pc:sldMk cId="646104191" sldId="274"/>
        </pc:sldMkLst>
        <pc:spChg chg="mod">
          <ac:chgData name="גיא קורן" userId="68e665617917ec62" providerId="LiveId" clId="{4653A5E0-C86D-4FEE-BED1-63A43418F73B}" dt="2020-08-28T13:50:15.346" v="7868" actId="113"/>
          <ac:spMkLst>
            <pc:docMk/>
            <pc:sldMk cId="646104191" sldId="274"/>
            <ac:spMk id="2" creationId="{A204FB46-1C75-48D5-BD60-9AF811FFB2DC}"/>
          </ac:spMkLst>
        </pc:spChg>
        <pc:spChg chg="mod">
          <ac:chgData name="גיא קורן" userId="68e665617917ec62" providerId="LiveId" clId="{4653A5E0-C86D-4FEE-BED1-63A43418F73B}" dt="2020-08-28T13:52:56.133" v="7975" actId="313"/>
          <ac:spMkLst>
            <pc:docMk/>
            <pc:sldMk cId="646104191" sldId="274"/>
            <ac:spMk id="3" creationId="{A785BF5E-7C16-4F33-B813-AEA8623C60A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C4A1584-8B32-40F0-ACDD-F9EADBF94396}" type="datetimeFigureOut">
              <a:rPr lang="LID4096" smtClean="0"/>
              <a:t>08/12/2020</a:t>
            </a:fld>
            <a:endParaRPr lang="LID4096"/>
          </a:p>
        </p:txBody>
      </p:sp>
      <p:sp>
        <p:nvSpPr>
          <p:cNvPr id="5" name="Footer Placeholder 4"/>
          <p:cNvSpPr>
            <a:spLocks noGrp="1"/>
          </p:cNvSpPr>
          <p:nvPr>
            <p:ph type="ftr" sz="quarter" idx="11"/>
          </p:nvPr>
        </p:nvSpPr>
        <p:spPr>
          <a:xfrm>
            <a:off x="1876424" y="5410201"/>
            <a:ext cx="5124886" cy="365125"/>
          </a:xfrm>
        </p:spPr>
        <p:txBody>
          <a:bodyPr/>
          <a:lstStyle/>
          <a:p>
            <a:endParaRPr lang="LID4096"/>
          </a:p>
        </p:txBody>
      </p:sp>
      <p:sp>
        <p:nvSpPr>
          <p:cNvPr id="6" name="Slide Number Placeholder 5"/>
          <p:cNvSpPr>
            <a:spLocks noGrp="1"/>
          </p:cNvSpPr>
          <p:nvPr>
            <p:ph type="sldNum" sz="quarter" idx="12"/>
          </p:nvPr>
        </p:nvSpPr>
        <p:spPr>
          <a:xfrm>
            <a:off x="9896911" y="5410199"/>
            <a:ext cx="771089" cy="365125"/>
          </a:xfrm>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71187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427831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3223798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837822E6-53EC-43F7-9AD5-18DF2038F3A7}" type="slidenum">
              <a:rPr lang="LID4096" smtClean="0"/>
              <a:t>‹#›</a:t>
            </a:fld>
            <a:endParaRPr lang="LID4096"/>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5860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2097477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1009529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1915953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3644647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197219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379407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3176681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39232481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94757571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24296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118518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36826903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A1584-8B32-40F0-ACDD-F9EADBF94396}" type="datetimeFigureOut">
              <a:rPr lang="LID4096" smtClean="0"/>
              <a:t>08/12/2020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837822E6-53EC-43F7-9AD5-18DF2038F3A7}" type="slidenum">
              <a:rPr lang="LID4096" smtClean="0"/>
              <a:t>‹#›</a:t>
            </a:fld>
            <a:endParaRPr lang="LID4096"/>
          </a:p>
        </p:txBody>
      </p:sp>
    </p:spTree>
    <p:extLst>
      <p:ext uri="{BB962C8B-B14F-4D97-AF65-F5344CB8AC3E}">
        <p14:creationId xmlns:p14="http://schemas.microsoft.com/office/powerpoint/2010/main" val="317680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4A1584-8B32-40F0-ACDD-F9EADBF94396}" type="datetimeFigureOut">
              <a:rPr lang="LID4096" smtClean="0"/>
              <a:t>08/12/2020</a:t>
            </a:fld>
            <a:endParaRPr lang="LID4096"/>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7822E6-53EC-43F7-9AD5-18DF2038F3A7}" type="slidenum">
              <a:rPr lang="LID4096" smtClean="0"/>
              <a:t>‹#›</a:t>
            </a:fld>
            <a:endParaRPr lang="LID4096"/>
          </a:p>
        </p:txBody>
      </p:sp>
    </p:spTree>
    <p:extLst>
      <p:ext uri="{BB962C8B-B14F-4D97-AF65-F5344CB8AC3E}">
        <p14:creationId xmlns:p14="http://schemas.microsoft.com/office/powerpoint/2010/main" val="287031186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FB51-45B8-4902-A4E3-F41717020465}"/>
              </a:ext>
            </a:extLst>
          </p:cNvPr>
          <p:cNvSpPr>
            <a:spLocks noGrp="1"/>
          </p:cNvSpPr>
          <p:nvPr>
            <p:ph type="ctrTitle"/>
          </p:nvPr>
        </p:nvSpPr>
        <p:spPr>
          <a:xfrm>
            <a:off x="5954171" y="-210065"/>
            <a:ext cx="5984240" cy="1960880"/>
          </a:xfrm>
        </p:spPr>
        <p:txBody>
          <a:bodyPr>
            <a:normAutofit/>
          </a:bodyPr>
          <a:lstStyle/>
          <a:p>
            <a:pPr algn="ctr"/>
            <a:r>
              <a:rPr lang="en-US" sz="4600" dirty="0">
                <a:solidFill>
                  <a:schemeClr val="bg1"/>
                </a:solidFill>
                <a:latin typeface="Agency FB" panose="020B0503020202020204" pitchFamily="34" charset="0"/>
              </a:rPr>
              <a:t>IOT Course</a:t>
            </a:r>
            <a:br>
              <a:rPr lang="en-US" sz="4600" b="1" dirty="0">
                <a:solidFill>
                  <a:schemeClr val="bg1"/>
                </a:solidFill>
                <a:latin typeface="Agency FB" panose="020B0503020202020204" pitchFamily="34" charset="0"/>
              </a:rPr>
            </a:br>
            <a:r>
              <a:rPr lang="en-US" sz="4600" b="1" dirty="0">
                <a:solidFill>
                  <a:schemeClr val="bg1"/>
                </a:solidFill>
                <a:latin typeface="Agency FB" panose="020B0503020202020204" pitchFamily="34" charset="0"/>
              </a:rPr>
              <a:t>Fire force control board</a:t>
            </a:r>
            <a:endParaRPr lang="LID4096" sz="4600" b="1" dirty="0">
              <a:solidFill>
                <a:schemeClr val="bg1"/>
              </a:solidFill>
              <a:latin typeface="Agency FB" panose="020B0503020202020204" pitchFamily="34" charset="0"/>
            </a:endParaRPr>
          </a:p>
        </p:txBody>
      </p:sp>
      <p:sp>
        <p:nvSpPr>
          <p:cNvPr id="3" name="Subtitle 2">
            <a:extLst>
              <a:ext uri="{FF2B5EF4-FFF2-40B4-BE49-F238E27FC236}">
                <a16:creationId xmlns:a16="http://schemas.microsoft.com/office/drawing/2014/main" id="{C5F70694-9EF7-45D1-80C6-C770E42B5025}"/>
              </a:ext>
            </a:extLst>
          </p:cNvPr>
          <p:cNvSpPr>
            <a:spLocks noGrp="1"/>
          </p:cNvSpPr>
          <p:nvPr>
            <p:ph type="subTitle" idx="1"/>
          </p:nvPr>
        </p:nvSpPr>
        <p:spPr>
          <a:xfrm>
            <a:off x="7371491" y="3904092"/>
            <a:ext cx="3149600" cy="1655762"/>
          </a:xfrm>
        </p:spPr>
        <p:txBody>
          <a:bodyPr>
            <a:noAutofit/>
          </a:bodyPr>
          <a:lstStyle/>
          <a:p>
            <a:pPr algn="ctr"/>
            <a:r>
              <a:rPr lang="en-US" sz="3200" b="1" dirty="0">
                <a:solidFill>
                  <a:schemeClr val="bg1"/>
                </a:solidFill>
                <a:latin typeface="Agency FB" panose="020B0503020202020204" pitchFamily="34" charset="0"/>
              </a:rPr>
              <a:t>Bayan Taha</a:t>
            </a:r>
          </a:p>
          <a:p>
            <a:pPr algn="ctr"/>
            <a:r>
              <a:rPr lang="en-US" sz="3200" b="1" dirty="0">
                <a:solidFill>
                  <a:schemeClr val="bg1"/>
                </a:solidFill>
                <a:latin typeface="Agency FB" panose="020B0503020202020204" pitchFamily="34" charset="0"/>
              </a:rPr>
              <a:t>Bar </a:t>
            </a:r>
            <a:r>
              <a:rPr lang="en-US" sz="3200" b="1" dirty="0" err="1">
                <a:solidFill>
                  <a:schemeClr val="bg1"/>
                </a:solidFill>
                <a:latin typeface="Agency FB" panose="020B0503020202020204" pitchFamily="34" charset="0"/>
              </a:rPr>
              <a:t>Naim</a:t>
            </a:r>
            <a:endParaRPr lang="en-US" sz="3200" b="1" dirty="0">
              <a:solidFill>
                <a:schemeClr val="bg1"/>
              </a:solidFill>
              <a:latin typeface="Agency FB" panose="020B0503020202020204" pitchFamily="34" charset="0"/>
            </a:endParaRPr>
          </a:p>
          <a:p>
            <a:pPr algn="ctr"/>
            <a:r>
              <a:rPr lang="en-US" sz="3200" b="1" dirty="0">
                <a:solidFill>
                  <a:schemeClr val="bg1"/>
                </a:solidFill>
                <a:latin typeface="Agency FB" panose="020B0503020202020204" pitchFamily="34" charset="0"/>
              </a:rPr>
              <a:t>Lina DACCA</a:t>
            </a:r>
          </a:p>
          <a:p>
            <a:pPr algn="ctr"/>
            <a:r>
              <a:rPr lang="en-US" sz="3200" b="1" dirty="0">
                <a:solidFill>
                  <a:schemeClr val="bg1"/>
                </a:solidFill>
                <a:latin typeface="Agency FB" panose="020B0503020202020204" pitchFamily="34" charset="0"/>
              </a:rPr>
              <a:t>Guy </a:t>
            </a:r>
            <a:r>
              <a:rPr lang="en-US" sz="3200" b="1" dirty="0" err="1">
                <a:solidFill>
                  <a:schemeClr val="bg1"/>
                </a:solidFill>
                <a:latin typeface="Agency FB" panose="020B0503020202020204" pitchFamily="34" charset="0"/>
              </a:rPr>
              <a:t>koren</a:t>
            </a:r>
            <a:endParaRPr lang="en-US" sz="3200" b="1" dirty="0">
              <a:solidFill>
                <a:schemeClr val="bg1"/>
              </a:solidFill>
              <a:latin typeface="Agency FB" panose="020B0503020202020204" pitchFamily="34" charset="0"/>
            </a:endParaRPr>
          </a:p>
          <a:p>
            <a:pPr algn="ctr"/>
            <a:endParaRPr lang="LID4096" sz="3200" dirty="0"/>
          </a:p>
        </p:txBody>
      </p:sp>
    </p:spTree>
    <p:extLst>
      <p:ext uri="{BB962C8B-B14F-4D97-AF65-F5344CB8AC3E}">
        <p14:creationId xmlns:p14="http://schemas.microsoft.com/office/powerpoint/2010/main" val="284054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E789-8B97-4D87-A7D6-307333794C21}"/>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New event</a:t>
            </a:r>
            <a:endParaRPr lang="LID4096" sz="40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5C2690C-9904-4393-A076-42EFF3394ABC}"/>
              </a:ext>
            </a:extLst>
          </p:cNvPr>
          <p:cNvSpPr>
            <a:spLocks noGrp="1"/>
          </p:cNvSpPr>
          <p:nvPr>
            <p:ph idx="1"/>
          </p:nvPr>
        </p:nvSpPr>
        <p:spPr>
          <a:xfrm>
            <a:off x="1141412" y="1829357"/>
            <a:ext cx="9905999" cy="4287238"/>
          </a:xfrm>
        </p:spPr>
        <p:txBody>
          <a:bodyPr>
            <a:noAutofit/>
          </a:bodyPr>
          <a:lstStyle/>
          <a:p>
            <a:r>
              <a:rPr lang="en-US" sz="2800" dirty="0">
                <a:latin typeface="Calibri" panose="020F0502020204030204" pitchFamily="34" charset="0"/>
                <a:cs typeface="Calibri" panose="020F0502020204030204" pitchFamily="34" charset="0"/>
              </a:rPr>
              <a:t>The device detect smoke (we use simulation)</a:t>
            </a:r>
          </a:p>
          <a:p>
            <a:r>
              <a:rPr lang="en-US" sz="2800" dirty="0">
                <a:latin typeface="Calibri" panose="020F0502020204030204" pitchFamily="34" charset="0"/>
                <a:cs typeface="Calibri" panose="020F0502020204030204" pitchFamily="34" charset="0"/>
              </a:rPr>
              <a:t>Sending the details to both fire department and client</a:t>
            </a:r>
          </a:p>
          <a:p>
            <a:r>
              <a:rPr lang="en-US" sz="2800" dirty="0">
                <a:latin typeface="Calibri" panose="020F0502020204030204" pitchFamily="34" charset="0"/>
                <a:cs typeface="Calibri" panose="020F0502020204030204" pitchFamily="34" charset="0"/>
              </a:rPr>
              <a:t>Client can mark false alarm (sends to fire department)</a:t>
            </a:r>
          </a:p>
          <a:p>
            <a:r>
              <a:rPr lang="en-US" sz="2800" dirty="0">
                <a:latin typeface="Calibri" panose="020F0502020204030204" pitchFamily="34" charset="0"/>
                <a:cs typeface="Calibri" panose="020F0502020204030204" pitchFamily="34" charset="0"/>
              </a:rPr>
              <a:t>Fire department can watch the device on map, choose station and navigate there (trip details are shown on map)</a:t>
            </a:r>
          </a:p>
          <a:p>
            <a:r>
              <a:rPr lang="en-US" sz="2800" dirty="0">
                <a:latin typeface="Calibri" panose="020F0502020204030204" pitchFamily="34" charset="0"/>
                <a:cs typeface="Calibri" panose="020F0502020204030204" pitchFamily="34" charset="0"/>
              </a:rPr>
              <a:t>Chat between firemen and client for better communication </a:t>
            </a:r>
          </a:p>
          <a:p>
            <a:r>
              <a:rPr lang="en-US" sz="2800" dirty="0">
                <a:latin typeface="Calibri" panose="020F0502020204030204" pitchFamily="34" charset="0"/>
                <a:cs typeface="Calibri" panose="020F0502020204030204" pitchFamily="34" charset="0"/>
              </a:rPr>
              <a:t>Only fire department can “close” the event (adding details)</a:t>
            </a:r>
          </a:p>
          <a:p>
            <a:endParaRPr lang="LID4096"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010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1742-6472-4531-8E8D-B8B5C98F35AC}"/>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Simulating the events</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0CDFC3E-9D5A-4DF7-A7C9-09CBC4F01EB6}"/>
              </a:ext>
            </a:extLst>
          </p:cNvPr>
          <p:cNvSpPr>
            <a:spLocks noGrp="1"/>
          </p:cNvSpPr>
          <p:nvPr>
            <p:ph idx="1"/>
          </p:nvPr>
        </p:nvSpPr>
        <p:spPr>
          <a:xfrm>
            <a:off x="1141413" y="1779931"/>
            <a:ext cx="9905999" cy="3541714"/>
          </a:xfrm>
        </p:spPr>
        <p:txBody>
          <a:bodyPr>
            <a:normAutofit/>
          </a:bodyPr>
          <a:lstStyle/>
          <a:p>
            <a:r>
              <a:rPr lang="en-US" sz="2800" dirty="0">
                <a:solidFill>
                  <a:schemeClr val="bg1"/>
                </a:solidFill>
                <a:latin typeface="Calibri" panose="020F0502020204030204" pitchFamily="34" charset="0"/>
                <a:cs typeface="Calibri" panose="020F0502020204030204" pitchFamily="34" charset="0"/>
              </a:rPr>
              <a:t>We’ve created a script with 2 options (depend on the IOT Hub massage)</a:t>
            </a:r>
          </a:p>
          <a:p>
            <a:pPr marL="457200" indent="-457200">
              <a:buFont typeface="+mj-lt"/>
              <a:buAutoNum type="arabicPeriod"/>
            </a:pPr>
            <a:r>
              <a:rPr lang="en-US" sz="2800" dirty="0">
                <a:solidFill>
                  <a:schemeClr val="bg1"/>
                </a:solidFill>
                <a:latin typeface="Calibri" panose="020F0502020204030204" pitchFamily="34" charset="0"/>
                <a:cs typeface="Calibri" panose="020F0502020204030204" pitchFamily="34" charset="0"/>
              </a:rPr>
              <a:t>Simulating an alert (i.e. simulating an alerting smoking detector)</a:t>
            </a:r>
          </a:p>
          <a:p>
            <a:pPr marL="457200" indent="-457200">
              <a:buFont typeface="+mj-lt"/>
              <a:buAutoNum type="arabicPeriod"/>
            </a:pPr>
            <a:r>
              <a:rPr lang="en-US" sz="2800" dirty="0">
                <a:solidFill>
                  <a:schemeClr val="bg1"/>
                </a:solidFill>
                <a:latin typeface="Calibri" panose="020F0502020204030204" pitchFamily="34" charset="0"/>
                <a:cs typeface="Calibri" panose="020F0502020204030204" pitchFamily="34" charset="0"/>
              </a:rPr>
              <a:t>Simulating clients – adding to all relevant table the client’s / device’s / alert’s / event’s details (as much as we choose)</a:t>
            </a:r>
            <a:endParaRPr lang="LID4096"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32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C9D4-6A58-4050-8180-9F3368A1E803}"/>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Azure tables (using storage account)</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4485CA1-D32F-42CC-A972-36EB559455E2}"/>
              </a:ext>
            </a:extLst>
          </p:cNvPr>
          <p:cNvSpPr>
            <a:spLocks noGrp="1"/>
          </p:cNvSpPr>
          <p:nvPr>
            <p:ph idx="1"/>
          </p:nvPr>
        </p:nvSpPr>
        <p:spPr>
          <a:xfrm>
            <a:off x="1141413" y="1767572"/>
            <a:ext cx="9905999" cy="4732081"/>
          </a:xfrm>
        </p:spPr>
        <p:txBody>
          <a:bodyPr>
            <a:noAutofit/>
          </a:bodyPr>
          <a:lstStyle/>
          <a:p>
            <a:r>
              <a:rPr lang="en-US" sz="2800" dirty="0">
                <a:solidFill>
                  <a:schemeClr val="bg1"/>
                </a:solidFill>
                <a:latin typeface="Calibri" panose="020F0502020204030204" pitchFamily="34" charset="0"/>
                <a:cs typeface="Calibri" panose="020F0502020204030204" pitchFamily="34" charset="0"/>
              </a:rPr>
              <a:t>Three azure tables stored in cloud</a:t>
            </a:r>
          </a:p>
          <a:p>
            <a:pPr marL="457200" indent="-457200">
              <a:buFont typeface="+mj-lt"/>
              <a:buAutoNum type="arabicPeriod"/>
            </a:pPr>
            <a:r>
              <a:rPr lang="en-US" sz="2800" dirty="0">
                <a:solidFill>
                  <a:schemeClr val="bg1"/>
                </a:solidFill>
                <a:latin typeface="Calibri" panose="020F0502020204030204" pitchFamily="34" charset="0"/>
                <a:cs typeface="Calibri" panose="020F0502020204030204" pitchFamily="34" charset="0"/>
              </a:rPr>
              <a:t>Clients table (Stores all client's details – new row when a new client       register)</a:t>
            </a:r>
          </a:p>
          <a:p>
            <a:pPr marL="457200" indent="-457200">
              <a:buFont typeface="+mj-lt"/>
              <a:buAutoNum type="arabicPeriod"/>
            </a:pPr>
            <a:r>
              <a:rPr lang="en-US" sz="2800" dirty="0">
                <a:solidFill>
                  <a:schemeClr val="bg1"/>
                </a:solidFill>
                <a:latin typeface="Calibri" panose="020F0502020204030204" pitchFamily="34" charset="0"/>
                <a:cs typeface="Calibri" panose="020F0502020204030204" pitchFamily="34" charset="0"/>
              </a:rPr>
              <a:t>Current alerts table (Stores all open cases – new row when device alerts, delete row when fire department closes the event)</a:t>
            </a:r>
          </a:p>
          <a:p>
            <a:pPr marL="457200" indent="-457200">
              <a:buFont typeface="+mj-lt"/>
              <a:buAutoNum type="arabicPeriod"/>
            </a:pPr>
            <a:r>
              <a:rPr lang="en-US" sz="2800" dirty="0">
                <a:solidFill>
                  <a:schemeClr val="bg1"/>
                </a:solidFill>
                <a:latin typeface="Calibri" panose="020F0502020204030204" pitchFamily="34" charset="0"/>
                <a:cs typeface="Calibri" panose="020F0502020204030204" pitchFamily="34" charset="0"/>
              </a:rPr>
              <a:t>Devices table (Stores all device’s details – new row when adding a device, delete row when deleting it)</a:t>
            </a:r>
          </a:p>
          <a:p>
            <a:pPr marL="0" indent="0">
              <a:buNone/>
            </a:pPr>
            <a:endParaRPr lang="LID4096" sz="2800" dirty="0">
              <a:solidFill>
                <a:schemeClr val="bg1"/>
              </a:solidFill>
            </a:endParaRPr>
          </a:p>
        </p:txBody>
      </p:sp>
    </p:spTree>
    <p:extLst>
      <p:ext uri="{BB962C8B-B14F-4D97-AF65-F5344CB8AC3E}">
        <p14:creationId xmlns:p14="http://schemas.microsoft.com/office/powerpoint/2010/main" val="83595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8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996C-4D7C-44B7-BBD8-FFD0020BB4A2}"/>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Azure cosmos Db tables</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AEAF568-2197-4E9C-B3BF-3FF101ED4208}"/>
              </a:ext>
            </a:extLst>
          </p:cNvPr>
          <p:cNvSpPr>
            <a:spLocks noGrp="1"/>
          </p:cNvSpPr>
          <p:nvPr>
            <p:ph idx="1"/>
          </p:nvPr>
        </p:nvSpPr>
        <p:spPr>
          <a:xfrm>
            <a:off x="1141412" y="1658143"/>
            <a:ext cx="9905999" cy="5113360"/>
          </a:xfrm>
        </p:spPr>
        <p:txBody>
          <a:bodyPr>
            <a:noAutofit/>
          </a:bodyPr>
          <a:lstStyle/>
          <a:p>
            <a:r>
              <a:rPr lang="en-US" sz="2800" dirty="0">
                <a:solidFill>
                  <a:schemeClr val="bg1"/>
                </a:solidFill>
                <a:latin typeface="Calibri" panose="020F0502020204030204" pitchFamily="34" charset="0"/>
                <a:cs typeface="Calibri" panose="020F0502020204030204" pitchFamily="34" charset="0"/>
              </a:rPr>
              <a:t>One cosmos DB table</a:t>
            </a:r>
          </a:p>
          <a:p>
            <a:pPr marL="457200" indent="-457200">
              <a:buFont typeface="+mj-lt"/>
              <a:buAutoNum type="arabicPeriod"/>
            </a:pPr>
            <a:r>
              <a:rPr lang="en-US" sz="2800" dirty="0">
                <a:solidFill>
                  <a:schemeClr val="bg1"/>
                </a:solidFill>
                <a:latin typeface="Calibri" panose="020F0502020204030204" pitchFamily="34" charset="0"/>
                <a:cs typeface="Calibri" panose="020F0502020204030204" pitchFamily="34" charset="0"/>
              </a:rPr>
              <a:t>Events history table (Stores all closed event’s details – new row when fire department closes an alert)</a:t>
            </a:r>
          </a:p>
          <a:p>
            <a:r>
              <a:rPr lang="en-US" sz="2800" dirty="0">
                <a:solidFill>
                  <a:schemeClr val="bg1"/>
                </a:solidFill>
                <a:latin typeface="Calibri" panose="020F0502020204030204" pitchFamily="34" charset="0"/>
                <a:cs typeface="Calibri" panose="020F0502020204030204" pitchFamily="34" charset="0"/>
              </a:rPr>
              <a:t>Enable more complicated analysis and statistics tools using SQL queries</a:t>
            </a:r>
          </a:p>
          <a:p>
            <a:r>
              <a:rPr lang="en-US" sz="2800" dirty="0">
                <a:solidFill>
                  <a:schemeClr val="bg1"/>
                </a:solidFill>
                <a:latin typeface="Calibri" panose="020F0502020204030204" pitchFamily="34" charset="0"/>
                <a:cs typeface="Calibri" panose="020F0502020204030204" pitchFamily="34" charset="0"/>
              </a:rPr>
              <a:t>Used for visualizing monitoring graphs and update them with every new event</a:t>
            </a:r>
          </a:p>
          <a:p>
            <a:pPr marL="0" indent="0">
              <a:buNone/>
            </a:pPr>
            <a:r>
              <a:rPr lang="en-US" sz="2800" dirty="0">
                <a:solidFill>
                  <a:schemeClr val="bg1"/>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This resource is more expensive then azure tables, therefor we    didn’t store all our tables like that</a:t>
            </a:r>
          </a:p>
          <a:p>
            <a:endParaRPr lang="LID4096"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110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E225-2E34-49A7-B6FA-F2DBB7B63EBF}"/>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Azure functions</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D0DEC47-7E94-4C37-850E-DA10142DE634}"/>
              </a:ext>
            </a:extLst>
          </p:cNvPr>
          <p:cNvSpPr>
            <a:spLocks noGrp="1"/>
          </p:cNvSpPr>
          <p:nvPr>
            <p:ph idx="1"/>
          </p:nvPr>
        </p:nvSpPr>
        <p:spPr>
          <a:xfrm>
            <a:off x="1141413" y="1658142"/>
            <a:ext cx="9905999" cy="4903295"/>
          </a:xfrm>
        </p:spPr>
        <p:txBody>
          <a:bodyPr>
            <a:noAutofit/>
          </a:bodyPr>
          <a:lstStyle/>
          <a:p>
            <a:pPr marL="0" indent="0">
              <a:buNone/>
            </a:pPr>
            <a:r>
              <a:rPr lang="en-US" sz="2800" dirty="0">
                <a:solidFill>
                  <a:schemeClr val="bg1"/>
                </a:solidFill>
                <a:latin typeface="Calibri" panose="020F0502020204030204" pitchFamily="34" charset="0"/>
                <a:cs typeface="Calibri" panose="020F0502020204030204" pitchFamily="34" charset="0"/>
              </a:rPr>
              <a:t>We’ve used azure functions to access databases, alerting, navigate between pages exc..</a:t>
            </a:r>
          </a:p>
          <a:p>
            <a:r>
              <a:rPr lang="en-US" sz="2800" dirty="0">
                <a:solidFill>
                  <a:schemeClr val="bg1"/>
                </a:solidFill>
                <a:latin typeface="Calibri" panose="020F0502020204030204" pitchFamily="34" charset="0"/>
                <a:cs typeface="Calibri" panose="020F0502020204030204" pitchFamily="34" charset="0"/>
              </a:rPr>
              <a:t>HTTP Triggered functions:</a:t>
            </a:r>
            <a:br>
              <a:rPr lang="en-US" sz="2800" dirty="0">
                <a:solidFill>
                  <a:schemeClr val="bg1"/>
                </a:solidFill>
                <a:latin typeface="Calibri" panose="020F0502020204030204" pitchFamily="34" charset="0"/>
                <a:cs typeface="Calibri" panose="020F0502020204030204" pitchFamily="34" charset="0"/>
              </a:rPr>
            </a:br>
            <a:r>
              <a:rPr lang="en-US" sz="2800" dirty="0">
                <a:solidFill>
                  <a:schemeClr val="bg1"/>
                </a:solidFill>
                <a:latin typeface="Calibri" panose="020F0502020204030204" pitchFamily="34" charset="0"/>
                <a:cs typeface="Calibri" panose="020F0502020204030204" pitchFamily="34" charset="0"/>
              </a:rPr>
              <a:t>Most of our function. especially for accessing databases, updating and navigating</a:t>
            </a:r>
          </a:p>
          <a:p>
            <a:r>
              <a:rPr lang="en-US" sz="2800" dirty="0">
                <a:solidFill>
                  <a:schemeClr val="bg1"/>
                </a:solidFill>
                <a:latin typeface="Calibri" panose="020F0502020204030204" pitchFamily="34" charset="0"/>
                <a:cs typeface="Calibri" panose="020F0502020204030204" pitchFamily="34" charset="0"/>
              </a:rPr>
              <a:t>Event triggered functions:</a:t>
            </a:r>
            <a:br>
              <a:rPr lang="en-US" sz="2800" dirty="0">
                <a:solidFill>
                  <a:schemeClr val="bg1"/>
                </a:solidFill>
                <a:latin typeface="Calibri" panose="020F0502020204030204" pitchFamily="34" charset="0"/>
                <a:cs typeface="Calibri" panose="020F0502020204030204" pitchFamily="34" charset="0"/>
              </a:rPr>
            </a:br>
            <a:r>
              <a:rPr lang="en-US" sz="2800" dirty="0">
                <a:solidFill>
                  <a:schemeClr val="bg1"/>
                </a:solidFill>
                <a:latin typeface="Calibri" panose="020F0502020204030204" pitchFamily="34" charset="0"/>
                <a:cs typeface="Calibri" panose="020F0502020204030204" pitchFamily="34" charset="0"/>
              </a:rPr>
              <a:t>Being triggered by the event hub when device is alerting in order to acknowledge all the relevant.</a:t>
            </a:r>
          </a:p>
          <a:p>
            <a:pPr marL="0" indent="0">
              <a:buNone/>
            </a:pPr>
            <a:r>
              <a:rPr lang="en-US" dirty="0">
                <a:solidFill>
                  <a:schemeClr val="bg1"/>
                </a:solidFill>
                <a:latin typeface="Calibri" panose="020F0502020204030204" pitchFamily="34" charset="0"/>
                <a:cs typeface="Calibri" panose="020F0502020204030204" pitchFamily="34" charset="0"/>
              </a:rPr>
              <a:t># Used azure app services to publish them</a:t>
            </a:r>
            <a:endParaRPr lang="LID4096"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1238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F1F3-EA28-4210-BD75-3597D9D65701}"/>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Azure </a:t>
            </a:r>
            <a:r>
              <a:rPr lang="en-US" sz="4000" b="1" dirty="0" err="1">
                <a:solidFill>
                  <a:schemeClr val="bg1"/>
                </a:solidFill>
                <a:latin typeface="Calibri" panose="020F0502020204030204" pitchFamily="34" charset="0"/>
                <a:cs typeface="Calibri" panose="020F0502020204030204" pitchFamily="34" charset="0"/>
              </a:rPr>
              <a:t>signalr</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299D3F1-E95C-4DCB-A433-EA3267122F8F}"/>
              </a:ext>
            </a:extLst>
          </p:cNvPr>
          <p:cNvSpPr>
            <a:spLocks noGrp="1"/>
          </p:cNvSpPr>
          <p:nvPr>
            <p:ph idx="1"/>
          </p:nvPr>
        </p:nvSpPr>
        <p:spPr>
          <a:xfrm>
            <a:off x="1141412" y="1756997"/>
            <a:ext cx="9905999" cy="4730300"/>
          </a:xfrm>
        </p:spPr>
        <p:txBody>
          <a:bodyPr>
            <a:noAutofit/>
          </a:bodyPr>
          <a:lstStyle/>
          <a:p>
            <a:r>
              <a:rPr lang="en-US" sz="2800" dirty="0">
                <a:solidFill>
                  <a:schemeClr val="bg1"/>
                </a:solidFill>
                <a:latin typeface="Calibri" panose="020F0502020204030204" pitchFamily="34" charset="0"/>
                <a:cs typeface="Calibri" panose="020F0502020204030204" pitchFamily="34" charset="0"/>
              </a:rPr>
              <a:t>New alert (App) - Inform the client that there is an alert in one of his devices</a:t>
            </a:r>
          </a:p>
          <a:p>
            <a:r>
              <a:rPr lang="en-US" sz="2800" dirty="0">
                <a:solidFill>
                  <a:schemeClr val="bg1"/>
                </a:solidFill>
                <a:latin typeface="Calibri" panose="020F0502020204030204" pitchFamily="34" charset="0"/>
                <a:cs typeface="Calibri" panose="020F0502020204030204" pitchFamily="34" charset="0"/>
              </a:rPr>
              <a:t>Is false alarm (App) – Client can inform firemen that the alarm is false alarm</a:t>
            </a:r>
          </a:p>
          <a:p>
            <a:r>
              <a:rPr lang="en-US" sz="2800" dirty="0">
                <a:solidFill>
                  <a:schemeClr val="bg1"/>
                </a:solidFill>
                <a:latin typeface="Calibri" panose="020F0502020204030204" pitchFamily="34" charset="0"/>
                <a:cs typeface="Calibri" panose="020F0502020204030204" pitchFamily="34" charset="0"/>
              </a:rPr>
              <a:t>New alert (Web) – Inform the fire department that there is a new alert</a:t>
            </a:r>
          </a:p>
          <a:p>
            <a:r>
              <a:rPr lang="en-US" sz="2800" dirty="0">
                <a:solidFill>
                  <a:schemeClr val="bg1"/>
                </a:solidFill>
                <a:latin typeface="Calibri" panose="020F0502020204030204" pitchFamily="34" charset="0"/>
                <a:cs typeface="Calibri" panose="020F0502020204030204" pitchFamily="34" charset="0"/>
              </a:rPr>
              <a:t>Chat (App/Web) - communication between firemen and client</a:t>
            </a:r>
            <a:endParaRPr lang="LID4096"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664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3B6D-A178-451C-9EBD-8CAACC1CED37}"/>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Azure </a:t>
            </a:r>
            <a:r>
              <a:rPr lang="en-US" sz="4000" b="1" dirty="0" err="1">
                <a:solidFill>
                  <a:schemeClr val="bg1"/>
                </a:solidFill>
                <a:latin typeface="Calibri" panose="020F0502020204030204" pitchFamily="34" charset="0"/>
                <a:cs typeface="Calibri" panose="020F0502020204030204" pitchFamily="34" charset="0"/>
              </a:rPr>
              <a:t>iot</a:t>
            </a:r>
            <a:r>
              <a:rPr lang="en-US" sz="4000" b="1" dirty="0">
                <a:solidFill>
                  <a:schemeClr val="bg1"/>
                </a:solidFill>
                <a:latin typeface="Calibri" panose="020F0502020204030204" pitchFamily="34" charset="0"/>
                <a:cs typeface="Calibri" panose="020F0502020204030204" pitchFamily="34" charset="0"/>
              </a:rPr>
              <a:t> hub</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7A91CC1-D6B9-463E-8B11-C0FCB894CE13}"/>
              </a:ext>
            </a:extLst>
          </p:cNvPr>
          <p:cNvSpPr>
            <a:spLocks noGrp="1"/>
          </p:cNvSpPr>
          <p:nvPr>
            <p:ph idx="1"/>
          </p:nvPr>
        </p:nvSpPr>
        <p:spPr>
          <a:xfrm>
            <a:off x="1141413" y="1804645"/>
            <a:ext cx="9905999" cy="3541714"/>
          </a:xfrm>
        </p:spPr>
        <p:txBody>
          <a:bodyPr>
            <a:normAutofit/>
          </a:bodyPr>
          <a:lstStyle/>
          <a:p>
            <a:r>
              <a:rPr lang="en-US" sz="2800" dirty="0">
                <a:solidFill>
                  <a:schemeClr val="bg1"/>
                </a:solidFill>
                <a:latin typeface="Calibri" panose="020F0502020204030204" pitchFamily="34" charset="0"/>
                <a:cs typeface="Calibri" panose="020F0502020204030204" pitchFamily="34" charset="0"/>
              </a:rPr>
              <a:t>Connect to the device for gathering data</a:t>
            </a:r>
          </a:p>
          <a:p>
            <a:r>
              <a:rPr lang="en-US" sz="2800" dirty="0">
                <a:solidFill>
                  <a:schemeClr val="bg1"/>
                </a:solidFill>
                <a:latin typeface="Calibri" panose="020F0502020204030204" pitchFamily="34" charset="0"/>
                <a:cs typeface="Calibri" panose="020F0502020204030204" pitchFamily="34" charset="0"/>
              </a:rPr>
              <a:t>When new alert is on, the device send a massage to the IOT Hub that process the data and sends to the event hub (simulation)</a:t>
            </a:r>
          </a:p>
          <a:p>
            <a:r>
              <a:rPr lang="en-US" sz="2800" dirty="0">
                <a:solidFill>
                  <a:schemeClr val="bg1"/>
                </a:solidFill>
                <a:latin typeface="Calibri" panose="020F0502020204030204" pitchFamily="34" charset="0"/>
                <a:cs typeface="Calibri" panose="020F0502020204030204" pitchFamily="34" charset="0"/>
              </a:rPr>
              <a:t>Two ways communication – can also turn the device alert off (we didn’t implement this because we did not get the device)</a:t>
            </a:r>
          </a:p>
          <a:p>
            <a:endParaRPr lang="LID4096"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77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B2E8-B97A-4C59-AB0E-7E478B8F430A}"/>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Azure Event hub</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E3B4FA4-72F5-4F35-9623-5ED9ECEB01A1}"/>
              </a:ext>
            </a:extLst>
          </p:cNvPr>
          <p:cNvSpPr>
            <a:spLocks noGrp="1"/>
          </p:cNvSpPr>
          <p:nvPr>
            <p:ph idx="1"/>
          </p:nvPr>
        </p:nvSpPr>
        <p:spPr>
          <a:xfrm>
            <a:off x="1141412" y="1841714"/>
            <a:ext cx="9905999" cy="3541714"/>
          </a:xfrm>
        </p:spPr>
        <p:txBody>
          <a:bodyPr>
            <a:normAutofit/>
          </a:bodyPr>
          <a:lstStyle/>
          <a:p>
            <a:r>
              <a:rPr lang="en-US" sz="2800" dirty="0">
                <a:solidFill>
                  <a:schemeClr val="bg1"/>
                </a:solidFill>
                <a:latin typeface="Calibri" panose="020F0502020204030204" pitchFamily="34" charset="0"/>
                <a:cs typeface="Calibri" panose="020F0502020204030204" pitchFamily="34" charset="0"/>
              </a:rPr>
              <a:t>Whenever gets a massage from the IOT hub, an event function is triggered by the event hub</a:t>
            </a:r>
          </a:p>
          <a:p>
            <a:r>
              <a:rPr lang="en-US" sz="2800" dirty="0">
                <a:solidFill>
                  <a:schemeClr val="bg1"/>
                </a:solidFill>
                <a:latin typeface="Calibri" panose="020F0502020204030204" pitchFamily="34" charset="0"/>
                <a:cs typeface="Calibri" panose="020F0502020204030204" pitchFamily="34" charset="0"/>
              </a:rPr>
              <a:t>Can process huge amount of alerts simultaneously</a:t>
            </a:r>
          </a:p>
          <a:p>
            <a:pPr marL="0" indent="0">
              <a:buNone/>
            </a:pPr>
            <a:endParaRPr lang="en-US"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6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FB46-1C75-48D5-BD60-9AF811FFB2DC}"/>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Azure pipelines</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785BF5E-7C16-4F33-B813-AEA8623C60A1}"/>
              </a:ext>
            </a:extLst>
          </p:cNvPr>
          <p:cNvSpPr>
            <a:spLocks noGrp="1"/>
          </p:cNvSpPr>
          <p:nvPr>
            <p:ph idx="1"/>
          </p:nvPr>
        </p:nvSpPr>
        <p:spPr>
          <a:xfrm>
            <a:off x="1141412" y="1792287"/>
            <a:ext cx="9905999" cy="3541714"/>
          </a:xfrm>
        </p:spPr>
        <p:txBody>
          <a:bodyPr>
            <a:normAutofit/>
          </a:bodyPr>
          <a:lstStyle/>
          <a:p>
            <a:r>
              <a:rPr lang="en-US" sz="2800" dirty="0">
                <a:solidFill>
                  <a:schemeClr val="bg1"/>
                </a:solidFill>
                <a:latin typeface="Calibri" panose="020F0502020204030204" pitchFamily="34" charset="0"/>
                <a:cs typeface="Calibri" panose="020F0502020204030204" pitchFamily="34" charset="0"/>
              </a:rPr>
              <a:t>Build test and deploy the code</a:t>
            </a:r>
          </a:p>
          <a:p>
            <a:r>
              <a:rPr lang="en-US" sz="2800" dirty="0">
                <a:solidFill>
                  <a:schemeClr val="bg1"/>
                </a:solidFill>
                <a:latin typeface="Calibri" panose="020F0502020204030204" pitchFamily="34" charset="0"/>
                <a:cs typeface="Calibri" panose="020F0502020204030204" pitchFamily="34" charset="0"/>
              </a:rPr>
              <a:t>Connect to </a:t>
            </a:r>
            <a:r>
              <a:rPr lang="en-US" sz="2800" dirty="0" err="1">
                <a:solidFill>
                  <a:schemeClr val="bg1"/>
                </a:solidFill>
                <a:latin typeface="Calibri" panose="020F0502020204030204" pitchFamily="34" charset="0"/>
                <a:cs typeface="Calibri" panose="020F0502020204030204" pitchFamily="34" charset="0"/>
              </a:rPr>
              <a:t>GitHUB</a:t>
            </a:r>
            <a:r>
              <a:rPr lang="en-US" sz="2800" dirty="0">
                <a:solidFill>
                  <a:schemeClr val="bg1"/>
                </a:solidFill>
                <a:latin typeface="Calibri" panose="020F0502020204030204" pitchFamily="34" charset="0"/>
                <a:cs typeface="Calibri" panose="020F0502020204030204" pitchFamily="34" charset="0"/>
              </a:rPr>
              <a:t> to deploy continuously</a:t>
            </a:r>
          </a:p>
          <a:p>
            <a:pPr marL="0" indent="0">
              <a:buNone/>
            </a:pPr>
            <a:endParaRPr lang="LID4096"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10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0E87-1724-4E7C-A1A7-859346A6CFB1}"/>
              </a:ext>
            </a:extLst>
          </p:cNvPr>
          <p:cNvSpPr>
            <a:spLocks noGrp="1"/>
          </p:cNvSpPr>
          <p:nvPr>
            <p:ph type="title"/>
          </p:nvPr>
        </p:nvSpPr>
        <p:spPr/>
        <p:txBody>
          <a:bodyPr/>
          <a:lstStyle/>
          <a:p>
            <a:endParaRPr lang="LID4096" dirty="0">
              <a:solidFill>
                <a:schemeClr val="bg1"/>
              </a:solidFill>
            </a:endParaRPr>
          </a:p>
        </p:txBody>
      </p:sp>
      <p:sp>
        <p:nvSpPr>
          <p:cNvPr id="3" name="Content Placeholder 2">
            <a:extLst>
              <a:ext uri="{FF2B5EF4-FFF2-40B4-BE49-F238E27FC236}">
                <a16:creationId xmlns:a16="http://schemas.microsoft.com/office/drawing/2014/main" id="{E0EEDC4C-3129-49C0-87A7-97BF332FFBCD}"/>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292776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D1C2911-C334-4362-8C24-F79C4015FB4A}"/>
              </a:ext>
            </a:extLst>
          </p:cNvPr>
          <p:cNvSpPr>
            <a:spLocks noGrp="1"/>
          </p:cNvSpPr>
          <p:nvPr>
            <p:ph type="title"/>
          </p:nvPr>
        </p:nvSpPr>
        <p:spPr>
          <a:xfrm>
            <a:off x="1141413" y="618518"/>
            <a:ext cx="9905998" cy="1478570"/>
          </a:xfrm>
        </p:spPr>
        <p:txBody>
          <a:bodyPr>
            <a:normAutofit/>
          </a:bodyPr>
          <a:lstStyle/>
          <a:p>
            <a:r>
              <a:rPr lang="en-US" dirty="0"/>
              <a:t>OUR VISION</a:t>
            </a:r>
            <a:endParaRPr lang="LID4096" dirty="0"/>
          </a:p>
        </p:txBody>
      </p:sp>
      <p:sp>
        <p:nvSpPr>
          <p:cNvPr id="3" name="Content Placeholder 2">
            <a:extLst>
              <a:ext uri="{FF2B5EF4-FFF2-40B4-BE49-F238E27FC236}">
                <a16:creationId xmlns:a16="http://schemas.microsoft.com/office/drawing/2014/main" id="{F02B4C7C-B7BC-48BB-895F-9FB05A10B30B}"/>
              </a:ext>
            </a:extLst>
          </p:cNvPr>
          <p:cNvSpPr>
            <a:spLocks noGrp="1"/>
          </p:cNvSpPr>
          <p:nvPr>
            <p:ph idx="1"/>
          </p:nvPr>
        </p:nvSpPr>
        <p:spPr>
          <a:xfrm>
            <a:off x="1141412" y="1858963"/>
            <a:ext cx="9905999" cy="3932238"/>
          </a:xfrm>
        </p:spPr>
        <p:txBody>
          <a:bodyPr>
            <a:normAutofit/>
          </a:bodyPr>
          <a:lstStyle/>
          <a:p>
            <a:pPr marL="0" indent="0">
              <a:buNone/>
            </a:pPr>
            <a:r>
              <a:rPr lang="en-US" dirty="0"/>
              <a:t>The product we’ve developed is a smart system that manages alerts from smoking detectors around the country and ease the event’s management and communication between the firemen and the client when such happen.</a:t>
            </a:r>
          </a:p>
          <a:p>
            <a:pPr marL="0" indent="0">
              <a:buNone/>
            </a:pPr>
            <a:r>
              <a:rPr lang="en-US" dirty="0"/>
              <a:t>Our goal is to improve and enhance the ability to manage situations where smoking detectors alert on fire, and hence increasing the chance to take over fires as fast as possible, reduce losses and coasts and rescue human life.</a:t>
            </a:r>
          </a:p>
          <a:p>
            <a:pPr marL="0" indent="0">
              <a:buNone/>
            </a:pPr>
            <a:endParaRPr lang="LID4096"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a:extLst>
              <a:ext uri="{FF2B5EF4-FFF2-40B4-BE49-F238E27FC236}">
                <a16:creationId xmlns:a16="http://schemas.microsoft.com/office/drawing/2014/main" id="{1F53CBEA-85BF-43E9-B1F1-8A602BBEB99A}"/>
              </a:ext>
            </a:extLst>
          </p:cNvPr>
          <p:cNvPicPr>
            <a:picLocks noChangeAspect="1"/>
          </p:cNvPicPr>
          <p:nvPr/>
        </p:nvPicPr>
        <p:blipFill>
          <a:blip r:embed="rId2"/>
          <a:stretch>
            <a:fillRect/>
          </a:stretch>
        </p:blipFill>
        <p:spPr>
          <a:xfrm>
            <a:off x="9711205" y="4695825"/>
            <a:ext cx="1610844" cy="1909763"/>
          </a:xfrm>
          <a:prstGeom prst="rect">
            <a:avLst/>
          </a:prstGeom>
        </p:spPr>
      </p:pic>
    </p:spTree>
    <p:extLst>
      <p:ext uri="{BB962C8B-B14F-4D97-AF65-F5344CB8AC3E}">
        <p14:creationId xmlns:p14="http://schemas.microsoft.com/office/powerpoint/2010/main" val="25500350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57D2BC1-C22A-4748-98FB-0BC5FD21EB01}"/>
              </a:ext>
            </a:extLst>
          </p:cNvPr>
          <p:cNvSpPr>
            <a:spLocks noGrp="1"/>
          </p:cNvSpPr>
          <p:nvPr>
            <p:ph type="title"/>
          </p:nvPr>
        </p:nvSpPr>
        <p:spPr>
          <a:xfrm>
            <a:off x="1135062" y="221153"/>
            <a:ext cx="9905998" cy="1111857"/>
          </a:xfrm>
        </p:spPr>
        <p:txBody>
          <a:bodyPr>
            <a:normAutofit/>
          </a:bodyPr>
          <a:lstStyle/>
          <a:p>
            <a:r>
              <a:rPr lang="en-US" dirty="0"/>
              <a:t>General product information</a:t>
            </a:r>
            <a:endParaRPr lang="LID4096" dirty="0"/>
          </a:p>
        </p:txBody>
      </p:sp>
      <p:sp>
        <p:nvSpPr>
          <p:cNvPr id="3" name="Content Placeholder 2">
            <a:extLst>
              <a:ext uri="{FF2B5EF4-FFF2-40B4-BE49-F238E27FC236}">
                <a16:creationId xmlns:a16="http://schemas.microsoft.com/office/drawing/2014/main" id="{C85C56E0-258B-4DF9-AC0C-A15822F57648}"/>
              </a:ext>
            </a:extLst>
          </p:cNvPr>
          <p:cNvSpPr>
            <a:spLocks noGrp="1"/>
          </p:cNvSpPr>
          <p:nvPr>
            <p:ph idx="1"/>
          </p:nvPr>
        </p:nvSpPr>
        <p:spPr>
          <a:xfrm>
            <a:off x="1092200" y="1093788"/>
            <a:ext cx="9905999" cy="5346700"/>
          </a:xfrm>
        </p:spPr>
        <p:txBody>
          <a:bodyPr>
            <a:normAutofit lnSpcReduction="10000"/>
          </a:bodyPr>
          <a:lstStyle/>
          <a:p>
            <a:pPr marL="0" indent="0">
              <a:buNone/>
            </a:pPr>
            <a:r>
              <a:rPr lang="en-US" sz="1800" u="sng" dirty="0"/>
              <a:t>Client side (Application):</a:t>
            </a:r>
          </a:p>
          <a:p>
            <a:pPr>
              <a:buFont typeface="Wingdings" panose="05000000000000000000" pitchFamily="2" charset="2"/>
              <a:buChar char="ü"/>
            </a:pPr>
            <a:r>
              <a:rPr lang="en-US" sz="1800" dirty="0"/>
              <a:t>Smart and easy registration and identification process</a:t>
            </a:r>
          </a:p>
          <a:p>
            <a:pPr>
              <a:buFont typeface="Wingdings" panose="05000000000000000000" pitchFamily="2" charset="2"/>
              <a:buChar char="ü"/>
            </a:pPr>
            <a:r>
              <a:rPr lang="en-US" sz="1800" dirty="0"/>
              <a:t>Easy and comfortable management of the devices including device history and details</a:t>
            </a:r>
          </a:p>
          <a:p>
            <a:pPr>
              <a:buFont typeface="Wingdings" panose="05000000000000000000" pitchFamily="2" charset="2"/>
              <a:buChar char="ü"/>
            </a:pPr>
            <a:r>
              <a:rPr lang="en-US" sz="1800" dirty="0"/>
              <a:t>Visualizing all devices on map with the ability to choose each</a:t>
            </a:r>
          </a:p>
          <a:p>
            <a:pPr>
              <a:buFont typeface="Wingdings" panose="05000000000000000000" pitchFamily="2" charset="2"/>
              <a:buChar char="ü"/>
            </a:pPr>
            <a:r>
              <a:rPr lang="en-US" sz="1800" dirty="0"/>
              <a:t>Being alert when one of your devices detected smoke (with all relevant information of the device)</a:t>
            </a:r>
          </a:p>
          <a:p>
            <a:pPr marL="0" indent="0">
              <a:buNone/>
            </a:pPr>
            <a:r>
              <a:rPr lang="en-US" sz="1800" u="sng" dirty="0"/>
              <a:t>Fire department side (Website):</a:t>
            </a:r>
            <a:r>
              <a:rPr lang="en-US" sz="1800" dirty="0"/>
              <a:t>  </a:t>
            </a:r>
          </a:p>
          <a:p>
            <a:pPr>
              <a:buFont typeface="Wingdings" panose="05000000000000000000" pitchFamily="2" charset="2"/>
              <a:buChar char="ü"/>
            </a:pPr>
            <a:r>
              <a:rPr lang="en-US" sz="1800" dirty="0"/>
              <a:t>Contain data of all relevant stations, devices and client’s details</a:t>
            </a:r>
          </a:p>
          <a:p>
            <a:pPr>
              <a:buFont typeface="Wingdings" panose="05000000000000000000" pitchFamily="2" charset="2"/>
              <a:buChar char="ü"/>
            </a:pPr>
            <a:r>
              <a:rPr lang="en-US" sz="1800" dirty="0"/>
              <a:t>Devices statistics and graphs for future learning (based on firemen’s alert report)</a:t>
            </a:r>
          </a:p>
          <a:p>
            <a:pPr>
              <a:buFont typeface="Wingdings" panose="05000000000000000000" pitchFamily="2" charset="2"/>
              <a:buChar char="ü"/>
            </a:pPr>
            <a:r>
              <a:rPr lang="en-US" sz="1800" dirty="0"/>
              <a:t>Tool for managing open alerts and navigate there while showing ETA</a:t>
            </a:r>
          </a:p>
          <a:p>
            <a:pPr>
              <a:buFont typeface="Wingdings" panose="05000000000000000000" pitchFamily="2" charset="2"/>
              <a:buChar char="ü"/>
            </a:pPr>
            <a:r>
              <a:rPr lang="en-US" sz="1800" dirty="0"/>
              <a:t>Being alert when a device detected smoke (with all relevant information of client and device)</a:t>
            </a:r>
          </a:p>
          <a:p>
            <a:pPr marL="0" indent="0">
              <a:buNone/>
            </a:pPr>
            <a:r>
              <a:rPr lang="en-US" sz="1800" u="sng" dirty="0"/>
              <a:t>Shared:</a:t>
            </a:r>
          </a:p>
          <a:p>
            <a:pPr>
              <a:buFont typeface="Wingdings" panose="05000000000000000000" pitchFamily="2" charset="2"/>
              <a:buChar char="ü"/>
            </a:pPr>
            <a:r>
              <a:rPr lang="en-US" sz="1800" dirty="0"/>
              <a:t>Live chat  to improve contact (both sides can declare the alert as false alarm) </a:t>
            </a:r>
          </a:p>
          <a:p>
            <a:pPr>
              <a:buFont typeface="Wingdings" panose="05000000000000000000" pitchFamily="2" charset="2"/>
              <a:buChar char="ü"/>
            </a:pPr>
            <a:endParaRPr lang="en-US" sz="1600" dirty="0"/>
          </a:p>
          <a:p>
            <a:endParaRPr lang="LID4096" sz="1600" u="sng"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6376022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92A3-951C-4B00-9F21-95C8460124A6}"/>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New registration</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AEC4C16-AC4A-448A-867B-281E62FCF6B6}"/>
              </a:ext>
            </a:extLst>
          </p:cNvPr>
          <p:cNvSpPr>
            <a:spLocks noGrp="1"/>
          </p:cNvSpPr>
          <p:nvPr>
            <p:ph idx="1"/>
          </p:nvPr>
        </p:nvSpPr>
        <p:spPr>
          <a:xfrm>
            <a:off x="1141412" y="1756997"/>
            <a:ext cx="9905999" cy="3541714"/>
          </a:xfrm>
        </p:spPr>
        <p:txBody>
          <a:bodyPr>
            <a:normAutofit/>
          </a:bodyPr>
          <a:lstStyle/>
          <a:p>
            <a:r>
              <a:rPr lang="en-US" sz="2800" dirty="0">
                <a:solidFill>
                  <a:schemeClr val="bg1"/>
                </a:solidFill>
                <a:latin typeface="Calibri" panose="020F0502020204030204" pitchFamily="34" charset="0"/>
                <a:cs typeface="Calibri" panose="020F0502020204030204" pitchFamily="34" charset="0"/>
              </a:rPr>
              <a:t>A new client register in the registration page</a:t>
            </a:r>
          </a:p>
          <a:p>
            <a:r>
              <a:rPr lang="en-US" sz="2800" dirty="0">
                <a:solidFill>
                  <a:schemeClr val="bg1"/>
                </a:solidFill>
                <a:latin typeface="Calibri" panose="020F0502020204030204" pitchFamily="34" charset="0"/>
                <a:cs typeface="Calibri" panose="020F0502020204030204" pitchFamily="34" charset="0"/>
              </a:rPr>
              <a:t>Filling identification details (+Forgot password question)</a:t>
            </a:r>
          </a:p>
          <a:p>
            <a:r>
              <a:rPr lang="en-US" sz="2800" dirty="0">
                <a:solidFill>
                  <a:schemeClr val="bg1"/>
                </a:solidFill>
                <a:latin typeface="Calibri" panose="020F0502020204030204" pitchFamily="34" charset="0"/>
                <a:cs typeface="Calibri" panose="020F0502020204030204" pitchFamily="34" charset="0"/>
              </a:rPr>
              <a:t>Tools to validate those fields (valid email, confirm password, valid phone number exc..)</a:t>
            </a:r>
          </a:p>
          <a:p>
            <a:r>
              <a:rPr lang="en-US" sz="2800" dirty="0">
                <a:solidFill>
                  <a:schemeClr val="bg1"/>
                </a:solidFill>
                <a:latin typeface="Calibri" panose="020F0502020204030204" pitchFamily="34" charset="0"/>
                <a:cs typeface="Calibri" panose="020F0502020204030204" pitchFamily="34" charset="0"/>
              </a:rPr>
              <a:t>After the registration, a new user is being stored in client’s table</a:t>
            </a:r>
          </a:p>
          <a:p>
            <a:endParaRPr lang="LID4096"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68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92A3-951C-4B00-9F21-95C8460124A6}"/>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Logging in</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AEC4C16-AC4A-448A-867B-281E62FCF6B6}"/>
              </a:ext>
            </a:extLst>
          </p:cNvPr>
          <p:cNvSpPr>
            <a:spLocks noGrp="1"/>
          </p:cNvSpPr>
          <p:nvPr>
            <p:ph idx="1"/>
          </p:nvPr>
        </p:nvSpPr>
        <p:spPr>
          <a:xfrm>
            <a:off x="1141412" y="1817001"/>
            <a:ext cx="9905999" cy="3541714"/>
          </a:xfrm>
        </p:spPr>
        <p:txBody>
          <a:bodyPr>
            <a:normAutofit/>
          </a:bodyPr>
          <a:lstStyle/>
          <a:p>
            <a:r>
              <a:rPr lang="en-US" sz="2800" dirty="0">
                <a:solidFill>
                  <a:schemeClr val="bg1"/>
                </a:solidFill>
                <a:latin typeface="Calibri" panose="020F0502020204030204" pitchFamily="34" charset="0"/>
                <a:cs typeface="Calibri" panose="020F0502020204030204" pitchFamily="34" charset="0"/>
              </a:rPr>
              <a:t>User log in by email address and password</a:t>
            </a:r>
          </a:p>
          <a:p>
            <a:r>
              <a:rPr lang="en-US" sz="2800" dirty="0">
                <a:solidFill>
                  <a:schemeClr val="bg1"/>
                </a:solidFill>
                <a:latin typeface="Calibri" panose="020F0502020204030204" pitchFamily="34" charset="0"/>
                <a:cs typeface="Calibri" panose="020F0502020204030204" pitchFamily="34" charset="0"/>
              </a:rPr>
              <a:t>Tools to validate the password correctness</a:t>
            </a:r>
          </a:p>
          <a:p>
            <a:r>
              <a:rPr lang="en-US" sz="2800" dirty="0">
                <a:solidFill>
                  <a:schemeClr val="bg1"/>
                </a:solidFill>
                <a:latin typeface="Calibri" panose="020F0502020204030204" pitchFamily="34" charset="0"/>
                <a:cs typeface="Calibri" panose="020F0502020204030204" pitchFamily="34" charset="0"/>
              </a:rPr>
              <a:t>Forgot password option - compares the validation question</a:t>
            </a:r>
          </a:p>
          <a:p>
            <a:r>
              <a:rPr lang="en-US" sz="2800" dirty="0">
                <a:solidFill>
                  <a:schemeClr val="bg1"/>
                </a:solidFill>
                <a:latin typeface="Calibri" panose="020F0502020204030204" pitchFamily="34" charset="0"/>
                <a:cs typeface="Calibri" panose="020F0502020204030204" pitchFamily="34" charset="0"/>
              </a:rPr>
              <a:t>After logging in, listing all the devices owned by user</a:t>
            </a:r>
          </a:p>
        </p:txBody>
      </p:sp>
    </p:spTree>
    <p:extLst>
      <p:ext uri="{BB962C8B-B14F-4D97-AF65-F5344CB8AC3E}">
        <p14:creationId xmlns:p14="http://schemas.microsoft.com/office/powerpoint/2010/main" val="147121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92A3-951C-4B00-9F21-95C8460124A6}"/>
              </a:ext>
            </a:extLst>
          </p:cNvPr>
          <p:cNvSpPr>
            <a:spLocks noGrp="1"/>
          </p:cNvSpPr>
          <p:nvPr>
            <p:ph type="title"/>
          </p:nvPr>
        </p:nvSpPr>
        <p:spPr>
          <a:xfrm>
            <a:off x="1141412" y="544377"/>
            <a:ext cx="9905998" cy="1478570"/>
          </a:xfrm>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New device</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AEC4C16-AC4A-448A-867B-281E62FCF6B6}"/>
              </a:ext>
            </a:extLst>
          </p:cNvPr>
          <p:cNvSpPr>
            <a:spLocks noGrp="1"/>
          </p:cNvSpPr>
          <p:nvPr>
            <p:ph idx="1"/>
          </p:nvPr>
        </p:nvSpPr>
        <p:spPr>
          <a:xfrm>
            <a:off x="1141412" y="1804643"/>
            <a:ext cx="9905999" cy="4250168"/>
          </a:xfrm>
        </p:spPr>
        <p:txBody>
          <a:bodyPr>
            <a:noAutofit/>
          </a:bodyPr>
          <a:lstStyle/>
          <a:p>
            <a:r>
              <a:rPr lang="en-US" sz="2800" dirty="0">
                <a:solidFill>
                  <a:schemeClr val="bg1"/>
                </a:solidFill>
                <a:latin typeface="Calibri" panose="020F0502020204030204" pitchFamily="34" charset="0"/>
                <a:cs typeface="Calibri" panose="020F0502020204030204" pitchFamily="34" charset="0"/>
              </a:rPr>
              <a:t>Adding devices by their name (unique identifier for each user) and location details – device is being store in device’s table</a:t>
            </a:r>
          </a:p>
          <a:p>
            <a:r>
              <a:rPr lang="en-US" sz="2800" dirty="0">
                <a:solidFill>
                  <a:schemeClr val="bg1"/>
                </a:solidFill>
                <a:latin typeface="Calibri" panose="020F0502020204030204" pitchFamily="34" charset="0"/>
                <a:cs typeface="Calibri" panose="020F0502020204030204" pitchFamily="34" charset="0"/>
              </a:rPr>
              <a:t>In addition, a device keeps transmitting its coordinates for better positioning</a:t>
            </a:r>
          </a:p>
          <a:p>
            <a:r>
              <a:rPr lang="en-US" sz="2800" dirty="0">
                <a:solidFill>
                  <a:schemeClr val="bg1"/>
                </a:solidFill>
                <a:latin typeface="Calibri" panose="020F0502020204030204" pitchFamily="34" charset="0"/>
                <a:cs typeface="Calibri" panose="020F0502020204030204" pitchFamily="34" charset="0"/>
              </a:rPr>
              <a:t>Easy management of devices (delete exc..)</a:t>
            </a:r>
          </a:p>
          <a:p>
            <a:r>
              <a:rPr lang="en-US" sz="2800" dirty="0">
                <a:solidFill>
                  <a:schemeClr val="bg1"/>
                </a:solidFill>
                <a:latin typeface="Calibri" panose="020F0502020204030204" pitchFamily="34" charset="0"/>
                <a:cs typeface="Calibri" panose="020F0502020204030204" pitchFamily="34" charset="0"/>
              </a:rPr>
              <a:t>Can watch device’s location on map</a:t>
            </a:r>
          </a:p>
          <a:p>
            <a:r>
              <a:rPr lang="en-US" sz="2800" dirty="0">
                <a:solidFill>
                  <a:schemeClr val="bg1"/>
                </a:solidFill>
                <a:latin typeface="Calibri" panose="020F0502020204030204" pitchFamily="34" charset="0"/>
                <a:cs typeface="Calibri" panose="020F0502020204030204" pitchFamily="34" charset="0"/>
              </a:rPr>
              <a:t>Can watch the alert’s history of the device (with details)</a:t>
            </a:r>
          </a:p>
        </p:txBody>
      </p:sp>
    </p:spTree>
    <p:extLst>
      <p:ext uri="{BB962C8B-B14F-4D97-AF65-F5344CB8AC3E}">
        <p14:creationId xmlns:p14="http://schemas.microsoft.com/office/powerpoint/2010/main" val="67411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2D55-33C0-4EFC-8CDE-731F2DB739E3}"/>
              </a:ext>
            </a:extLst>
          </p:cNvPr>
          <p:cNvSpPr>
            <a:spLocks noGrp="1"/>
          </p:cNvSpPr>
          <p:nvPr>
            <p:ph type="title"/>
          </p:nvPr>
        </p:nvSpPr>
        <p:spPr>
          <a:xfrm>
            <a:off x="1141413" y="494951"/>
            <a:ext cx="9905998" cy="1478570"/>
          </a:xfrm>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Urgent alerts</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FFA7377-EF99-42FF-80C9-A8BE3DE906AB}"/>
              </a:ext>
            </a:extLst>
          </p:cNvPr>
          <p:cNvSpPr>
            <a:spLocks noGrp="1"/>
          </p:cNvSpPr>
          <p:nvPr>
            <p:ph idx="1"/>
          </p:nvPr>
        </p:nvSpPr>
        <p:spPr>
          <a:xfrm>
            <a:off x="1141412" y="1658143"/>
            <a:ext cx="9905999" cy="4829154"/>
          </a:xfrm>
        </p:spPr>
        <p:txBody>
          <a:bodyPr>
            <a:noAutofit/>
          </a:bodyPr>
          <a:lstStyle/>
          <a:p>
            <a:r>
              <a:rPr lang="en-US" sz="2800" dirty="0">
                <a:solidFill>
                  <a:schemeClr val="bg1"/>
                </a:solidFill>
                <a:latin typeface="Calibri" panose="020F0502020204030204" pitchFamily="34" charset="0"/>
                <a:cs typeface="Calibri" panose="020F0502020204030204" pitchFamily="34" charset="0"/>
              </a:rPr>
              <a:t>A list of all current alerts and their details</a:t>
            </a:r>
          </a:p>
          <a:p>
            <a:r>
              <a:rPr lang="en-US" sz="2800" dirty="0">
                <a:solidFill>
                  <a:schemeClr val="bg1"/>
                </a:solidFill>
                <a:latin typeface="Calibri" panose="020F0502020204030204" pitchFamily="34" charset="0"/>
                <a:cs typeface="Calibri" panose="020F0502020204030204" pitchFamily="34" charset="0"/>
              </a:rPr>
              <a:t>“Is alerting” sign flickering (unless user marked as “false alarm”)</a:t>
            </a:r>
          </a:p>
          <a:p>
            <a:r>
              <a:rPr lang="en-US" sz="2800" dirty="0">
                <a:solidFill>
                  <a:schemeClr val="bg1"/>
                </a:solidFill>
                <a:latin typeface="Calibri" panose="020F0502020204030204" pitchFamily="34" charset="0"/>
                <a:cs typeface="Calibri" panose="020F0502020204030204" pitchFamily="34" charset="0"/>
              </a:rPr>
              <a:t>Can see alert’s location on map and navigate there (with trip details and ETA) by choosing origin station</a:t>
            </a:r>
          </a:p>
          <a:p>
            <a:r>
              <a:rPr lang="en-US" sz="2800" dirty="0">
                <a:solidFill>
                  <a:schemeClr val="bg1"/>
                </a:solidFill>
                <a:latin typeface="Calibri" panose="020F0502020204030204" pitchFamily="34" charset="0"/>
                <a:cs typeface="Calibri" panose="020F0502020204030204" pitchFamily="34" charset="0"/>
              </a:rPr>
              <a:t>Converting longitude and latitude into city using google maps API</a:t>
            </a:r>
          </a:p>
          <a:p>
            <a:r>
              <a:rPr lang="en-US" sz="2800" dirty="0">
                <a:solidFill>
                  <a:schemeClr val="bg1"/>
                </a:solidFill>
                <a:latin typeface="Calibri" panose="020F0502020204030204" pitchFamily="34" charset="0"/>
                <a:cs typeface="Calibri" panose="020F0502020204030204" pitchFamily="34" charset="0"/>
              </a:rPr>
              <a:t>Chat with the device owner</a:t>
            </a:r>
          </a:p>
          <a:p>
            <a:r>
              <a:rPr lang="en-US" sz="2800" dirty="0">
                <a:solidFill>
                  <a:schemeClr val="bg1"/>
                </a:solidFill>
                <a:latin typeface="Calibri" panose="020F0502020204030204" pitchFamily="34" charset="0"/>
                <a:cs typeface="Calibri" panose="020F0502020204030204" pitchFamily="34" charset="0"/>
              </a:rPr>
              <a:t>Submitting the event send it to device’s history table (filling the relevant details of the event)</a:t>
            </a:r>
          </a:p>
          <a:p>
            <a:endParaRPr lang="en-US" sz="2800" dirty="0">
              <a:solidFill>
                <a:schemeClr val="bg1"/>
              </a:solidFill>
              <a:latin typeface="Calibri" panose="020F0502020204030204" pitchFamily="34" charset="0"/>
              <a:cs typeface="Calibri" panose="020F0502020204030204" pitchFamily="34" charset="0"/>
            </a:endParaRPr>
          </a:p>
          <a:p>
            <a:endParaRPr lang="LID4096"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503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2D55-33C0-4EFC-8CDE-731F2DB739E3}"/>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Events history</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FFA7377-EF99-42FF-80C9-A8BE3DE906AB}"/>
              </a:ext>
            </a:extLst>
          </p:cNvPr>
          <p:cNvSpPr>
            <a:spLocks noGrp="1"/>
          </p:cNvSpPr>
          <p:nvPr>
            <p:ph idx="1"/>
          </p:nvPr>
        </p:nvSpPr>
        <p:spPr>
          <a:xfrm>
            <a:off x="1141413" y="1792287"/>
            <a:ext cx="9905999" cy="3681756"/>
          </a:xfrm>
        </p:spPr>
        <p:txBody>
          <a:bodyPr>
            <a:noAutofit/>
          </a:bodyPr>
          <a:lstStyle/>
          <a:p>
            <a:r>
              <a:rPr lang="en-US" sz="2800" dirty="0">
                <a:solidFill>
                  <a:schemeClr val="bg1"/>
                </a:solidFill>
                <a:latin typeface="Calibri" panose="020F0502020204030204" pitchFamily="34" charset="0"/>
                <a:cs typeface="Calibri" panose="020F0502020204030204" pitchFamily="34" charset="0"/>
              </a:rPr>
              <a:t>A list of all the events and their details</a:t>
            </a:r>
          </a:p>
          <a:p>
            <a:r>
              <a:rPr lang="en-US" sz="2800" dirty="0">
                <a:solidFill>
                  <a:schemeClr val="bg1"/>
                </a:solidFill>
                <a:latin typeface="Calibri" panose="020F0502020204030204" pitchFamily="34" charset="0"/>
                <a:cs typeface="Calibri" panose="020F0502020204030204" pitchFamily="34" charset="0"/>
              </a:rPr>
              <a:t>Interactive monitoring tools for pattern’s learning  and future analysis:</a:t>
            </a:r>
          </a:p>
          <a:p>
            <a:pPr marL="0" indent="0">
              <a:buNone/>
            </a:pPr>
            <a:r>
              <a:rPr lang="en-US" sz="2800" dirty="0">
                <a:solidFill>
                  <a:schemeClr val="bg1"/>
                </a:solidFill>
                <a:latin typeface="Calibri" panose="020F0502020204030204" pitchFamily="34" charset="0"/>
                <a:cs typeface="Calibri" panose="020F0502020204030204" pitchFamily="34" charset="0"/>
              </a:rPr>
              <a:t>    1. Number of events per day for the last 30 days</a:t>
            </a:r>
          </a:p>
          <a:p>
            <a:pPr marL="0" indent="0">
              <a:buNone/>
            </a:pPr>
            <a:r>
              <a:rPr lang="en-US" sz="2800" dirty="0">
                <a:solidFill>
                  <a:schemeClr val="bg1"/>
                </a:solidFill>
                <a:latin typeface="Calibri" panose="020F0502020204030204" pitchFamily="34" charset="0"/>
                <a:cs typeface="Calibri" panose="020F0502020204030204" pitchFamily="34" charset="0"/>
              </a:rPr>
              <a:t>    2. Total events per city (with percentages)</a:t>
            </a:r>
          </a:p>
          <a:p>
            <a:pPr marL="0" indent="0">
              <a:buNone/>
            </a:pPr>
            <a:r>
              <a:rPr lang="en-US" sz="2800" dirty="0">
                <a:solidFill>
                  <a:schemeClr val="bg1"/>
                </a:solidFill>
                <a:latin typeface="Calibri" panose="020F0502020204030204" pitchFamily="34" charset="0"/>
                <a:cs typeface="Calibri" panose="020F0502020204030204" pitchFamily="34" charset="0"/>
              </a:rPr>
              <a:t>    3. Number of events for each number of injured</a:t>
            </a:r>
            <a:endParaRPr lang="LID4096"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124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2D55-33C0-4EFC-8CDE-731F2DB739E3}"/>
              </a:ext>
            </a:extLst>
          </p:cNvPr>
          <p:cNvSpPr>
            <a:spLocks noGrp="1"/>
          </p:cNvSpPr>
          <p:nvPr>
            <p:ph type="title"/>
          </p:nvPr>
        </p:nvSpPr>
        <p:spPr/>
        <p:txBody>
          <a:bodyPr>
            <a:normAutofit/>
          </a:bodyPr>
          <a:lstStyle/>
          <a:p>
            <a:r>
              <a:rPr lang="en-US" sz="4000" b="1" dirty="0">
                <a:solidFill>
                  <a:schemeClr val="bg1"/>
                </a:solidFill>
                <a:latin typeface="Calibri" panose="020F0502020204030204" pitchFamily="34" charset="0"/>
                <a:cs typeface="Calibri" panose="020F0502020204030204" pitchFamily="34" charset="0"/>
              </a:rPr>
              <a:t>more</a:t>
            </a:r>
            <a:endParaRPr lang="LID4096" sz="4000" b="1" dirty="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FFA7377-EF99-42FF-80C9-A8BE3DE906AB}"/>
              </a:ext>
            </a:extLst>
          </p:cNvPr>
          <p:cNvSpPr>
            <a:spLocks noGrp="1"/>
          </p:cNvSpPr>
          <p:nvPr>
            <p:ph idx="1"/>
          </p:nvPr>
        </p:nvSpPr>
        <p:spPr>
          <a:xfrm>
            <a:off x="1141413" y="1779931"/>
            <a:ext cx="9905999" cy="3541714"/>
          </a:xfrm>
        </p:spPr>
        <p:txBody>
          <a:bodyPr>
            <a:normAutofit/>
          </a:bodyPr>
          <a:lstStyle/>
          <a:p>
            <a:r>
              <a:rPr lang="en-US" sz="2800" dirty="0">
                <a:solidFill>
                  <a:schemeClr val="bg1"/>
                </a:solidFill>
                <a:latin typeface="Calibri" panose="020F0502020204030204" pitchFamily="34" charset="0"/>
                <a:cs typeface="Calibri" panose="020F0502020204030204" pitchFamily="34" charset="0"/>
              </a:rPr>
              <a:t>Watch all devices on map</a:t>
            </a:r>
          </a:p>
          <a:p>
            <a:r>
              <a:rPr lang="en-US" sz="2800" dirty="0">
                <a:solidFill>
                  <a:schemeClr val="bg1"/>
                </a:solidFill>
                <a:latin typeface="Calibri" panose="020F0502020204030204" pitchFamily="34" charset="0"/>
                <a:cs typeface="Calibri" panose="020F0502020204030204" pitchFamily="34" charset="0"/>
              </a:rPr>
              <a:t>About us</a:t>
            </a:r>
            <a:endParaRPr lang="LID4096"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620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22958</TotalTime>
  <Words>1023</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Agency FB</vt:lpstr>
      <vt:lpstr>Arial</vt:lpstr>
      <vt:lpstr>Calibri</vt:lpstr>
      <vt:lpstr>Tw Cen MT</vt:lpstr>
      <vt:lpstr>Wingdings</vt:lpstr>
      <vt:lpstr>Circuit</vt:lpstr>
      <vt:lpstr>IOT Course Fire force control board</vt:lpstr>
      <vt:lpstr>OUR VISION</vt:lpstr>
      <vt:lpstr>General product information</vt:lpstr>
      <vt:lpstr>New registration</vt:lpstr>
      <vt:lpstr>Logging in</vt:lpstr>
      <vt:lpstr>New device</vt:lpstr>
      <vt:lpstr>Urgent alerts</vt:lpstr>
      <vt:lpstr>Events history</vt:lpstr>
      <vt:lpstr>more</vt:lpstr>
      <vt:lpstr>New event</vt:lpstr>
      <vt:lpstr>Simulating the events</vt:lpstr>
      <vt:lpstr>Azure tables (using storage account)</vt:lpstr>
      <vt:lpstr>Azure cosmos Db tables</vt:lpstr>
      <vt:lpstr>Azure functions</vt:lpstr>
      <vt:lpstr>Azure signalr</vt:lpstr>
      <vt:lpstr>Azure iot hub</vt:lpstr>
      <vt:lpstr>Azure Event hub</vt:lpstr>
      <vt:lpstr>Azure pipelines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Course Smoking detector</dc:title>
  <dc:creator>גיא קורן</dc:creator>
  <cp:lastModifiedBy>גיא קורן</cp:lastModifiedBy>
  <cp:revision>10</cp:revision>
  <dcterms:created xsi:type="dcterms:W3CDTF">2020-08-12T15:17:42Z</dcterms:created>
  <dcterms:modified xsi:type="dcterms:W3CDTF">2020-08-28T13:55:48Z</dcterms:modified>
</cp:coreProperties>
</file>