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3D77-91ED-4291-B6C7-10DBB8C610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7156-490F-4BC9-8DF0-5699A87C1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74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3D77-91ED-4291-B6C7-10DBB8C610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7156-490F-4BC9-8DF0-5699A87C1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36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3D77-91ED-4291-B6C7-10DBB8C610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7156-490F-4BC9-8DF0-5699A87C1EC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8938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3D77-91ED-4291-B6C7-10DBB8C610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7156-490F-4BC9-8DF0-5699A87C1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306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3D77-91ED-4291-B6C7-10DBB8C610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7156-490F-4BC9-8DF0-5699A87C1EC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079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3D77-91ED-4291-B6C7-10DBB8C610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7156-490F-4BC9-8DF0-5699A87C1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578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3D77-91ED-4291-B6C7-10DBB8C610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7156-490F-4BC9-8DF0-5699A87C1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05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3D77-91ED-4291-B6C7-10DBB8C610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7156-490F-4BC9-8DF0-5699A87C1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05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3D77-91ED-4291-B6C7-10DBB8C610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7156-490F-4BC9-8DF0-5699A87C1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28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3D77-91ED-4291-B6C7-10DBB8C610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7156-490F-4BC9-8DF0-5699A87C1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0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3D77-91ED-4291-B6C7-10DBB8C610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7156-490F-4BC9-8DF0-5699A87C1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53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3D77-91ED-4291-B6C7-10DBB8C610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7156-490F-4BC9-8DF0-5699A87C1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95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3D77-91ED-4291-B6C7-10DBB8C610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7156-490F-4BC9-8DF0-5699A87C1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2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3D77-91ED-4291-B6C7-10DBB8C610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7156-490F-4BC9-8DF0-5699A87C1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39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3D77-91ED-4291-B6C7-10DBB8C610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7156-490F-4BC9-8DF0-5699A87C1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4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3D77-91ED-4291-B6C7-10DBB8C610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7156-490F-4BC9-8DF0-5699A87C1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6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43D77-91ED-4291-B6C7-10DBB8C610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987156-490F-4BC9-8DF0-5699A87C1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94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HDRUK BIP Technical </a:t>
            </a:r>
            <a:r>
              <a:rPr lang="en-GB" dirty="0"/>
              <a:t>C</a:t>
            </a:r>
            <a:r>
              <a:rPr lang="en-GB" dirty="0" smtClean="0"/>
              <a:t>hallenge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 smtClean="0"/>
              <a:t>Group 10 – A&amp;E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1278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HDRUK BIP Technical Challenge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HDRUK BIP Technical Challenge</dc:title>
  <dc:creator>Microsoft account</dc:creator>
  <cp:lastModifiedBy>Microsoft account</cp:lastModifiedBy>
  <cp:revision>1</cp:revision>
  <dcterms:created xsi:type="dcterms:W3CDTF">2023-08-10T15:05:19Z</dcterms:created>
  <dcterms:modified xsi:type="dcterms:W3CDTF">2023-08-10T15:07:29Z</dcterms:modified>
</cp:coreProperties>
</file>