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801600" cy="73152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merged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01600" cy="731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914400"/>
            <a:ext cx="11887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/>
            <a:r>
              <a:rPr sz="6000" b="1">
                <a:solidFill>
                  <a:srgbClr val="FFFFFF"/>
                </a:solidFill>
              </a:rPr>
              <a:t>Orquesta Típica Victor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828800"/>
            <a:ext cx="11887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sz="3500" b="1">
                <a:solidFill>
                  <a:srgbClr val="FFFFFF"/>
                </a:solidFill>
              </a:rPr>
              <a:t>Viento norte (Bronca negra)</a:t>
            </a:r>
            <a:r>
              <a:rPr sz="3000">
                <a:solidFill>
                  <a:srgbClr val="FFFFFF"/>
                </a:solidFill>
              </a:rPr>
              <a:t>   (1929)</a:t>
            </a:r>
          </a:p>
          <a:p>
            <a:r>
              <a:rPr sz="1800" i="1">
                <a:solidFill>
                  <a:srgbClr val="FFFFFF"/>
                </a:solidFill>
              </a:rPr>
              <a:t>Musica: J. C. Suncho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2743200"/>
            <a:ext cx="11887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sz="3500" b="1">
                <a:solidFill>
                  <a:srgbClr val="FFFFFF"/>
                </a:solidFill>
              </a:rPr>
              <a:t>Coqueta</a:t>
            </a:r>
            <a:r>
              <a:rPr sz="3000">
                <a:solidFill>
                  <a:srgbClr val="FFFFFF"/>
                </a:solidFill>
              </a:rPr>
              <a:t>   (1929)</a:t>
            </a:r>
          </a:p>
          <a:p>
            <a:r>
              <a:rPr sz="1800" i="1">
                <a:solidFill>
                  <a:srgbClr val="FFFFFF"/>
                </a:solidFill>
              </a:rPr>
              <a:t>Musica: Osmán Pérez Freire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3657600"/>
            <a:ext cx="11887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sz="3500" b="1">
                <a:solidFill>
                  <a:srgbClr val="FFFFFF"/>
                </a:solidFill>
              </a:rPr>
              <a:t>Ventarrón</a:t>
            </a:r>
            <a:r>
              <a:rPr sz="3000">
                <a:solidFill>
                  <a:srgbClr val="FFFFFF"/>
                </a:solidFill>
              </a:rPr>
              <a:t>   (1933)</a:t>
            </a:r>
          </a:p>
          <a:p>
            <a:r>
              <a:rPr sz="1800" i="1">
                <a:solidFill>
                  <a:srgbClr val="FFFFFF"/>
                </a:solidFill>
              </a:rPr>
              <a:t>Musica: Pedro Maffia - Letra: José Horacio Staffolani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merged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01600" cy="731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914400"/>
            <a:ext cx="11887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/>
            <a:r>
              <a:rPr sz="6000" b="1">
                <a:solidFill>
                  <a:srgbClr val="FFFFFF"/>
                </a:solidFill>
              </a:rPr>
              <a:t>Orquesta de Em Beihold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828800"/>
            <a:ext cx="11887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sz="3500" b="1">
                <a:solidFill>
                  <a:srgbClr val="FFFFFF"/>
                </a:solidFill>
              </a:rPr>
              <a:t>Too Precious</a:t>
            </a:r>
            <a:r>
              <a:rPr sz="3000">
                <a:solidFill>
                  <a:srgbClr val="FFFFFF"/>
                </a:solidFill>
              </a:rPr>
              <a:t>   (2022)</a:t>
            </a:r>
          </a:p>
          <a:p>
            <a:r>
              <a:rPr sz="1800" i="1">
                <a:solidFill>
                  <a:srgbClr val="FFFFFF"/>
                </a:solidFill>
              </a:rPr>
              <a:t>Unknown Composer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merged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01600" cy="731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914400"/>
            <a:ext cx="11887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/>
            <a:r>
              <a:rPr sz="6000" b="1">
                <a:solidFill>
                  <a:srgbClr val="FFFFFF"/>
                </a:solidFill>
              </a:rPr>
              <a:t>Orquesta de Alfredo Gobbi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828800"/>
            <a:ext cx="11887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sz="3500" b="1">
                <a:solidFill>
                  <a:srgbClr val="FFFFFF"/>
                </a:solidFill>
              </a:rPr>
              <a:t>Chuzas</a:t>
            </a:r>
            <a:r>
              <a:rPr sz="3000">
                <a:solidFill>
                  <a:srgbClr val="FFFFFF"/>
                </a:solidFill>
              </a:rPr>
              <a:t>   (1949)</a:t>
            </a:r>
          </a:p>
          <a:p>
            <a:r>
              <a:rPr sz="1800" i="1">
                <a:solidFill>
                  <a:srgbClr val="FFFFFF"/>
                </a:solidFill>
              </a:rPr>
              <a:t>Musica: Agustín Bardi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2743200"/>
            <a:ext cx="11887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sz="3500" b="1">
                <a:solidFill>
                  <a:srgbClr val="FFFFFF"/>
                </a:solidFill>
              </a:rPr>
              <a:t>Jueves</a:t>
            </a:r>
            <a:r>
              <a:rPr sz="3000">
                <a:solidFill>
                  <a:srgbClr val="FFFFFF"/>
                </a:solidFill>
              </a:rPr>
              <a:t>   (1947)</a:t>
            </a:r>
          </a:p>
          <a:p>
            <a:r>
              <a:rPr sz="1800" i="1">
                <a:solidFill>
                  <a:srgbClr val="FFFFFF"/>
                </a:solidFill>
              </a:rPr>
              <a:t>Musica: Udelino Toranzo y Rafael Rossi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3657600"/>
            <a:ext cx="11887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sz="3500" b="1">
                <a:solidFill>
                  <a:srgbClr val="FFFFFF"/>
                </a:solidFill>
              </a:rPr>
              <a:t>Nueve puntos</a:t>
            </a:r>
            <a:r>
              <a:rPr sz="3000">
                <a:solidFill>
                  <a:srgbClr val="FFFFFF"/>
                </a:solidFill>
              </a:rPr>
              <a:t>   (1952)</a:t>
            </a:r>
          </a:p>
          <a:p>
            <a:r>
              <a:rPr sz="1800" i="1">
                <a:solidFill>
                  <a:srgbClr val="FFFFFF"/>
                </a:solidFill>
              </a:rPr>
              <a:t>Musica: Francisco Canaro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