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Sales_Qty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5a86bc0-e39c-48c0-8420-384613b0c94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108314124d94c4a" /><Relationship Type="http://schemas.openxmlformats.org/officeDocument/2006/relationships/slideLayout" Target="/ppt/slideLayouts/slideLayout8.xml" Id="R8004bdbf69304d78" /><Relationship Type="http://schemas.openxmlformats.org/officeDocument/2006/relationships/hyperlink" Target="https://app.powerbi.com/groups/me/reports/65a86bc0-e39c-48c0-8420-384613b0c94d/?pbi_source=PowerPoint" TargetMode="External" Id="RelId0" /><Relationship Type="http://schemas.openxmlformats.org/officeDocument/2006/relationships/image" Target="/ppt/media/image4.png" Id="imgId452581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3/21/2024 1:14:15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3/21/2024 12:56:14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_Qty by Markets ,advancedSlicerVisual ,advancedSlicerVisual ,Top 5 Customers ,Top 5 Products ,Revenue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2581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