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86" r:id="rId40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42"/>
      <p:bold r:id="rId43"/>
    </p:embeddedFont>
    <p:embeddedFont>
      <p:font typeface="Amatic SC" pitchFamily="2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7093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jreddie.com/media/files/mnist_train.csv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://pjreddie.com/media/files/mnist_test.csv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heatonresearch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Digit </a:t>
            </a:r>
            <a:r>
              <a:rPr lang="en" dirty="0"/>
              <a:t>Recognition using Neural Network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MACHINE LEARNING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7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AutoNum type="arabicPeriod"/>
            </a:pPr>
            <a:r>
              <a:rPr lang="en" dirty="0"/>
              <a:t>Take inputs, feed forward through the network, generate outputs.</a:t>
            </a:r>
          </a:p>
          <a:p>
            <a:pPr lvl="0" algn="just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pic>
        <p:nvPicPr>
          <p:cNvPr id="115" name="Shape 115" descr="Screen Shot 2016-09-20 at 2.55.1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50" y="1774275"/>
            <a:ext cx="5019675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 descr="Screen Shot 2016-09-20 at 2.56.47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287" y="1755225"/>
            <a:ext cx="490537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Screen Shot 2016-09-20 at 2.56.00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200" y="2119300"/>
            <a:ext cx="11239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7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AutoNum type="arabicPeriod"/>
            </a:pPr>
            <a:r>
              <a:rPr lang="en"/>
              <a:t>Take inputs, feed forward through the network, generate outputs.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pic>
        <p:nvPicPr>
          <p:cNvPr id="124" name="Shape 124" descr="Screen Shot 2016-09-20 at 2.59.4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1828237"/>
            <a:ext cx="69627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7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AutoNum type="arabicPeriod"/>
            </a:pPr>
            <a:r>
              <a:rPr lang="en"/>
              <a:t>Take inputs, feed forward through the network, generate outputs.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pic>
        <p:nvPicPr>
          <p:cNvPr id="131" name="Shape 131" descr="Screen Shot 2016-09-20 at 3.02.5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25" y="1828250"/>
            <a:ext cx="49149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5510000" y="1923200"/>
            <a:ext cx="3322200" cy="12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i1 = 1.0 , i2 = </a:t>
            </a:r>
            <a:r>
              <a:rPr lang="en-US" dirty="0" smtClean="0"/>
              <a:t>0.5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w11 = 0.9, w12 = 0.2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w21 = 0.3, w22 = 0.8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x1 = output of neuron 1 in layer 2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x2 = output of neuron 2 in layer 2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509975" y="3256450"/>
            <a:ext cx="3322200" cy="12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x1 = i1*w11 + i2*w21 = 1.05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x2 = i1*w12 + i2*w22 =  0.6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x1 =&gt; sigmoid(x1) =&gt; 0.7408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x2 =&gt; sigmoid(x2) =&gt; 0.6457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3841500" cy="141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AutoNum type="arabicPeriod"/>
            </a:pPr>
            <a:r>
              <a:rPr lang="en"/>
              <a:t>Take inputs, feed forward through the network, generate outputs.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0" name="Shape 140" descr="Screen Shot 2016-09-20 at 3.16.5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500" y="384800"/>
            <a:ext cx="4638675" cy="47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 descr="Screen Shot 2016-09-20 at 3.18.54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50" y="2574476"/>
            <a:ext cx="3490800" cy="10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487050" y="4046950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=</a:t>
            </a:r>
          </a:p>
        </p:txBody>
      </p:sp>
      <p:pic>
        <p:nvPicPr>
          <p:cNvPr id="143" name="Shape 143" descr="Screen Shot 2016-09-20 at 3.20.41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737" y="3730712"/>
            <a:ext cx="29241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7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/>
              <a:t>2. From calculated outputs, compute the errors, and             propagate the error backward into the network.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0" name="Shape 150" descr="Screen Shot 2016-09-20 at 3.26.4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37" y="2050100"/>
            <a:ext cx="49625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 descr="Screen Shot 2016-09-20 at 3.27.23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775" y="1828250"/>
            <a:ext cx="492442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 descr="Screen Shot 2016-09-20 at 3.28.43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5525" y="1876225"/>
            <a:ext cx="45529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7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dirty="0"/>
              <a:t>2. From calculated outputs, compute the errors, and             propagate the error backward into the network.</a:t>
            </a:r>
          </a:p>
          <a:p>
            <a:pPr lvl="0" algn="just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59" name="Shape 159" descr="Screen Shot 2016-09-20 at 3.36.4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00" y="1828249"/>
            <a:ext cx="6610350" cy="308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 descr="Screen Shot 2016-09-20 at 3.38.07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550" y="1677362"/>
            <a:ext cx="18097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 descr="Screen Shot 2016-09-20 at 3.38.35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1125" y="3444462"/>
            <a:ext cx="15525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7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/>
              <a:t>2. From calculated outputs, compute the errors, and             propagate the error backward into the network.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9" name="Shape 169" descr="Screen Shot 2016-09-20 at 3.44.0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163" y="1954008"/>
            <a:ext cx="66294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7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/>
              <a:t>2. From calculated outputs, compute the errors, and             propagate the error backward into the network.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6" name="Shape 176" descr="Screen Shot 2016-09-20 at 3.45.5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75" y="1828237"/>
            <a:ext cx="66770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7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/>
              <a:t>2. From calculated outputs, compute the errors, and             propagate the error backward into the network.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83" name="Shape 183" descr="Screen Shot 2016-09-20 at 3.49.3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50" y="1828237"/>
            <a:ext cx="55149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 descr="Screen Shot 2016-09-20 at 3.50.53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600" y="3562250"/>
            <a:ext cx="36957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 descr="Screen Shot 2016-09-20 at 3.20.41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9277" y="3510726"/>
            <a:ext cx="3153023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7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/>
              <a:t>2. From calculated outputs, compute the errors, and             propagate the error backward into the network.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92" name="Shape 192" descr="Screen Shot 2016-09-20 at 3.53.4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75" y="1992875"/>
            <a:ext cx="42386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Introduction about NN	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How a NN can learn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Facing real world problem : handwritten-digit recognition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REFERENCE MATERIAL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7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/>
              <a:t>3. Update the NN base on the errors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2226450" y="1758000"/>
            <a:ext cx="4837500" cy="13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DECADES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11700" y="3244500"/>
            <a:ext cx="8667000" cy="13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GRADIENT DESCENT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7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/>
              <a:t>3. Update the NN base on the errors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7" name="Shape 207" descr="Screen Shot 2016-09-20 at 4.08.5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475"/>
            <a:ext cx="8572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 descr="Screen Shot 2016-09-20 at 4.10.24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812" y="1725200"/>
            <a:ext cx="54959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1769800" y="1878875"/>
            <a:ext cx="413100" cy="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=&gt;</a:t>
            </a:r>
          </a:p>
        </p:txBody>
      </p:sp>
      <p:pic>
        <p:nvPicPr>
          <p:cNvPr id="210" name="Shape 210" descr="Screen Shot 2016-09-22 at 8.58.52 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1425" y="2391950"/>
            <a:ext cx="69151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7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/>
              <a:t>3. Update the NN base on the errors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7" name="Shape 217" descr="Screen Shot 2016-09-20 at 4.08.5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475"/>
            <a:ext cx="85725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1439450" y="1828250"/>
            <a:ext cx="660600" cy="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=</a:t>
            </a:r>
          </a:p>
        </p:txBody>
      </p:sp>
      <p:pic>
        <p:nvPicPr>
          <p:cNvPr id="219" name="Shape 219" descr="Screen Shot 2016-09-22 at 9.10.21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1325" y="1625175"/>
            <a:ext cx="19240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 descr="Screen Shot 2016-09-22 at 9.17.52 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9450" y="2671637"/>
            <a:ext cx="29908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 descr="Screen Shot 2016-09-22 at 9.19.31 A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9450" y="3640312"/>
            <a:ext cx="48958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 descr="Screen Shot 2016-09-22 at 9.23.01 A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3187" y="1357725"/>
            <a:ext cx="17430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7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/>
              <a:t>3. Update the NN base on the errors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9" name="Shape 229" descr="Screen Shot 2016-09-20 at 4.08.5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475"/>
            <a:ext cx="8572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 descr="Screen Shot 2016-09-22 at 9.19.31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300" y="1634700"/>
            <a:ext cx="48958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 descr="Screen Shot 2016-09-22 at 9.28.21 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4950" y="2898200"/>
            <a:ext cx="59340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 descr="Screen Shot 2016-09-22 at 9.29.38 A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0299" y="2477678"/>
            <a:ext cx="7391999" cy="647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 descr="Screen Shot 2016-09-22 at 9.31.15 A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0300" y="3124977"/>
            <a:ext cx="6355308" cy="64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 descr="Screen Shot 2016-09-22 at 9.41.14 A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1825" y="3631950"/>
            <a:ext cx="7604324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7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/>
              <a:t>3. Update the NN base on the errors</a:t>
            </a:r>
          </a:p>
          <a:p>
            <a:pPr lvl="0" algn="just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41" name="Shape 241" descr="Screen Shot 2016-09-22 at 9.41.14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25" y="3631950"/>
            <a:ext cx="7604324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 descr="Screen Shot 2016-09-20 at 4.10.24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75" y="1725200"/>
            <a:ext cx="7392874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 descr="Screen Shot 2016-09-22 at 9.53.56 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0387" y="2469025"/>
            <a:ext cx="40671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7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dirty="0"/>
              <a:t>3. Update the NN base on the errors</a:t>
            </a:r>
          </a:p>
          <a:p>
            <a:pPr lvl="0" algn="just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51" name="Shape 251" descr="Screen Shot 2016-09-22 at 9.59.5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51" y="1775051"/>
            <a:ext cx="3049574" cy="15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 descr="Screen Shot 2016-09-22 at 10.00.37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103" y="1828250"/>
            <a:ext cx="2454200" cy="24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 descr="Screen Shot 2016-09-22 at 10.02.52 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8575" y="1970375"/>
            <a:ext cx="2831674" cy="23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14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  Facing real world problem : </a:t>
            </a:r>
            <a:r>
              <a:rPr lang="en" dirty="0" smtClean="0"/>
              <a:t>digit   </a:t>
            </a:r>
            <a:r>
              <a:rPr lang="en" dirty="0"/>
              <a:t>recognition  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89925" y="1249705"/>
            <a:ext cx="7952400" cy="27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set: MNIST Data set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 training set: </a:t>
            </a:r>
            <a:r>
              <a:rPr lang="en" u="sng" dirty="0">
                <a:solidFill>
                  <a:srgbClr val="FF0000"/>
                </a:solidFill>
                <a:hlinkClick r:id="rId3"/>
              </a:rPr>
              <a:t>http://pjreddie.com/media/files/mnist_train.csv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 test set: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http://pjreddie.com/media/files/mnist_test.csv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Training set: 60,000 labels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Test set: 10,000 labels </a:t>
            </a:r>
          </a:p>
        </p:txBody>
      </p:sp>
      <p:pic>
        <p:nvPicPr>
          <p:cNvPr id="261" name="Shape 261" descr="Screen Shot 2016-09-22 at 10.08.49 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4825" y="2648955"/>
            <a:ext cx="55626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14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 Facing real world problem : handwritten-digit   recognition  </a:t>
            </a:r>
          </a:p>
        </p:txBody>
      </p:sp>
      <p:pic>
        <p:nvPicPr>
          <p:cNvPr id="267" name="Shape 267" descr="Screen Shot 2016-09-20 at 4.17.4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2925"/>
            <a:ext cx="8672049" cy="25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14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 Facing real world problem : handwritten-digit   recognition  </a:t>
            </a:r>
          </a:p>
        </p:txBody>
      </p:sp>
      <p:pic>
        <p:nvPicPr>
          <p:cNvPr id="273" name="Shape 273" descr="neural_ne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2" y="1746050"/>
            <a:ext cx="48672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578150" y="2383350"/>
            <a:ext cx="1168200" cy="100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0000"/>
                </a:solidFill>
              </a:rPr>
              <a:t>784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0000"/>
                </a:solidFill>
              </a:rPr>
              <a:t>synapses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987900" y="1001925"/>
            <a:ext cx="1168200" cy="100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1155CC"/>
                </a:solidFill>
              </a:rPr>
              <a:t>100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1155CC"/>
                </a:solidFill>
              </a:rPr>
              <a:t>synapses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7064625" y="2275200"/>
            <a:ext cx="1168200" cy="100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6AA84F"/>
                </a:solidFill>
              </a:rPr>
              <a:t>10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6AA84F"/>
                </a:solidFill>
              </a:rPr>
              <a:t>synapses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14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  Facing real world problem : handwritten-digit   recognition  </a:t>
            </a:r>
          </a:p>
        </p:txBody>
      </p:sp>
      <p:sp>
        <p:nvSpPr>
          <p:cNvPr id="282" name="Shape 282"/>
          <p:cNvSpPr/>
          <p:nvPr/>
        </p:nvSpPr>
        <p:spPr>
          <a:xfrm>
            <a:off x="311700" y="2151850"/>
            <a:ext cx="1259700" cy="15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Draw Picture</a:t>
            </a:r>
          </a:p>
        </p:txBody>
      </p:sp>
      <p:sp>
        <p:nvSpPr>
          <p:cNvPr id="283" name="Shape 283"/>
          <p:cNvSpPr/>
          <p:nvPr/>
        </p:nvSpPr>
        <p:spPr>
          <a:xfrm>
            <a:off x="1952475" y="2151850"/>
            <a:ext cx="1259700" cy="15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Detect</a:t>
            </a:r>
            <a:r>
              <a:rPr lang="en" dirty="0" smtClean="0"/>
              <a:t> </a:t>
            </a:r>
            <a:r>
              <a:rPr lang="en" dirty="0"/>
              <a:t>Number</a:t>
            </a:r>
          </a:p>
        </p:txBody>
      </p:sp>
      <p:sp>
        <p:nvSpPr>
          <p:cNvPr id="284" name="Shape 284"/>
          <p:cNvSpPr/>
          <p:nvPr/>
        </p:nvSpPr>
        <p:spPr>
          <a:xfrm>
            <a:off x="3593250" y="2151850"/>
            <a:ext cx="1259700" cy="15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Scale to 28x28</a:t>
            </a:r>
          </a:p>
        </p:txBody>
      </p:sp>
      <p:sp>
        <p:nvSpPr>
          <p:cNvPr id="285" name="Shape 285"/>
          <p:cNvSpPr/>
          <p:nvPr/>
        </p:nvSpPr>
        <p:spPr>
          <a:xfrm>
            <a:off x="5234025" y="2151850"/>
            <a:ext cx="1259700" cy="15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Convert from RGB to </a:t>
            </a:r>
            <a:r>
              <a:rPr lang="en" dirty="0" smtClean="0"/>
              <a:t>Gr</a:t>
            </a:r>
            <a:r>
              <a:rPr lang="vi-VN" dirty="0" smtClean="0"/>
              <a:t>a</a:t>
            </a:r>
            <a:r>
              <a:rPr lang="en" dirty="0" smtClean="0"/>
              <a:t>ys</a:t>
            </a:r>
            <a:r>
              <a:rPr lang="vi-VN" dirty="0" smtClean="0"/>
              <a:t>cale</a:t>
            </a:r>
            <a:endParaRPr lang="en" dirty="0"/>
          </a:p>
        </p:txBody>
      </p:sp>
      <p:sp>
        <p:nvSpPr>
          <p:cNvPr id="286" name="Shape 286"/>
          <p:cNvSpPr/>
          <p:nvPr/>
        </p:nvSpPr>
        <p:spPr>
          <a:xfrm>
            <a:off x="6874800" y="2151850"/>
            <a:ext cx="1259700" cy="15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Convert from image to array</a:t>
            </a:r>
          </a:p>
        </p:txBody>
      </p:sp>
      <p:sp>
        <p:nvSpPr>
          <p:cNvPr id="287" name="Shape 287"/>
          <p:cNvSpPr/>
          <p:nvPr/>
        </p:nvSpPr>
        <p:spPr>
          <a:xfrm>
            <a:off x="8282075" y="2729200"/>
            <a:ext cx="550200" cy="45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8" name="Shape 288"/>
          <p:cNvCxnSpPr>
            <a:stCxn id="282" idx="3"/>
            <a:endCxn id="283" idx="1"/>
          </p:cNvCxnSpPr>
          <p:nvPr/>
        </p:nvCxnSpPr>
        <p:spPr>
          <a:xfrm>
            <a:off x="1571400" y="29443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9" name="Shape 289"/>
          <p:cNvCxnSpPr/>
          <p:nvPr/>
        </p:nvCxnSpPr>
        <p:spPr>
          <a:xfrm>
            <a:off x="3212212" y="295495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0" name="Shape 290"/>
          <p:cNvCxnSpPr/>
          <p:nvPr/>
        </p:nvCxnSpPr>
        <p:spPr>
          <a:xfrm>
            <a:off x="4852975" y="29443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1" name="Shape 291"/>
          <p:cNvCxnSpPr/>
          <p:nvPr/>
        </p:nvCxnSpPr>
        <p:spPr>
          <a:xfrm>
            <a:off x="6493762" y="29443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Introduction about nn</a:t>
            </a:r>
          </a:p>
        </p:txBody>
      </p:sp>
      <p:pic>
        <p:nvPicPr>
          <p:cNvPr id="68" name="Shape 68" descr="Screen Shot 2016-09-20 at 2.05.5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1677287"/>
            <a:ext cx="72771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14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  Facing real world problem : handwritten-digit   recognition  </a:t>
            </a:r>
          </a:p>
        </p:txBody>
      </p:sp>
      <p:sp>
        <p:nvSpPr>
          <p:cNvPr id="297" name="Shape 297"/>
          <p:cNvSpPr/>
          <p:nvPr/>
        </p:nvSpPr>
        <p:spPr>
          <a:xfrm>
            <a:off x="388750" y="2693800"/>
            <a:ext cx="550200" cy="45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974453" y="2127100"/>
            <a:ext cx="1259700" cy="15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NN</a:t>
            </a:r>
          </a:p>
        </p:txBody>
      </p:sp>
      <p:sp>
        <p:nvSpPr>
          <p:cNvPr id="5" name="Shape 283"/>
          <p:cNvSpPr/>
          <p:nvPr/>
        </p:nvSpPr>
        <p:spPr>
          <a:xfrm>
            <a:off x="4615228" y="2127100"/>
            <a:ext cx="1259700" cy="15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Output</a:t>
            </a:r>
            <a:endParaRPr lang="en" dirty="0"/>
          </a:p>
        </p:txBody>
      </p:sp>
      <p:cxnSp>
        <p:nvCxnSpPr>
          <p:cNvPr id="6" name="Shape 288"/>
          <p:cNvCxnSpPr>
            <a:endCxn id="5" idx="1"/>
          </p:cNvCxnSpPr>
          <p:nvPr/>
        </p:nvCxnSpPr>
        <p:spPr>
          <a:xfrm>
            <a:off x="4234153" y="291955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" name="Shape 298"/>
          <p:cNvSpPr/>
          <p:nvPr/>
        </p:nvSpPr>
        <p:spPr>
          <a:xfrm>
            <a:off x="1276281" y="2127100"/>
            <a:ext cx="1259700" cy="15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Modify array to fit sigmoid function</a:t>
            </a:r>
            <a:endParaRPr lang="en" dirty="0"/>
          </a:p>
        </p:txBody>
      </p:sp>
      <p:cxnSp>
        <p:nvCxnSpPr>
          <p:cNvPr id="8" name="Shape 288"/>
          <p:cNvCxnSpPr/>
          <p:nvPr/>
        </p:nvCxnSpPr>
        <p:spPr>
          <a:xfrm>
            <a:off x="2593453" y="291955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9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14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  Facing real world problem : handwritten-digit   recognition 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52" y="1963765"/>
            <a:ext cx="2286000" cy="21336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01" y="1588407"/>
            <a:ext cx="2811780" cy="26924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858381" y="3060095"/>
            <a:ext cx="14514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43046" y="3080182"/>
            <a:ext cx="1272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Resize 28x28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09952" y="1963765"/>
            <a:ext cx="2400904" cy="198069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15181" y="2709137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9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14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  Facing real world problem : handwritten-digit   recognition  </a:t>
            </a:r>
          </a:p>
        </p:txBody>
      </p:sp>
      <p:pic>
        <p:nvPicPr>
          <p:cNvPr id="5" name="Picture 4" descr="Screen Shot 2016-11-22 at 1.07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14" y="1838476"/>
            <a:ext cx="2500867" cy="25289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623" y="2931533"/>
            <a:ext cx="104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 to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Grayscale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4771" y="3193143"/>
            <a:ext cx="959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55" y="1853432"/>
            <a:ext cx="3218241" cy="2514011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4076871" y="3127150"/>
            <a:ext cx="869184" cy="7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40586" y="2866572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 to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9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14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  Facing real world problem : handwritten-digit   recognition 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56" y="2068286"/>
            <a:ext cx="3540276" cy="206303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44286" y="3072190"/>
            <a:ext cx="8986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1700" y="2810580"/>
            <a:ext cx="1671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to</a:t>
            </a:r>
          </a:p>
          <a:p>
            <a:r>
              <a:rPr lang="en-US" dirty="0" smtClean="0"/>
              <a:t>fit sigmoid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9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14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  Facing real world problem : handwritten-digit   recognition 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4286" y="3072190"/>
            <a:ext cx="8986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3600" y="2810580"/>
            <a:ext cx="723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797" y="2894390"/>
            <a:ext cx="5524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9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14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  Facing real world problem : </a:t>
            </a:r>
            <a:r>
              <a:rPr lang="en" dirty="0" smtClean="0"/>
              <a:t>digit   </a:t>
            </a:r>
            <a:r>
              <a:rPr lang="en" dirty="0"/>
              <a:t>recognition  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14" y="1064380"/>
            <a:ext cx="5814181" cy="38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9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14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  Facing real world problem : </a:t>
            </a:r>
            <a:r>
              <a:rPr lang="en" dirty="0" smtClean="0"/>
              <a:t>digit   </a:t>
            </a:r>
            <a:r>
              <a:rPr lang="en" dirty="0"/>
              <a:t>recognition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02" y="1019450"/>
            <a:ext cx="7114977" cy="40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9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14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  Facing real world problem : </a:t>
            </a:r>
            <a:r>
              <a:rPr lang="en" dirty="0" smtClean="0"/>
              <a:t>digit   </a:t>
            </a:r>
            <a:r>
              <a:rPr lang="en" dirty="0"/>
              <a:t>recognition  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50983"/>
            <a:ext cx="5943600" cy="38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9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14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  Facing real world problem : </a:t>
            </a:r>
            <a:r>
              <a:rPr lang="en" dirty="0" smtClean="0"/>
              <a:t>digit   </a:t>
            </a:r>
            <a:r>
              <a:rPr lang="en" dirty="0"/>
              <a:t>recognition 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011781"/>
            <a:ext cx="5715000" cy="40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14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  REFERENCE MATERIAL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03650" y="1144475"/>
            <a:ext cx="8336700" cy="369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>
                <a:latin typeface="Times New Roman"/>
                <a:cs typeface="Times New Roman"/>
              </a:rPr>
              <a:t>Heaton-Introduction_to_Neural_Networks_with_Java - </a:t>
            </a:r>
            <a:r>
              <a:rPr lang="en" sz="1800" u="sng" dirty="0">
                <a:solidFill>
                  <a:schemeClr val="hlink"/>
                </a:solidFill>
                <a:latin typeface="Times New Roman"/>
                <a:cs typeface="Times New Roman"/>
                <a:hlinkClick r:id="rId3"/>
              </a:rPr>
              <a:t>http://heatonresearch.com</a:t>
            </a:r>
            <a:r>
              <a:rPr lang="en" sz="1800" dirty="0">
                <a:latin typeface="Times New Roman"/>
                <a:cs typeface="Times New Roman"/>
              </a:rPr>
              <a:t>	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>
                <a:latin typeface="Times New Roman"/>
                <a:cs typeface="Times New Roman"/>
              </a:rPr>
              <a:t>Python Machine Learning - Sebastian Raschka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800" dirty="0">
                <a:latin typeface="Times New Roman"/>
                <a:cs typeface="Times New Roman"/>
              </a:rPr>
              <a:t>Make Your Own NeuralNetwork - Tariq </a:t>
            </a:r>
            <a:r>
              <a:rPr lang="en" sz="1800" dirty="0" smtClean="0">
                <a:latin typeface="Times New Roman"/>
                <a:cs typeface="Times New Roman"/>
              </a:rPr>
              <a:t>Rashid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sz="1800" dirty="0" smtClean="0">
                <a:latin typeface="Times New Roman"/>
                <a:cs typeface="Times New Roman"/>
              </a:rPr>
              <a:t>Introduction to the Math of Neural Networks </a:t>
            </a:r>
            <a:r>
              <a:rPr lang="mr-IN" sz="1800" dirty="0" smtClean="0">
                <a:latin typeface="Times New Roman"/>
                <a:cs typeface="Times New Roman"/>
              </a:rPr>
              <a:t>–</a:t>
            </a:r>
            <a:r>
              <a:rPr lang="en-US" sz="1800" dirty="0" smtClean="0">
                <a:latin typeface="Times New Roman"/>
                <a:cs typeface="Times New Roman"/>
              </a:rPr>
              <a:t> Jeff Heaton </a:t>
            </a:r>
            <a:endParaRPr lang="en" sz="1800" dirty="0">
              <a:latin typeface="Times New Roman"/>
              <a:cs typeface="Times New Roman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Introduction about nn</a:t>
            </a:r>
          </a:p>
        </p:txBody>
      </p:sp>
      <p:pic>
        <p:nvPicPr>
          <p:cNvPr id="74" name="Shape 74" descr="Screen Shot 2016-09-20 at 2.15.5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75" y="1362075"/>
            <a:ext cx="5781675" cy="256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Screen Shot 2016-09-20 at 2.15.58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4475" y="1200150"/>
            <a:ext cx="61150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Introduction about nn</a:t>
            </a:r>
          </a:p>
        </p:txBody>
      </p:sp>
      <p:pic>
        <p:nvPicPr>
          <p:cNvPr id="81" name="Shape 81" descr="Screen Shot 2016-09-20 at 2.20.0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1144174"/>
            <a:ext cx="6877050" cy="33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Screen Shot 2016-09-20 at 2.21.59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550" y="1144162"/>
            <a:ext cx="6286500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Screen Shot 2016-09-20 at 2.23.43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5100" y="737987"/>
            <a:ext cx="28956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Introduction about nn</a:t>
            </a:r>
          </a:p>
        </p:txBody>
      </p:sp>
      <p:pic>
        <p:nvPicPr>
          <p:cNvPr id="89" name="Shape 89" descr="Screen Shot 2016-09-20 at 2.25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381125"/>
            <a:ext cx="65341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 descr="Screen Shot 2016-09-20 at 2.26.59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650" y="990600"/>
            <a:ext cx="6359499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Introduction about nn</a:t>
            </a:r>
          </a:p>
        </p:txBody>
      </p:sp>
      <p:pic>
        <p:nvPicPr>
          <p:cNvPr id="96" name="Shape 96" descr="Screen Shot 2016-09-20 at 2.29.4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810" y="1000125"/>
            <a:ext cx="5428375" cy="39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  <p:pic>
        <p:nvPicPr>
          <p:cNvPr id="102" name="Shape 102" descr="Screen Shot 2016-09-20 at 2.32.4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712" y="1093849"/>
            <a:ext cx="5788574" cy="35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5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AutoNum type="arabicPeriod"/>
            </a:pPr>
            <a:r>
              <a:rPr lang="en" dirty="0"/>
              <a:t>Take inputs, feed forward through the network, generate outputs.</a:t>
            </a:r>
          </a:p>
          <a:p>
            <a:pPr marL="457200" lvl="0" indent="-228600" algn="just" rtl="0">
              <a:spcBef>
                <a:spcPts val="0"/>
              </a:spcBef>
              <a:buAutoNum type="arabicPeriod"/>
            </a:pPr>
            <a:r>
              <a:rPr lang="en" dirty="0"/>
              <a:t>From calculated outputs, compute the errors, and             propagate the error backward into the network.</a:t>
            </a:r>
          </a:p>
          <a:p>
            <a:pPr marL="457200" lvl="0" indent="-228600" algn="just" rtl="0">
              <a:spcBef>
                <a:spcPts val="0"/>
              </a:spcBef>
              <a:buAutoNum type="arabicPeriod"/>
            </a:pPr>
            <a:r>
              <a:rPr lang="en" dirty="0"/>
              <a:t>Update the NN base on the errors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How a nn can learn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683</Words>
  <Application>Microsoft Office PowerPoint</Application>
  <PresentationFormat>On-screen Show (16:9)</PresentationFormat>
  <Paragraphs>108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Source Code Pro</vt:lpstr>
      <vt:lpstr>Amatic SC</vt:lpstr>
      <vt:lpstr>Arial</vt:lpstr>
      <vt:lpstr>Times New Roman</vt:lpstr>
      <vt:lpstr>beach-day</vt:lpstr>
      <vt:lpstr>Digit Recognition using Neural Network</vt:lpstr>
      <vt:lpstr>Introduction about NN  How a NN can learn Facing real world problem : handwritten-digit recognition  REFERENCE MATERIAL</vt:lpstr>
      <vt:lpstr>Introduction about nn</vt:lpstr>
      <vt:lpstr>Introduction about nn</vt:lpstr>
      <vt:lpstr>Introduction about nn</vt:lpstr>
      <vt:lpstr>Introduction about nn</vt:lpstr>
      <vt:lpstr>Introduction about nn</vt:lpstr>
      <vt:lpstr>2.  How a nn can learn  </vt:lpstr>
      <vt:lpstr>2.  How a nn can learn  </vt:lpstr>
      <vt:lpstr>2.  How a nn can learn  </vt:lpstr>
      <vt:lpstr>2.  How a nn can learn  </vt:lpstr>
      <vt:lpstr>2.  How a nn can learn  </vt:lpstr>
      <vt:lpstr>2.  How a nn can learn  </vt:lpstr>
      <vt:lpstr>2.  How a nn can learn  </vt:lpstr>
      <vt:lpstr>2.  How a nn can learn  </vt:lpstr>
      <vt:lpstr>2.  How a nn can learn  </vt:lpstr>
      <vt:lpstr>2.  How a nn can learn  </vt:lpstr>
      <vt:lpstr>2.  How a nn can learn  </vt:lpstr>
      <vt:lpstr>2.  How a nn can learn  </vt:lpstr>
      <vt:lpstr>2.  How a nn can learn  </vt:lpstr>
      <vt:lpstr>2.  How a nn can learn  </vt:lpstr>
      <vt:lpstr>2.  How a nn can learn  </vt:lpstr>
      <vt:lpstr>2.  How a nn can learn  </vt:lpstr>
      <vt:lpstr>2.  How a nn can learn  </vt:lpstr>
      <vt:lpstr>2.  How a nn can learn  </vt:lpstr>
      <vt:lpstr>3.  Facing real world problem : digit   recognition  </vt:lpstr>
      <vt:lpstr>3.  Facing real world problem : handwritten-digit   recognition  </vt:lpstr>
      <vt:lpstr>3.  Facing real world problem : handwritten-digit   recognition  </vt:lpstr>
      <vt:lpstr>3.  Facing real world problem : handwritten-digit   recognition  </vt:lpstr>
      <vt:lpstr>3.  Facing real world problem : handwritten-digit   recognition  </vt:lpstr>
      <vt:lpstr>3.  Facing real world problem : handwritten-digit   recognition  </vt:lpstr>
      <vt:lpstr>3.  Facing real world problem : handwritten-digit   recognition  </vt:lpstr>
      <vt:lpstr>3.  Facing real world problem : handwritten-digit   recognition  </vt:lpstr>
      <vt:lpstr>3.  Facing real world problem : handwritten-digit   recognition  </vt:lpstr>
      <vt:lpstr>3.  Facing real world problem : digit   recognition  </vt:lpstr>
      <vt:lpstr>3.  Facing real world problem : digit   recognition  </vt:lpstr>
      <vt:lpstr>3.  Facing real world problem : digit   recognition  </vt:lpstr>
      <vt:lpstr>3.  Facing real world problem : digit   recognition  </vt:lpstr>
      <vt:lpstr>4.  REFERENCE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Hand-writTen Digit Recognition using Neural Network</dc:title>
  <cp:lastModifiedBy>Lan Truong</cp:lastModifiedBy>
  <cp:revision>12</cp:revision>
  <dcterms:modified xsi:type="dcterms:W3CDTF">2016-12-07T14:57:32Z</dcterms:modified>
</cp:coreProperties>
</file>