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963A2-808D-08DE-ADF3-397A6CF8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1FFE5A-C778-BC9B-D4E9-3066EF551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87BB10-3F1C-D6D6-A7B0-57BE00F8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02EC-BB84-48F4-A0FB-DC17D049570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F8D22A-EF57-8CF3-1BF8-F770F65B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73E1C0-A103-6C62-AFDD-D85267DB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25DA-152E-492F-B3F6-36B454D89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12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36A0D-2E44-8451-BC3E-A85BAA15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D849E8-170A-B509-452A-0D5A79227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83742E-ED83-6909-1F52-3AA044B5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02EC-BB84-48F4-A0FB-DC17D049570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FB176B-DEC3-E970-E33B-164FE43E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216B76-025D-A751-6AC9-9EC58D0C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25DA-152E-492F-B3F6-36B454D89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62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19E6C29-F09D-C782-46E9-F11FD93DF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9BC14C-9042-2697-D861-3EAA23BDD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6B704C-F096-5D16-CF5D-CB0D7775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02EC-BB84-48F4-A0FB-DC17D049570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0B5D6-151D-6164-7C99-DAE787F8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3A653-B28A-A53B-75AE-96B7A653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25DA-152E-492F-B3F6-36B454D89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34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B1AB7-5798-E9B0-E440-3F94B30A3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575F30-5D1F-268A-DB04-AB42F94F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60C8D7-ED03-69AC-5026-A1A1D5B6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02EC-BB84-48F4-A0FB-DC17D049570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5E92DA-2559-F968-CAC4-5BCBABFF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5B41A0-C912-F1B8-58C2-31D6D2C9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25DA-152E-492F-B3F6-36B454D89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90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B6ADD-B9C2-E6E8-B709-C957C42B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FBC72A-427C-794E-F1D5-D6F59E7E3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04C10F-6844-301A-DA8F-98048CC9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02EC-BB84-48F4-A0FB-DC17D049570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F56C94-3612-DE61-0816-F9946A7B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25B8D7-654A-29DC-D9A6-8FDE8871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25DA-152E-492F-B3F6-36B454D89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79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0882AC-A17E-8711-CDBA-BE72C890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57A850-6184-2A80-E646-73E6AE4D5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C5EDA1-0611-2F47-AD8D-96ABE31A8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C9DDFF-400E-7399-AB00-4BE7588F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02EC-BB84-48F4-A0FB-DC17D049570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D3F307-2CCC-A591-81EE-40AB613E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1260E5-8B04-D4A1-7A47-FEE4918D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25DA-152E-492F-B3F6-36B454D89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64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F7D9A-4F15-5350-E18E-CA34BD59E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E43370-0DBF-5823-5755-9FA49E8C0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C2D924-D2E6-EBF8-7650-7536F6EA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89A552-38EB-7E14-8079-9EDDBF791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44F1AE-B016-1B1F-45F5-3EFD70E73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7E81FF-1DC1-4D1C-7398-37DDF002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02EC-BB84-48F4-A0FB-DC17D049570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1A32690-2F32-3D02-2712-43BAE991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07628D7-C2E8-3DDA-E5A7-5DF5B2AF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25DA-152E-492F-B3F6-36B454D89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39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FD842-4D38-595C-1CC0-C217D334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E92078B-3F37-A0B5-6B8F-ACC621B0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02EC-BB84-48F4-A0FB-DC17D049570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F9B600-FB03-869A-80EC-CB2C50EE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DEBE1E-E445-51F9-F72B-4FEE6F96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25DA-152E-492F-B3F6-36B454D89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28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1B5C284-C99D-6343-5ECE-7D784679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02EC-BB84-48F4-A0FB-DC17D049570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C7280EF-B128-5262-4FDC-F94AD698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3792C8-AE52-DEF0-2CEA-FEEADFE0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25DA-152E-492F-B3F6-36B454D89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98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1DC2F-A444-3333-999E-ABBABD75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263FF0-90EB-D246-1CD6-EA626BDBA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B22E8E-AFAC-2895-EB1E-DCB881C90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868353-3699-1D1A-2E8A-32EBC367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02EC-BB84-48F4-A0FB-DC17D049570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AA0884-26EE-3180-4512-E523B891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BEA3AF-23E0-540D-5C7A-72754E13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25DA-152E-492F-B3F6-36B454D89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82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7F337-3F92-C63C-6F93-737AC8C06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1888A1F-A117-05DA-8F1D-3FD093D9C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0E6145-C3AA-9369-70C7-058ED40D2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18AE1E-37F6-33D8-DBFC-9DA76BEC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02EC-BB84-48F4-A0FB-DC17D049570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C54167-D83B-A974-B0F2-62320D5E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56C854-31A2-F7D1-3A52-69CC541D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25DA-152E-492F-B3F6-36B454D89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48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A5D14-377C-AE17-70C0-D8A688F7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F2AD35-E239-0E69-CDA3-6B30DC0FB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2292B1-24EF-507E-938F-9EFF35814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002EC-BB84-48F4-A0FB-DC17D049570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54DCC-1F79-0557-375D-573F201A5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DABFBA-0D2A-A04A-CF63-EFC2C2FC6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F25DA-152E-492F-B3F6-36B454D89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51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E2DA61-4976-30E2-35AE-765310CD8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152A27-DA49-32CC-92E5-8BE364B1F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MyOwnMusic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907AA-5140-23E0-C6C5-488A9051C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Ремезов Дмитрий</a:t>
            </a:r>
          </a:p>
        </p:txBody>
      </p:sp>
    </p:spTree>
    <p:extLst>
      <p:ext uri="{BB962C8B-B14F-4D97-AF65-F5344CB8AC3E}">
        <p14:creationId xmlns:p14="http://schemas.microsoft.com/office/powerpoint/2010/main" val="54849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D28B51-0BF6-2A1F-4E51-109176F2C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03BF50-5C2F-631F-49FB-5843DAB8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сайте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C59C60-A9C1-6821-091F-2829E81CD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6200" cy="4351338"/>
          </a:xfrm>
        </p:spPr>
        <p:txBody>
          <a:bodyPr/>
          <a:lstStyle/>
          <a:p>
            <a:pPr marL="0" indent="0">
              <a:buNone/>
            </a:pPr>
            <a:r>
              <a:rPr lang="ru-RU" i="0" dirty="0" err="1">
                <a:effectLst/>
                <a:latin typeface="Helvetica" panose="020B0604020202020204" pitchFamily="34" charset="0"/>
              </a:rPr>
              <a:t>MyOwnMusic</a:t>
            </a:r>
            <a:r>
              <a:rPr lang="ru-RU" i="0" dirty="0">
                <a:effectLst/>
                <a:latin typeface="Helvetica" panose="020B0604020202020204" pitchFamily="34" charset="0"/>
              </a:rPr>
              <a:t> - сайт, где любой пользователь может разместить свою собственную музыку и оценить музыку других пользователей</a:t>
            </a:r>
          </a:p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1FBF99D-51C6-B84C-73F0-8FB47FE5B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5864">
            <a:off x="5167506" y="3032375"/>
            <a:ext cx="6348095" cy="3152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6061D10-7D63-D7AA-6675-580D6CC29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32094">
            <a:off x="6529863" y="455072"/>
            <a:ext cx="5213318" cy="25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292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0FC720-6335-B184-02DA-F4E9DBE3F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9A285-F1A8-AA8B-0AF0-F08EBA2A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E552F3-7017-8B1D-2DFB-BB198747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767"/>
            <a:ext cx="415514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Сайт был реализован на языке программирования </a:t>
            </a:r>
            <a:r>
              <a:rPr lang="en-US" dirty="0"/>
              <a:t>Python</a:t>
            </a:r>
            <a:r>
              <a:rPr lang="ru-RU" dirty="0"/>
              <a:t> с использованием библиотеки </a:t>
            </a:r>
            <a:r>
              <a:rPr lang="en-US" dirty="0"/>
              <a:t>flask</a:t>
            </a:r>
            <a:r>
              <a:rPr lang="ru-RU" dirty="0"/>
              <a:t> для </a:t>
            </a:r>
            <a:r>
              <a:rPr lang="en-US" dirty="0"/>
              <a:t>web </a:t>
            </a:r>
            <a:r>
              <a:rPr lang="ru-RU" dirty="0"/>
              <a:t>разработки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HTML,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bootstrap.</a:t>
            </a:r>
          </a:p>
          <a:p>
            <a:pPr marL="0" indent="0">
              <a:buNone/>
            </a:pPr>
            <a:r>
              <a:rPr lang="ru-RU" dirty="0"/>
              <a:t>Так же были использованы базы данных и библиотека </a:t>
            </a:r>
            <a:r>
              <a:rPr lang="en-US" dirty="0" err="1"/>
              <a:t>sqlalchemy</a:t>
            </a:r>
            <a:r>
              <a:rPr lang="en-US" dirty="0"/>
              <a:t> </a:t>
            </a:r>
            <a:r>
              <a:rPr lang="ru-RU" dirty="0"/>
              <a:t>для удобной работы с ними.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BFB14A7-12D2-B7A1-3934-82EED53CD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0495">
            <a:off x="7958012" y="602753"/>
            <a:ext cx="4165671" cy="2523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15B94EE-375B-229B-5348-A12C55DA9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55580">
            <a:off x="5323155" y="4601291"/>
            <a:ext cx="6539030" cy="1649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A349521-0E2A-6412-DC55-57318E16C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62277">
            <a:off x="5382702" y="1847360"/>
            <a:ext cx="3631917" cy="26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8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0C57EC-1B41-1043-7827-FFF9ADAE6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6D4BCA5-6568-BFCB-B7DE-E6EFE7838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32877">
            <a:off x="6678726" y="531233"/>
            <a:ext cx="5199489" cy="3165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1F5896-6670-40BA-C916-67AF856116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0954">
            <a:off x="6594836" y="4164698"/>
            <a:ext cx="5367267" cy="1638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5421D-756C-69EF-99B5-4A11CC72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986"/>
            <a:ext cx="10515600" cy="132556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891821-1933-490C-E985-4E9AE7942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8549"/>
            <a:ext cx="5526741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 время работы над проектом, я приобрёл новый бесценный опыт работы с библиотеками </a:t>
            </a:r>
            <a:r>
              <a:rPr lang="en-US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flask </a:t>
            </a:r>
            <a:r>
              <a:rPr lang="ru-RU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2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sqlalchemy</a:t>
            </a:r>
            <a:r>
              <a:rPr lang="ru-RU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а так же с языком </a:t>
            </a:r>
            <a:r>
              <a:rPr lang="en-US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В дальнейшем я собираюсь развивать свой сайт и добавлять в него больше функций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19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6356C95-9D62-EC75-5E3F-D7D4D157E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A5E24-D030-392A-2D28-08657F2DE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8310322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Тема Office</vt:lpstr>
      <vt:lpstr>MyOwnMusic</vt:lpstr>
      <vt:lpstr>Информация о сайте</vt:lpstr>
      <vt:lpstr>Реализация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MyOwnMusic</dc:title>
  <dc:creator>Дмитрий Ноумид</dc:creator>
  <cp:lastModifiedBy>Дмитрий Ноумид</cp:lastModifiedBy>
  <cp:revision>1</cp:revision>
  <dcterms:created xsi:type="dcterms:W3CDTF">2024-04-25T10:30:09Z</dcterms:created>
  <dcterms:modified xsi:type="dcterms:W3CDTF">2024-04-25T10:30:26Z</dcterms:modified>
</cp:coreProperties>
</file>