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6E44-682F-400B-863B-018C931A8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96B94-7320-41A3-A7E3-D1D6955A0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E3671C-6069-479A-912B-5C55F9228E29}"/>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B3BA611D-B613-4FC6-B7E7-6EFC69E90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C10E5-BB6E-4595-B77F-8823090C05B9}"/>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51423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0A77-7666-41E6-BEA6-61E39512B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13C89-16F3-4615-BF34-65E824EEC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CD19D-2544-4234-9BEF-AD7A822126A1}"/>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4ABDB706-0677-4720-9150-DFB5F1D83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8C79B-4CEB-4CF0-A692-86556C17090B}"/>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28633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26597-9D1A-46EA-B0AE-C07273A06D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1964B-CD07-4103-AECC-82208BD6B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18357-525C-4698-A554-4C28BAE6A623}"/>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18DC40C8-1641-4D4A-AFA7-AD426222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5FE44-4AA6-4645-B9E0-A65EAC3F64AB}"/>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310773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D7B-3E4A-4E1D-B0A4-C9BD9B3A6F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A5552-61D6-4CFB-B34C-6AAB757C7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DCA6D-A58C-4AD6-9AC2-510B62896396}"/>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D5F8A146-0768-4CF6-8C19-87C6FAC86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3A4DA-BF99-4BA1-A27D-EA4CE360982F}"/>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79930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454A-5236-4BF7-B393-CF5CCCED5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EB1EA6-C963-4417-899E-1608241F4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D2D6A-922C-4F42-842E-E232BC622E13}"/>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DAF85592-2515-4AFC-85C8-8FE41B57B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B20D2-433E-4068-967A-BD84D522526B}"/>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52639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E654-AF89-4490-8259-D08C93D30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C598A-821D-4620-8EC2-A17E5FAAB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C8136-59BA-428C-95EE-3FD2ECBD2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6FB45D-A733-4C37-B750-C9E8129473FE}"/>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6" name="Footer Placeholder 5">
            <a:extLst>
              <a:ext uri="{FF2B5EF4-FFF2-40B4-BE49-F238E27FC236}">
                <a16:creationId xmlns:a16="http://schemas.microsoft.com/office/drawing/2014/main" id="{6E892DC8-4426-4E09-874D-5F3E8CD21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8D034-4DC7-4D32-9DF5-8F0B4E3F8D24}"/>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44664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C980-EF9C-433C-A447-CDD1A61D6F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97EDB2-5C47-466F-88FF-31983F945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A5C8F-AC34-4FF0-8089-1B610ECA3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F5C53-F548-47D2-B19D-96747B5A7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B07261-542A-493D-8F7C-D588534F6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36C8AD-BA7D-4134-9790-32B033DB71B3}"/>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8" name="Footer Placeholder 7">
            <a:extLst>
              <a:ext uri="{FF2B5EF4-FFF2-40B4-BE49-F238E27FC236}">
                <a16:creationId xmlns:a16="http://schemas.microsoft.com/office/drawing/2014/main" id="{2CA5D4D6-17A2-40F1-857B-5116EE8E30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9D1C16-F095-4063-8781-3E7F40B6E748}"/>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14487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2080-B9B2-40AD-8B1C-6FFD827C39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08910-20AC-4982-89C8-8EC7799E4742}"/>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4" name="Footer Placeholder 3">
            <a:extLst>
              <a:ext uri="{FF2B5EF4-FFF2-40B4-BE49-F238E27FC236}">
                <a16:creationId xmlns:a16="http://schemas.microsoft.com/office/drawing/2014/main" id="{427901D7-3C05-44ED-8722-EDA502A4D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9E3B51-6F34-4B19-84A5-589A4847A0B6}"/>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85557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684AC-EB2C-4759-AE54-B6D7CD461FEC}"/>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3" name="Footer Placeholder 2">
            <a:extLst>
              <a:ext uri="{FF2B5EF4-FFF2-40B4-BE49-F238E27FC236}">
                <a16:creationId xmlns:a16="http://schemas.microsoft.com/office/drawing/2014/main" id="{6DCF9E02-DE7C-4595-96AD-71FE89074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CAFE60-58F6-408C-A370-99A70D7B7BB6}"/>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19292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C197-48D3-4C2D-A2E1-D72AE41ED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DCE2A-8445-4AC0-9857-4DF9FBFA7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A8D58-DA32-41A5-9E61-CB301D88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93607-B48A-450F-BD9A-14A89CA9096C}"/>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6" name="Footer Placeholder 5">
            <a:extLst>
              <a:ext uri="{FF2B5EF4-FFF2-40B4-BE49-F238E27FC236}">
                <a16:creationId xmlns:a16="http://schemas.microsoft.com/office/drawing/2014/main" id="{DA61BA4C-E350-460E-AD23-7CCC9C019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75744-FB74-4E74-90F8-4938A3C4E040}"/>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253712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3E0D-2578-4BDB-A7C6-335810032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4F7E8D-4E3B-44B0-BF3C-BDDF41B38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9CD3F-AB8F-4DCA-A9F7-890A226CE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2F037-9DEA-45DD-83B2-88CDB0B4188E}"/>
              </a:ext>
            </a:extLst>
          </p:cNvPr>
          <p:cNvSpPr>
            <a:spLocks noGrp="1"/>
          </p:cNvSpPr>
          <p:nvPr>
            <p:ph type="dt" sz="half" idx="10"/>
          </p:nvPr>
        </p:nvSpPr>
        <p:spPr/>
        <p:txBody>
          <a:bodyPr/>
          <a:lstStyle/>
          <a:p>
            <a:fld id="{F7CD7E36-BB69-4E17-9856-71FE3649486C}" type="datetimeFigureOut">
              <a:rPr lang="en-US" smtClean="0"/>
              <a:t>8/10/2024</a:t>
            </a:fld>
            <a:endParaRPr lang="en-US"/>
          </a:p>
        </p:txBody>
      </p:sp>
      <p:sp>
        <p:nvSpPr>
          <p:cNvPr id="6" name="Footer Placeholder 5">
            <a:extLst>
              <a:ext uri="{FF2B5EF4-FFF2-40B4-BE49-F238E27FC236}">
                <a16:creationId xmlns:a16="http://schemas.microsoft.com/office/drawing/2014/main" id="{2BEB13CF-34C0-4409-B7A0-549228204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B4CAA-529E-46E9-AF05-8DE3B5FE9828}"/>
              </a:ext>
            </a:extLst>
          </p:cNvPr>
          <p:cNvSpPr>
            <a:spLocks noGrp="1"/>
          </p:cNvSpPr>
          <p:nvPr>
            <p:ph type="sldNum" sz="quarter" idx="12"/>
          </p:nvPr>
        </p:nvSpPr>
        <p:spPr/>
        <p:txBody>
          <a:bodyPr/>
          <a:lstStyle/>
          <a:p>
            <a:fld id="{22F8A790-E7FD-4975-9D39-FF8A3516CFED}" type="slidenum">
              <a:rPr lang="en-US" smtClean="0"/>
              <a:t>‹#›</a:t>
            </a:fld>
            <a:endParaRPr lang="en-US"/>
          </a:p>
        </p:txBody>
      </p:sp>
    </p:spTree>
    <p:extLst>
      <p:ext uri="{BB962C8B-B14F-4D97-AF65-F5344CB8AC3E}">
        <p14:creationId xmlns:p14="http://schemas.microsoft.com/office/powerpoint/2010/main" val="149244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207A0-95A1-4D36-8D90-21C42D03A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BF1A4-AF6B-4109-887C-10900DC7D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30926-DF57-443B-923C-41D314FFA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D7E36-BB69-4E17-9856-71FE3649486C}" type="datetimeFigureOut">
              <a:rPr lang="en-US" smtClean="0"/>
              <a:t>8/10/2024</a:t>
            </a:fld>
            <a:endParaRPr lang="en-US"/>
          </a:p>
        </p:txBody>
      </p:sp>
      <p:sp>
        <p:nvSpPr>
          <p:cNvPr id="5" name="Footer Placeholder 4">
            <a:extLst>
              <a:ext uri="{FF2B5EF4-FFF2-40B4-BE49-F238E27FC236}">
                <a16:creationId xmlns:a16="http://schemas.microsoft.com/office/drawing/2014/main" id="{DF327BA0-D045-43D5-9C37-EC62F42F3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E9837-21BF-4B28-88E7-70992B8F0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8A790-E7FD-4975-9D39-FF8A3516CFED}" type="slidenum">
              <a:rPr lang="en-US" smtClean="0"/>
              <a:t>‹#›</a:t>
            </a:fld>
            <a:endParaRPr lang="en-US"/>
          </a:p>
        </p:txBody>
      </p:sp>
    </p:spTree>
    <p:extLst>
      <p:ext uri="{BB962C8B-B14F-4D97-AF65-F5344CB8AC3E}">
        <p14:creationId xmlns:p14="http://schemas.microsoft.com/office/powerpoint/2010/main" val="41512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2C4BC2-E3A5-433B-AC7B-F3305BC8C513}"/>
              </a:ext>
            </a:extLst>
          </p:cNvPr>
          <p:cNvSpPr/>
          <p:nvPr/>
        </p:nvSpPr>
        <p:spPr>
          <a:xfrm>
            <a:off x="2448" y="0"/>
            <a:ext cx="103244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F2DB2CE-E3CE-4E88-9982-CFE56FBA8CE5}"/>
              </a:ext>
            </a:extLst>
          </p:cNvPr>
          <p:cNvSpPr txBox="1"/>
          <p:nvPr/>
        </p:nvSpPr>
        <p:spPr>
          <a:xfrm>
            <a:off x="431613" y="327170"/>
            <a:ext cx="1833415" cy="369332"/>
          </a:xfrm>
          <a:prstGeom prst="rect">
            <a:avLst/>
          </a:prstGeom>
          <a:noFill/>
        </p:spPr>
        <p:txBody>
          <a:bodyPr wrap="square" rtlCol="0">
            <a:spAutoFit/>
          </a:bodyPr>
          <a:lstStyle/>
          <a:p>
            <a:r>
              <a:rPr lang="en-US" dirty="0">
                <a:solidFill>
                  <a:schemeClr val="bg1"/>
                </a:solidFill>
                <a:latin typeface="Algerian" panose="04020705040A02060702" pitchFamily="82" charset="0"/>
              </a:rPr>
              <a:t>Introduction</a:t>
            </a:r>
          </a:p>
        </p:txBody>
      </p:sp>
      <p:sp>
        <p:nvSpPr>
          <p:cNvPr id="11" name="TextBox 10">
            <a:extLst>
              <a:ext uri="{FF2B5EF4-FFF2-40B4-BE49-F238E27FC236}">
                <a16:creationId xmlns:a16="http://schemas.microsoft.com/office/drawing/2014/main" id="{5C355C04-BA78-4FD4-8DFB-C3F10224A761}"/>
              </a:ext>
            </a:extLst>
          </p:cNvPr>
          <p:cNvSpPr txBox="1"/>
          <p:nvPr/>
        </p:nvSpPr>
        <p:spPr>
          <a:xfrm>
            <a:off x="763398" y="4093828"/>
            <a:ext cx="45719"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F590F19C-763A-469E-926F-D7B1CACCD4BC}"/>
              </a:ext>
            </a:extLst>
          </p:cNvPr>
          <p:cNvSpPr txBox="1"/>
          <p:nvPr/>
        </p:nvSpPr>
        <p:spPr>
          <a:xfrm flipH="1">
            <a:off x="431614" y="2633900"/>
            <a:ext cx="9513116" cy="1200329"/>
          </a:xfrm>
          <a:prstGeom prst="rect">
            <a:avLst/>
          </a:prstGeom>
          <a:noFill/>
        </p:spPr>
        <p:txBody>
          <a:bodyPr wrap="square" rtlCol="0">
            <a:spAutoFit/>
          </a:bodyPr>
          <a:lstStyle/>
          <a:p>
            <a:r>
              <a:rPr lang="en-US" dirty="0">
                <a:solidFill>
                  <a:schemeClr val="bg1"/>
                </a:solidFill>
              </a:rPr>
              <a:t>The COVID-19 pandemic has irrevocably changed the world. The COVID-19 pandemic has irrevocably changed the world. This analysis focuses on data from [2020] to [2024] in [countries/regions].The project was gotten from https://ourworldindata.org/covid-deaths</a:t>
            </a:r>
          </a:p>
          <a:p>
            <a:endParaRPr lang="en-US" dirty="0"/>
          </a:p>
        </p:txBody>
      </p:sp>
    </p:spTree>
    <p:extLst>
      <p:ext uri="{BB962C8B-B14F-4D97-AF65-F5344CB8AC3E}">
        <p14:creationId xmlns:p14="http://schemas.microsoft.com/office/powerpoint/2010/main" val="295642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939E-D1EE-4E0C-961F-E1CDD9F7AA6D}"/>
              </a:ext>
            </a:extLst>
          </p:cNvPr>
          <p:cNvSpPr>
            <a:spLocks noGrp="1"/>
          </p:cNvSpPr>
          <p:nvPr>
            <p:ph type="title"/>
          </p:nvPr>
        </p:nvSpPr>
        <p:spPr>
          <a:xfrm>
            <a:off x="838200" y="365126"/>
            <a:ext cx="3020736" cy="842890"/>
          </a:xfrm>
        </p:spPr>
        <p:txBody>
          <a:bodyPr>
            <a:normAutofit/>
          </a:bodyPr>
          <a:lstStyle/>
          <a:p>
            <a:r>
              <a:rPr lang="en-US" sz="2800" b="1" dirty="0">
                <a:latin typeface="Algerian" panose="04020705040A02060702" pitchFamily="82" charset="0"/>
              </a:rPr>
              <a:t>Data Overview</a:t>
            </a:r>
          </a:p>
        </p:txBody>
      </p:sp>
      <p:pic>
        <p:nvPicPr>
          <p:cNvPr id="5" name="Content Placeholder 4">
            <a:extLst>
              <a:ext uri="{FF2B5EF4-FFF2-40B4-BE49-F238E27FC236}">
                <a16:creationId xmlns:a16="http://schemas.microsoft.com/office/drawing/2014/main" id="{0915FA07-6D77-44F1-824F-D756FEC2DEF7}"/>
              </a:ext>
            </a:extLst>
          </p:cNvPr>
          <p:cNvPicPr>
            <a:picLocks noGrp="1" noChangeAspect="1"/>
          </p:cNvPicPr>
          <p:nvPr>
            <p:ph idx="1"/>
          </p:nvPr>
        </p:nvPicPr>
        <p:blipFill>
          <a:blip r:embed="rId2"/>
          <a:stretch>
            <a:fillRect/>
          </a:stretch>
        </p:blipFill>
        <p:spPr>
          <a:xfrm>
            <a:off x="746620" y="2516697"/>
            <a:ext cx="9298787" cy="3660266"/>
          </a:xfrm>
        </p:spPr>
      </p:pic>
      <p:sp>
        <p:nvSpPr>
          <p:cNvPr id="6" name="TextBox 5">
            <a:extLst>
              <a:ext uri="{FF2B5EF4-FFF2-40B4-BE49-F238E27FC236}">
                <a16:creationId xmlns:a16="http://schemas.microsoft.com/office/drawing/2014/main" id="{43DD4598-504B-4DA5-B504-2C2F491E4FD4}"/>
              </a:ext>
            </a:extLst>
          </p:cNvPr>
          <p:cNvSpPr txBox="1"/>
          <p:nvPr/>
        </p:nvSpPr>
        <p:spPr>
          <a:xfrm>
            <a:off x="964734" y="1208016"/>
            <a:ext cx="7600426" cy="1200329"/>
          </a:xfrm>
          <a:prstGeom prst="rect">
            <a:avLst/>
          </a:prstGeom>
          <a:noFill/>
        </p:spPr>
        <p:txBody>
          <a:bodyPr wrap="square" rtlCol="0">
            <a:spAutoFit/>
          </a:bodyPr>
          <a:lstStyle/>
          <a:p>
            <a:r>
              <a:rPr lang="en-US" dirty="0"/>
              <a:t>This is an overview of the data of the continents with the total cases, total deaths, active cases and fully vaccinated. It also look at the age group of elders within the age limit of 65 to 75 and how the pandemic affect the GDP per capital of each country.</a:t>
            </a:r>
          </a:p>
        </p:txBody>
      </p:sp>
    </p:spTree>
    <p:extLst>
      <p:ext uri="{BB962C8B-B14F-4D97-AF65-F5344CB8AC3E}">
        <p14:creationId xmlns:p14="http://schemas.microsoft.com/office/powerpoint/2010/main" val="8824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3553-5FD1-414E-A780-1D3FEE639970}"/>
              </a:ext>
            </a:extLst>
          </p:cNvPr>
          <p:cNvSpPr>
            <a:spLocks noGrp="1"/>
          </p:cNvSpPr>
          <p:nvPr>
            <p:ph type="title"/>
          </p:nvPr>
        </p:nvSpPr>
        <p:spPr>
          <a:xfrm>
            <a:off x="838200" y="365125"/>
            <a:ext cx="5344486" cy="717055"/>
          </a:xfrm>
        </p:spPr>
        <p:txBody>
          <a:bodyPr>
            <a:normAutofit/>
          </a:bodyPr>
          <a:lstStyle/>
          <a:p>
            <a:r>
              <a:rPr lang="en-US" sz="3200" dirty="0">
                <a:latin typeface="Algerian" panose="04020705040A02060702" pitchFamily="82" charset="0"/>
              </a:rPr>
              <a:t>Key finding &amp; insight </a:t>
            </a:r>
          </a:p>
        </p:txBody>
      </p:sp>
      <p:sp>
        <p:nvSpPr>
          <p:cNvPr id="3" name="Content Placeholder 2">
            <a:extLst>
              <a:ext uri="{FF2B5EF4-FFF2-40B4-BE49-F238E27FC236}">
                <a16:creationId xmlns:a16="http://schemas.microsoft.com/office/drawing/2014/main" id="{989BC7F4-87EA-49EF-A4AD-6F094B900CA1}"/>
              </a:ext>
            </a:extLst>
          </p:cNvPr>
          <p:cNvSpPr>
            <a:spLocks noGrp="1"/>
          </p:cNvSpPr>
          <p:nvPr>
            <p:ph idx="1"/>
          </p:nvPr>
        </p:nvSpPr>
        <p:spPr/>
        <p:txBody>
          <a:bodyPr/>
          <a:lstStyle/>
          <a:p>
            <a:pPr marL="0" indent="0">
              <a:buNone/>
            </a:pPr>
            <a:r>
              <a:rPr lang="en-US" dirty="0"/>
              <a:t>Case numbers peaked in [octomber,2021] and have been steadily declining since[January, 2022]. There is a strong correlation between vaccination and decreased hospitalization. The decline in case numbers was because of the implemented public health measures are effective. There is also an increased in the death of cardiovascular patient which is also during the pandemic has a higher rate of people in the Oceania continent. The life expectancy during the pandemic is slow at the sum of 72.78 which is low. The total ICU patient per day in each location increases in the year 2020</a:t>
            </a:r>
          </a:p>
        </p:txBody>
      </p:sp>
      <p:sp>
        <p:nvSpPr>
          <p:cNvPr id="4" name="Rectangle 1">
            <a:extLst>
              <a:ext uri="{FF2B5EF4-FFF2-40B4-BE49-F238E27FC236}">
                <a16:creationId xmlns:a16="http://schemas.microsoft.com/office/drawing/2014/main" id="{22F4C908-7354-4C6F-9047-F89C97496AB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81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2697-810A-4D97-83E5-9E231375B387}"/>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5E23E128-7C82-4F74-AC28-99A2193C2269}"/>
              </a:ext>
            </a:extLst>
          </p:cNvPr>
          <p:cNvSpPr>
            <a:spLocks noGrp="1"/>
          </p:cNvSpPr>
          <p:nvPr>
            <p:ph idx="1"/>
          </p:nvPr>
        </p:nvSpPr>
        <p:spPr/>
        <p:txBody>
          <a:bodyPr/>
          <a:lstStyle/>
          <a:p>
            <a:r>
              <a:rPr lang="en-US" dirty="0"/>
              <a:t>The COVID-19 pandemic has presented unprecedented challenges to global health and economies. Our analysis reveals [The decline in life expectancy and also the increase on cardiovascular death]. These findings underscore the importance of [the negligent in the stringency measure of the government to reduce the impact of covid_19]. </a:t>
            </a:r>
          </a:p>
        </p:txBody>
      </p:sp>
    </p:spTree>
    <p:extLst>
      <p:ext uri="{BB962C8B-B14F-4D97-AF65-F5344CB8AC3E}">
        <p14:creationId xmlns:p14="http://schemas.microsoft.com/office/powerpoint/2010/main" val="98817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9851-BB79-4851-942A-A000584E1092}"/>
              </a:ext>
            </a:extLst>
          </p:cNvPr>
          <p:cNvSpPr>
            <a:spLocks noGrp="1"/>
          </p:cNvSpPr>
          <p:nvPr>
            <p:ph type="title"/>
          </p:nvPr>
        </p:nvSpPr>
        <p:spPr/>
        <p:txBody>
          <a:bodyPr/>
          <a:lstStyle/>
          <a:p>
            <a:r>
              <a:rPr lang="en-US" dirty="0">
                <a:latin typeface="Algerian" panose="04020705040A02060702" pitchFamily="82" charset="0"/>
              </a:rPr>
              <a:t>Reference</a:t>
            </a:r>
          </a:p>
        </p:txBody>
      </p:sp>
      <p:sp>
        <p:nvSpPr>
          <p:cNvPr id="3" name="Content Placeholder 2">
            <a:extLst>
              <a:ext uri="{FF2B5EF4-FFF2-40B4-BE49-F238E27FC236}">
                <a16:creationId xmlns:a16="http://schemas.microsoft.com/office/drawing/2014/main" id="{614ED86F-054E-4076-A232-8309972449ED}"/>
              </a:ext>
            </a:extLst>
          </p:cNvPr>
          <p:cNvSpPr>
            <a:spLocks noGrp="1"/>
          </p:cNvSpPr>
          <p:nvPr>
            <p:ph idx="1"/>
          </p:nvPr>
        </p:nvSpPr>
        <p:spPr/>
        <p:txBody>
          <a:bodyPr/>
          <a:lstStyle/>
          <a:p>
            <a:r>
              <a:rPr lang="en-US" dirty="0"/>
              <a:t>Mr. Jonathan Ogwumike,CDA,GBIP – Hiit Plc</a:t>
            </a:r>
          </a:p>
        </p:txBody>
      </p:sp>
    </p:spTree>
    <p:extLst>
      <p:ext uri="{BB962C8B-B14F-4D97-AF65-F5344CB8AC3E}">
        <p14:creationId xmlns:p14="http://schemas.microsoft.com/office/powerpoint/2010/main" val="30915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284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Calibri</vt:lpstr>
      <vt:lpstr>Calibri Light</vt:lpstr>
      <vt:lpstr>Office Theme</vt:lpstr>
      <vt:lpstr>PowerPoint Presentation</vt:lpstr>
      <vt:lpstr>Data Overview</vt:lpstr>
      <vt:lpstr>Key finding &amp; insight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oluwasegun babawale</dc:creator>
  <cp:lastModifiedBy>oluwasegun babawale</cp:lastModifiedBy>
  <cp:revision>9</cp:revision>
  <dcterms:created xsi:type="dcterms:W3CDTF">2024-08-01T17:55:02Z</dcterms:created>
  <dcterms:modified xsi:type="dcterms:W3CDTF">2024-08-10T22:53:44Z</dcterms:modified>
</cp:coreProperties>
</file>