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62" r:id="rId6"/>
    <p:sldId id="284" r:id="rId7"/>
    <p:sldId id="266" r:id="rId8"/>
    <p:sldId id="259" r:id="rId9"/>
    <p:sldId id="268" r:id="rId10"/>
    <p:sldId id="285" r:id="rId11"/>
    <p:sldId id="264" r:id="rId12"/>
    <p:sldId id="272" r:id="rId13"/>
    <p:sldId id="291" r:id="rId14"/>
    <p:sldId id="287" r:id="rId15"/>
    <p:sldId id="286" r:id="rId16"/>
    <p:sldId id="288" r:id="rId17"/>
    <p:sldId id="289" r:id="rId18"/>
    <p:sldId id="290" r:id="rId19"/>
    <p:sldId id="260" r:id="rId20"/>
    <p:sldId id="269" r:id="rId21"/>
    <p:sldId id="261" r:id="rId22"/>
    <p:sldId id="282" r:id="rId23"/>
    <p:sldId id="265" r:id="rId24"/>
    <p:sldId id="292" r:id="rId25"/>
    <p:sldId id="293" r:id="rId26"/>
    <p:sldId id="275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4" autoAdjust="0"/>
    <p:restoredTop sz="66437" autoAdjust="0"/>
  </p:normalViewPr>
  <p:slideViewPr>
    <p:cSldViewPr snapToGrid="0">
      <p:cViewPr varScale="1">
        <p:scale>
          <a:sx n="43" d="100"/>
          <a:sy n="43" d="100"/>
        </p:scale>
        <p:origin x="4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1404E-9EA4-4582-98CE-47E144875FAE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6822DF2C-5669-4031-97E0-83356C47419D}">
      <dgm:prSet phldrT="[Text]"/>
      <dgm:spPr/>
      <dgm:t>
        <a:bodyPr/>
        <a:lstStyle/>
        <a:p>
          <a:r>
            <a:rPr lang="en-GB" dirty="0" smtClean="0"/>
            <a:t>Document</a:t>
          </a:r>
          <a:endParaRPr lang="en-GB" dirty="0"/>
        </a:p>
      </dgm:t>
    </dgm:pt>
    <dgm:pt modelId="{64B31C81-0E24-4806-AB7F-52BBA3EE41F3}" type="parTrans" cxnId="{DD5744C0-8FC9-470F-9205-6F5A9F733EAA}">
      <dgm:prSet/>
      <dgm:spPr/>
      <dgm:t>
        <a:bodyPr/>
        <a:lstStyle/>
        <a:p>
          <a:endParaRPr lang="en-GB"/>
        </a:p>
      </dgm:t>
    </dgm:pt>
    <dgm:pt modelId="{77B1F34E-DF61-47A8-B262-04E496995C04}" type="sibTrans" cxnId="{DD5744C0-8FC9-470F-9205-6F5A9F733EAA}">
      <dgm:prSet/>
      <dgm:spPr/>
      <dgm:t>
        <a:bodyPr/>
        <a:lstStyle/>
        <a:p>
          <a:endParaRPr lang="en-GB"/>
        </a:p>
      </dgm:t>
    </dgm:pt>
    <dgm:pt modelId="{BEDD5737-347D-46EA-9ADC-B4B9B46E4CC8}">
      <dgm:prSet phldrT="[Text]"/>
      <dgm:spPr/>
      <dgm:t>
        <a:bodyPr/>
        <a:lstStyle/>
        <a:p>
          <a:r>
            <a:rPr lang="en-GB" dirty="0" smtClean="0"/>
            <a:t>&lt;html&gt;</a:t>
          </a:r>
          <a:endParaRPr lang="en-GB" dirty="0"/>
        </a:p>
      </dgm:t>
    </dgm:pt>
    <dgm:pt modelId="{3F07B60B-DA2B-4BBE-BBFA-A6C6A89DA268}" type="parTrans" cxnId="{94507F7A-8D4B-4CE3-BF0B-BC60CEA0945A}">
      <dgm:prSet/>
      <dgm:spPr/>
      <dgm:t>
        <a:bodyPr/>
        <a:lstStyle/>
        <a:p>
          <a:endParaRPr lang="en-GB"/>
        </a:p>
      </dgm:t>
    </dgm:pt>
    <dgm:pt modelId="{2CCB3CBA-AA33-45C0-ADE7-613E4F345834}" type="sibTrans" cxnId="{94507F7A-8D4B-4CE3-BF0B-BC60CEA0945A}">
      <dgm:prSet/>
      <dgm:spPr/>
      <dgm:t>
        <a:bodyPr/>
        <a:lstStyle/>
        <a:p>
          <a:endParaRPr lang="en-GB"/>
        </a:p>
      </dgm:t>
    </dgm:pt>
    <dgm:pt modelId="{2DF06C90-D7BB-4DA9-B80D-7FE83BBFF980}">
      <dgm:prSet phldrT="[Text]"/>
      <dgm:spPr/>
      <dgm:t>
        <a:bodyPr/>
        <a:lstStyle/>
        <a:p>
          <a:r>
            <a:rPr lang="en-GB" dirty="0" smtClean="0"/>
            <a:t>&lt;head&gt;</a:t>
          </a:r>
          <a:endParaRPr lang="en-GB" dirty="0"/>
        </a:p>
      </dgm:t>
    </dgm:pt>
    <dgm:pt modelId="{A356A9FC-96DE-41D0-920C-89F92D212EEE}" type="parTrans" cxnId="{93C75B09-2405-4423-AE83-D07D0B233BE5}">
      <dgm:prSet/>
      <dgm:spPr/>
      <dgm:t>
        <a:bodyPr/>
        <a:lstStyle/>
        <a:p>
          <a:endParaRPr lang="en-GB"/>
        </a:p>
      </dgm:t>
    </dgm:pt>
    <dgm:pt modelId="{51ACABF6-52AE-4F1B-A118-31F796ABC4F3}" type="sibTrans" cxnId="{93C75B09-2405-4423-AE83-D07D0B233BE5}">
      <dgm:prSet/>
      <dgm:spPr/>
      <dgm:t>
        <a:bodyPr/>
        <a:lstStyle/>
        <a:p>
          <a:endParaRPr lang="en-GB"/>
        </a:p>
      </dgm:t>
    </dgm:pt>
    <dgm:pt modelId="{588B8145-1463-48EF-AA24-7B0F1E3BBB2F}">
      <dgm:prSet phldrT="[Text]"/>
      <dgm:spPr/>
      <dgm:t>
        <a:bodyPr/>
        <a:lstStyle/>
        <a:p>
          <a:r>
            <a:rPr lang="en-GB" dirty="0" smtClean="0"/>
            <a:t>&lt;body&gt;</a:t>
          </a:r>
          <a:endParaRPr lang="en-GB" dirty="0"/>
        </a:p>
      </dgm:t>
    </dgm:pt>
    <dgm:pt modelId="{46FC3D3A-FF56-452B-BDBD-A3B1A1CFAD8D}" type="parTrans" cxnId="{57461E21-42C3-45D9-8181-DA602D889426}">
      <dgm:prSet/>
      <dgm:spPr/>
      <dgm:t>
        <a:bodyPr/>
        <a:lstStyle/>
        <a:p>
          <a:endParaRPr lang="en-GB"/>
        </a:p>
      </dgm:t>
    </dgm:pt>
    <dgm:pt modelId="{2FE3F2DA-6C25-4953-BE17-CDD80DF13C22}" type="sibTrans" cxnId="{57461E21-42C3-45D9-8181-DA602D889426}">
      <dgm:prSet/>
      <dgm:spPr/>
      <dgm:t>
        <a:bodyPr/>
        <a:lstStyle/>
        <a:p>
          <a:endParaRPr lang="en-GB"/>
        </a:p>
      </dgm:t>
    </dgm:pt>
    <dgm:pt modelId="{CA6A5100-97BF-4F8F-B32B-F0F4A62C3B21}">
      <dgm:prSet phldrT="[Text]"/>
      <dgm:spPr/>
      <dgm:t>
        <a:bodyPr/>
        <a:lstStyle/>
        <a:p>
          <a:r>
            <a:rPr lang="en-GB" dirty="0" smtClean="0"/>
            <a:t>&lt;p&gt;</a:t>
          </a:r>
          <a:endParaRPr lang="en-GB" dirty="0"/>
        </a:p>
      </dgm:t>
    </dgm:pt>
    <dgm:pt modelId="{954E53C8-8A9F-4259-9535-569FE4BEADF5}" type="parTrans" cxnId="{6D4A00CE-7F40-4175-AB7D-1EF68848245C}">
      <dgm:prSet/>
      <dgm:spPr/>
      <dgm:t>
        <a:bodyPr/>
        <a:lstStyle/>
        <a:p>
          <a:endParaRPr lang="en-GB"/>
        </a:p>
      </dgm:t>
    </dgm:pt>
    <dgm:pt modelId="{115FFD33-5F70-41C2-A05C-DA3C5BFBB9BA}" type="sibTrans" cxnId="{6D4A00CE-7F40-4175-AB7D-1EF68848245C}">
      <dgm:prSet/>
      <dgm:spPr/>
      <dgm:t>
        <a:bodyPr/>
        <a:lstStyle/>
        <a:p>
          <a:endParaRPr lang="en-GB"/>
        </a:p>
      </dgm:t>
    </dgm:pt>
    <dgm:pt modelId="{AEA342BA-1745-4168-A2F1-DBBDD9C4594C}">
      <dgm:prSet phldrT="[Text]"/>
      <dgm:spPr/>
      <dgm:t>
        <a:bodyPr/>
        <a:lstStyle/>
        <a:p>
          <a:r>
            <a:rPr lang="en-GB" dirty="0" smtClean="0"/>
            <a:t>&lt;h1&gt;</a:t>
          </a:r>
          <a:endParaRPr lang="en-GB" dirty="0"/>
        </a:p>
      </dgm:t>
    </dgm:pt>
    <dgm:pt modelId="{70275C47-F959-4C4B-8FB4-7F1658FE6CD1}" type="parTrans" cxnId="{3EE16576-FAEC-401F-9422-5013EE2BE8D7}">
      <dgm:prSet/>
      <dgm:spPr/>
      <dgm:t>
        <a:bodyPr/>
        <a:lstStyle/>
        <a:p>
          <a:endParaRPr lang="en-GB"/>
        </a:p>
      </dgm:t>
    </dgm:pt>
    <dgm:pt modelId="{47B887B6-C2B6-44B1-8247-E09EA61763A3}" type="sibTrans" cxnId="{3EE16576-FAEC-401F-9422-5013EE2BE8D7}">
      <dgm:prSet/>
      <dgm:spPr/>
      <dgm:t>
        <a:bodyPr/>
        <a:lstStyle/>
        <a:p>
          <a:endParaRPr lang="en-GB"/>
        </a:p>
      </dgm:t>
    </dgm:pt>
    <dgm:pt modelId="{5331EF22-DE31-4189-9E31-2A41F84ABA1B}">
      <dgm:prSet phldrT="[Text]"/>
      <dgm:spPr/>
      <dgm:t>
        <a:bodyPr/>
        <a:lstStyle/>
        <a:p>
          <a:r>
            <a:rPr lang="en-GB" dirty="0" smtClean="0"/>
            <a:t>&lt;a&gt;</a:t>
          </a:r>
          <a:endParaRPr lang="en-GB" dirty="0"/>
        </a:p>
      </dgm:t>
    </dgm:pt>
    <dgm:pt modelId="{474C8371-3235-4F1A-8730-DC952C78E364}" type="parTrans" cxnId="{B0380BD3-094B-47E8-844D-F618CDAADC63}">
      <dgm:prSet/>
      <dgm:spPr/>
      <dgm:t>
        <a:bodyPr/>
        <a:lstStyle/>
        <a:p>
          <a:endParaRPr lang="en-GB"/>
        </a:p>
      </dgm:t>
    </dgm:pt>
    <dgm:pt modelId="{A64D1612-861D-40A3-B0E3-95D51EF61B2F}" type="sibTrans" cxnId="{B0380BD3-094B-47E8-844D-F618CDAADC63}">
      <dgm:prSet/>
      <dgm:spPr/>
      <dgm:t>
        <a:bodyPr/>
        <a:lstStyle/>
        <a:p>
          <a:endParaRPr lang="en-GB"/>
        </a:p>
      </dgm:t>
    </dgm:pt>
    <dgm:pt modelId="{05E64AE8-184F-4D23-8E68-C6475D956E99}">
      <dgm:prSet phldrT="[Text]"/>
      <dgm:spPr/>
      <dgm:t>
        <a:bodyPr/>
        <a:lstStyle/>
        <a:p>
          <a:r>
            <a:rPr lang="en-GB" dirty="0" smtClean="0"/>
            <a:t>Text: “My link”</a:t>
          </a:r>
          <a:endParaRPr lang="en-GB" dirty="0"/>
        </a:p>
      </dgm:t>
    </dgm:pt>
    <dgm:pt modelId="{1D67DA8A-DF92-438C-A752-C2AD4922FA03}" type="parTrans" cxnId="{63770EC9-DC5A-4DDA-BB20-9EA700746B45}">
      <dgm:prSet/>
      <dgm:spPr/>
      <dgm:t>
        <a:bodyPr/>
        <a:lstStyle/>
        <a:p>
          <a:endParaRPr lang="en-GB"/>
        </a:p>
      </dgm:t>
    </dgm:pt>
    <dgm:pt modelId="{8C37F2E4-2E5C-465E-9651-9CC0C63BDE0B}" type="sibTrans" cxnId="{63770EC9-DC5A-4DDA-BB20-9EA700746B45}">
      <dgm:prSet/>
      <dgm:spPr/>
      <dgm:t>
        <a:bodyPr/>
        <a:lstStyle/>
        <a:p>
          <a:endParaRPr lang="en-GB"/>
        </a:p>
      </dgm:t>
    </dgm:pt>
    <dgm:pt modelId="{2D66E6D9-2081-4623-B50D-C6C0BE29F2B7}">
      <dgm:prSet phldrT="[Text]"/>
      <dgm:spPr/>
      <dgm:t>
        <a:bodyPr/>
        <a:lstStyle/>
        <a:p>
          <a:r>
            <a:rPr lang="en-GB" dirty="0" smtClean="0"/>
            <a:t>Text: “My header”</a:t>
          </a:r>
          <a:endParaRPr lang="en-GB" dirty="0"/>
        </a:p>
      </dgm:t>
    </dgm:pt>
    <dgm:pt modelId="{6BB1E672-B61F-4CFB-8132-4073BB189CD2}" type="parTrans" cxnId="{6721A93F-05AA-406E-92D9-D0291FBC4130}">
      <dgm:prSet/>
      <dgm:spPr/>
      <dgm:t>
        <a:bodyPr/>
        <a:lstStyle/>
        <a:p>
          <a:endParaRPr lang="en-GB"/>
        </a:p>
      </dgm:t>
    </dgm:pt>
    <dgm:pt modelId="{C03AFB28-0AC0-44BE-BF48-35D07C8E8773}" type="sibTrans" cxnId="{6721A93F-05AA-406E-92D9-D0291FBC4130}">
      <dgm:prSet/>
      <dgm:spPr/>
      <dgm:t>
        <a:bodyPr/>
        <a:lstStyle/>
        <a:p>
          <a:endParaRPr lang="en-GB"/>
        </a:p>
      </dgm:t>
    </dgm:pt>
    <dgm:pt modelId="{59EE79F2-B3CD-496F-9633-12BCCCA7D78D}" type="pres">
      <dgm:prSet presAssocID="{91E1404E-9EA4-4582-98CE-47E144875F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5F8214-8C0C-409E-A8E6-87F602DB71A4}" type="pres">
      <dgm:prSet presAssocID="{6822DF2C-5669-4031-97E0-83356C47419D}" presName="hierRoot1" presStyleCnt="0">
        <dgm:presLayoutVars>
          <dgm:hierBranch val="init"/>
        </dgm:presLayoutVars>
      </dgm:prSet>
      <dgm:spPr/>
    </dgm:pt>
    <dgm:pt modelId="{22860984-B05D-42DF-81F7-9A0E722ECD27}" type="pres">
      <dgm:prSet presAssocID="{6822DF2C-5669-4031-97E0-83356C47419D}" presName="rootComposite1" presStyleCnt="0"/>
      <dgm:spPr/>
    </dgm:pt>
    <dgm:pt modelId="{28A0E3D1-2FFB-4060-9FEA-18F42988A594}" type="pres">
      <dgm:prSet presAssocID="{6822DF2C-5669-4031-97E0-83356C47419D}" presName="rootText1" presStyleLbl="node0" presStyleIdx="0" presStyleCnt="1">
        <dgm:presLayoutVars>
          <dgm:chPref val="3"/>
        </dgm:presLayoutVars>
      </dgm:prSet>
      <dgm:spPr/>
    </dgm:pt>
    <dgm:pt modelId="{0C990C8B-44AB-4905-A455-182882BC1D5E}" type="pres">
      <dgm:prSet presAssocID="{6822DF2C-5669-4031-97E0-83356C47419D}" presName="rootConnector1" presStyleLbl="node1" presStyleIdx="0" presStyleCnt="0"/>
      <dgm:spPr/>
    </dgm:pt>
    <dgm:pt modelId="{EEF4A81F-BAF8-435F-B12B-0376C0DCC622}" type="pres">
      <dgm:prSet presAssocID="{6822DF2C-5669-4031-97E0-83356C47419D}" presName="hierChild2" presStyleCnt="0"/>
      <dgm:spPr/>
    </dgm:pt>
    <dgm:pt modelId="{8A3B6516-72D5-4392-A111-54F1F7BE8428}" type="pres">
      <dgm:prSet presAssocID="{3F07B60B-DA2B-4BBE-BBFA-A6C6A89DA268}" presName="Name37" presStyleLbl="parChTrans1D2" presStyleIdx="0" presStyleCnt="1"/>
      <dgm:spPr/>
    </dgm:pt>
    <dgm:pt modelId="{DB00B125-9AA8-49BF-8CB6-BB5598BBC719}" type="pres">
      <dgm:prSet presAssocID="{BEDD5737-347D-46EA-9ADC-B4B9B46E4CC8}" presName="hierRoot2" presStyleCnt="0">
        <dgm:presLayoutVars>
          <dgm:hierBranch val="init"/>
        </dgm:presLayoutVars>
      </dgm:prSet>
      <dgm:spPr/>
    </dgm:pt>
    <dgm:pt modelId="{D689ECF5-2C85-4B49-8155-CC11951F06F5}" type="pres">
      <dgm:prSet presAssocID="{BEDD5737-347D-46EA-9ADC-B4B9B46E4CC8}" presName="rootComposite" presStyleCnt="0"/>
      <dgm:spPr/>
    </dgm:pt>
    <dgm:pt modelId="{597FE507-6E22-44AC-B633-7C16E3C5D8C6}" type="pres">
      <dgm:prSet presAssocID="{BEDD5737-347D-46EA-9ADC-B4B9B46E4CC8}" presName="rootText" presStyleLbl="node2" presStyleIdx="0" presStyleCnt="1">
        <dgm:presLayoutVars>
          <dgm:chPref val="3"/>
        </dgm:presLayoutVars>
      </dgm:prSet>
      <dgm:spPr/>
    </dgm:pt>
    <dgm:pt modelId="{207D9052-43B0-45C4-9FD5-3A4CA83454D2}" type="pres">
      <dgm:prSet presAssocID="{BEDD5737-347D-46EA-9ADC-B4B9B46E4CC8}" presName="rootConnector" presStyleLbl="node2" presStyleIdx="0" presStyleCnt="1"/>
      <dgm:spPr/>
    </dgm:pt>
    <dgm:pt modelId="{E4C4FC04-527A-47ED-B052-75618E22E7A0}" type="pres">
      <dgm:prSet presAssocID="{BEDD5737-347D-46EA-9ADC-B4B9B46E4CC8}" presName="hierChild4" presStyleCnt="0"/>
      <dgm:spPr/>
    </dgm:pt>
    <dgm:pt modelId="{D6944BFA-F6E6-4043-9225-C8701930CBC3}" type="pres">
      <dgm:prSet presAssocID="{A356A9FC-96DE-41D0-920C-89F92D212EEE}" presName="Name37" presStyleLbl="parChTrans1D3" presStyleIdx="0" presStyleCnt="2"/>
      <dgm:spPr/>
    </dgm:pt>
    <dgm:pt modelId="{791D3DAA-BBE2-4349-90E2-0E5F98BCE8E3}" type="pres">
      <dgm:prSet presAssocID="{2DF06C90-D7BB-4DA9-B80D-7FE83BBFF980}" presName="hierRoot2" presStyleCnt="0">
        <dgm:presLayoutVars>
          <dgm:hierBranch val="init"/>
        </dgm:presLayoutVars>
      </dgm:prSet>
      <dgm:spPr/>
    </dgm:pt>
    <dgm:pt modelId="{6AF36A5A-6F4E-480F-80AD-DE4C8751E3CA}" type="pres">
      <dgm:prSet presAssocID="{2DF06C90-D7BB-4DA9-B80D-7FE83BBFF980}" presName="rootComposite" presStyleCnt="0"/>
      <dgm:spPr/>
    </dgm:pt>
    <dgm:pt modelId="{8F0DD96F-6D4C-4500-95AB-97B8A4E36AAA}" type="pres">
      <dgm:prSet presAssocID="{2DF06C90-D7BB-4DA9-B80D-7FE83BBFF98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6E4A9A2-6EB2-4957-B9B0-61D204175630}" type="pres">
      <dgm:prSet presAssocID="{2DF06C90-D7BB-4DA9-B80D-7FE83BBFF980}" presName="rootConnector" presStyleLbl="node3" presStyleIdx="0" presStyleCnt="2"/>
      <dgm:spPr/>
    </dgm:pt>
    <dgm:pt modelId="{B69329BC-9959-4ED7-89F5-0CECC6C24720}" type="pres">
      <dgm:prSet presAssocID="{2DF06C90-D7BB-4DA9-B80D-7FE83BBFF980}" presName="hierChild4" presStyleCnt="0"/>
      <dgm:spPr/>
    </dgm:pt>
    <dgm:pt modelId="{07D2F622-42FD-435E-BF53-9A203F546565}" type="pres">
      <dgm:prSet presAssocID="{2DF06C90-D7BB-4DA9-B80D-7FE83BBFF980}" presName="hierChild5" presStyleCnt="0"/>
      <dgm:spPr/>
    </dgm:pt>
    <dgm:pt modelId="{11495AC9-F6CD-4DFC-A362-A90A041D4F77}" type="pres">
      <dgm:prSet presAssocID="{46FC3D3A-FF56-452B-BDBD-A3B1A1CFAD8D}" presName="Name37" presStyleLbl="parChTrans1D3" presStyleIdx="1" presStyleCnt="2"/>
      <dgm:spPr/>
    </dgm:pt>
    <dgm:pt modelId="{5F1BB9E2-6581-488F-86BB-613155D37A4E}" type="pres">
      <dgm:prSet presAssocID="{588B8145-1463-48EF-AA24-7B0F1E3BBB2F}" presName="hierRoot2" presStyleCnt="0">
        <dgm:presLayoutVars>
          <dgm:hierBranch val="init"/>
        </dgm:presLayoutVars>
      </dgm:prSet>
      <dgm:spPr/>
    </dgm:pt>
    <dgm:pt modelId="{4217C645-DCEE-4BC8-831D-841820DB83CC}" type="pres">
      <dgm:prSet presAssocID="{588B8145-1463-48EF-AA24-7B0F1E3BBB2F}" presName="rootComposite" presStyleCnt="0"/>
      <dgm:spPr/>
    </dgm:pt>
    <dgm:pt modelId="{133D0E0F-D371-4EF7-8CE7-B204DB5E7741}" type="pres">
      <dgm:prSet presAssocID="{588B8145-1463-48EF-AA24-7B0F1E3BBB2F}" presName="rootText" presStyleLbl="node3" presStyleIdx="1" presStyleCnt="2">
        <dgm:presLayoutVars>
          <dgm:chPref val="3"/>
        </dgm:presLayoutVars>
      </dgm:prSet>
      <dgm:spPr/>
    </dgm:pt>
    <dgm:pt modelId="{09C204AB-A1AC-4CDB-9A4C-FA1CCC33E01F}" type="pres">
      <dgm:prSet presAssocID="{588B8145-1463-48EF-AA24-7B0F1E3BBB2F}" presName="rootConnector" presStyleLbl="node3" presStyleIdx="1" presStyleCnt="2"/>
      <dgm:spPr/>
    </dgm:pt>
    <dgm:pt modelId="{AFF4E566-8079-48BF-994E-C6DF65B6FB3C}" type="pres">
      <dgm:prSet presAssocID="{588B8145-1463-48EF-AA24-7B0F1E3BBB2F}" presName="hierChild4" presStyleCnt="0"/>
      <dgm:spPr/>
    </dgm:pt>
    <dgm:pt modelId="{06D9D830-B36C-4360-B682-DEDA83714D18}" type="pres">
      <dgm:prSet presAssocID="{954E53C8-8A9F-4259-9535-569FE4BEADF5}" presName="Name37" presStyleLbl="parChTrans1D4" presStyleIdx="0" presStyleCnt="5"/>
      <dgm:spPr/>
    </dgm:pt>
    <dgm:pt modelId="{CB97C05A-A216-49B9-B8A5-74D1C031C11D}" type="pres">
      <dgm:prSet presAssocID="{CA6A5100-97BF-4F8F-B32B-F0F4A62C3B21}" presName="hierRoot2" presStyleCnt="0">
        <dgm:presLayoutVars>
          <dgm:hierBranch val="init"/>
        </dgm:presLayoutVars>
      </dgm:prSet>
      <dgm:spPr/>
    </dgm:pt>
    <dgm:pt modelId="{5F87439D-1B52-4D08-951C-3552A26915EF}" type="pres">
      <dgm:prSet presAssocID="{CA6A5100-97BF-4F8F-B32B-F0F4A62C3B21}" presName="rootComposite" presStyleCnt="0"/>
      <dgm:spPr/>
    </dgm:pt>
    <dgm:pt modelId="{31BB76DA-4F66-4E1E-BF15-7B31793B4CD8}" type="pres">
      <dgm:prSet presAssocID="{CA6A5100-97BF-4F8F-B32B-F0F4A62C3B21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94C5E5-61FD-41E7-AE57-BA29F538C687}" type="pres">
      <dgm:prSet presAssocID="{CA6A5100-97BF-4F8F-B32B-F0F4A62C3B21}" presName="rootConnector" presStyleLbl="node4" presStyleIdx="0" presStyleCnt="5"/>
      <dgm:spPr/>
    </dgm:pt>
    <dgm:pt modelId="{452B9091-456E-4D1E-89B9-D7CA7CD081D9}" type="pres">
      <dgm:prSet presAssocID="{CA6A5100-97BF-4F8F-B32B-F0F4A62C3B21}" presName="hierChild4" presStyleCnt="0"/>
      <dgm:spPr/>
    </dgm:pt>
    <dgm:pt modelId="{A635878E-F2AC-4C51-B090-8CFEDD3E09B6}" type="pres">
      <dgm:prSet presAssocID="{CA6A5100-97BF-4F8F-B32B-F0F4A62C3B21}" presName="hierChild5" presStyleCnt="0"/>
      <dgm:spPr/>
    </dgm:pt>
    <dgm:pt modelId="{00F5B2BD-2E24-4DD9-8D31-9236240DE571}" type="pres">
      <dgm:prSet presAssocID="{70275C47-F959-4C4B-8FB4-7F1658FE6CD1}" presName="Name37" presStyleLbl="parChTrans1D4" presStyleIdx="1" presStyleCnt="5"/>
      <dgm:spPr/>
    </dgm:pt>
    <dgm:pt modelId="{CC3723AB-3C0D-4C6C-A5E6-C36FF3E3AC46}" type="pres">
      <dgm:prSet presAssocID="{AEA342BA-1745-4168-A2F1-DBBDD9C4594C}" presName="hierRoot2" presStyleCnt="0">
        <dgm:presLayoutVars>
          <dgm:hierBranch val="init"/>
        </dgm:presLayoutVars>
      </dgm:prSet>
      <dgm:spPr/>
    </dgm:pt>
    <dgm:pt modelId="{13D2838F-EE59-45E0-A867-C15F75C7DB2C}" type="pres">
      <dgm:prSet presAssocID="{AEA342BA-1745-4168-A2F1-DBBDD9C4594C}" presName="rootComposite" presStyleCnt="0"/>
      <dgm:spPr/>
    </dgm:pt>
    <dgm:pt modelId="{0C195FB5-E24B-4F24-BA07-805210E3B538}" type="pres">
      <dgm:prSet presAssocID="{AEA342BA-1745-4168-A2F1-DBBDD9C4594C}" presName="rootText" presStyleLbl="node4" presStyleIdx="1" presStyleCnt="5">
        <dgm:presLayoutVars>
          <dgm:chPref val="3"/>
        </dgm:presLayoutVars>
      </dgm:prSet>
      <dgm:spPr/>
    </dgm:pt>
    <dgm:pt modelId="{98A97242-5522-4E37-B8E5-28FD268F6468}" type="pres">
      <dgm:prSet presAssocID="{AEA342BA-1745-4168-A2F1-DBBDD9C4594C}" presName="rootConnector" presStyleLbl="node4" presStyleIdx="1" presStyleCnt="5"/>
      <dgm:spPr/>
    </dgm:pt>
    <dgm:pt modelId="{7B2743E8-4C98-43EA-BB28-E3030E8CC2C5}" type="pres">
      <dgm:prSet presAssocID="{AEA342BA-1745-4168-A2F1-DBBDD9C4594C}" presName="hierChild4" presStyleCnt="0"/>
      <dgm:spPr/>
    </dgm:pt>
    <dgm:pt modelId="{CC381368-9FEC-42B3-B89A-185B8A4747E3}" type="pres">
      <dgm:prSet presAssocID="{6BB1E672-B61F-4CFB-8132-4073BB189CD2}" presName="Name37" presStyleLbl="parChTrans1D4" presStyleIdx="2" presStyleCnt="5"/>
      <dgm:spPr/>
    </dgm:pt>
    <dgm:pt modelId="{9279E645-C626-4E31-BD4F-9E9531B8D838}" type="pres">
      <dgm:prSet presAssocID="{2D66E6D9-2081-4623-B50D-C6C0BE29F2B7}" presName="hierRoot2" presStyleCnt="0">
        <dgm:presLayoutVars>
          <dgm:hierBranch val="init"/>
        </dgm:presLayoutVars>
      </dgm:prSet>
      <dgm:spPr/>
    </dgm:pt>
    <dgm:pt modelId="{D28C6E64-DEC8-48FE-BE54-D088C18529EA}" type="pres">
      <dgm:prSet presAssocID="{2D66E6D9-2081-4623-B50D-C6C0BE29F2B7}" presName="rootComposite" presStyleCnt="0"/>
      <dgm:spPr/>
    </dgm:pt>
    <dgm:pt modelId="{24B3BE10-F52F-45A5-AC2B-B6E8150807B7}" type="pres">
      <dgm:prSet presAssocID="{2D66E6D9-2081-4623-B50D-C6C0BE29F2B7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303AB8A-03A7-42A2-B94E-9EEAD0E69530}" type="pres">
      <dgm:prSet presAssocID="{2D66E6D9-2081-4623-B50D-C6C0BE29F2B7}" presName="rootConnector" presStyleLbl="node4" presStyleIdx="2" presStyleCnt="5"/>
      <dgm:spPr/>
    </dgm:pt>
    <dgm:pt modelId="{28B6CD08-7366-42DA-A844-825DDD684C1E}" type="pres">
      <dgm:prSet presAssocID="{2D66E6D9-2081-4623-B50D-C6C0BE29F2B7}" presName="hierChild4" presStyleCnt="0"/>
      <dgm:spPr/>
    </dgm:pt>
    <dgm:pt modelId="{68F87531-1638-450E-A7E2-54D7356C9976}" type="pres">
      <dgm:prSet presAssocID="{2D66E6D9-2081-4623-B50D-C6C0BE29F2B7}" presName="hierChild5" presStyleCnt="0"/>
      <dgm:spPr/>
    </dgm:pt>
    <dgm:pt modelId="{60BF006D-3F54-4F1E-95B7-57DA80FDC79A}" type="pres">
      <dgm:prSet presAssocID="{AEA342BA-1745-4168-A2F1-DBBDD9C4594C}" presName="hierChild5" presStyleCnt="0"/>
      <dgm:spPr/>
    </dgm:pt>
    <dgm:pt modelId="{1327FEF4-90B6-47A9-B714-233E83EEEAE8}" type="pres">
      <dgm:prSet presAssocID="{474C8371-3235-4F1A-8730-DC952C78E364}" presName="Name37" presStyleLbl="parChTrans1D4" presStyleIdx="3" presStyleCnt="5"/>
      <dgm:spPr/>
    </dgm:pt>
    <dgm:pt modelId="{7F5703EA-F77A-4468-9362-AB6043E7C0E2}" type="pres">
      <dgm:prSet presAssocID="{5331EF22-DE31-4189-9E31-2A41F84ABA1B}" presName="hierRoot2" presStyleCnt="0">
        <dgm:presLayoutVars>
          <dgm:hierBranch val="init"/>
        </dgm:presLayoutVars>
      </dgm:prSet>
      <dgm:spPr/>
    </dgm:pt>
    <dgm:pt modelId="{C305F516-2444-441C-BB90-408A26D4DCF5}" type="pres">
      <dgm:prSet presAssocID="{5331EF22-DE31-4189-9E31-2A41F84ABA1B}" presName="rootComposite" presStyleCnt="0"/>
      <dgm:spPr/>
    </dgm:pt>
    <dgm:pt modelId="{30084A9C-3DFC-4FB9-971F-DA74C8C83675}" type="pres">
      <dgm:prSet presAssocID="{5331EF22-DE31-4189-9E31-2A41F84ABA1B}" presName="rootText" presStyleLbl="node4" presStyleIdx="3" presStyleCnt="5">
        <dgm:presLayoutVars>
          <dgm:chPref val="3"/>
        </dgm:presLayoutVars>
      </dgm:prSet>
      <dgm:spPr/>
    </dgm:pt>
    <dgm:pt modelId="{C45FB121-C183-4A59-8B51-8D2465D97A1D}" type="pres">
      <dgm:prSet presAssocID="{5331EF22-DE31-4189-9E31-2A41F84ABA1B}" presName="rootConnector" presStyleLbl="node4" presStyleIdx="3" presStyleCnt="5"/>
      <dgm:spPr/>
    </dgm:pt>
    <dgm:pt modelId="{EFF99D98-EDB7-48B5-A99A-04A07CDA87EB}" type="pres">
      <dgm:prSet presAssocID="{5331EF22-DE31-4189-9E31-2A41F84ABA1B}" presName="hierChild4" presStyleCnt="0"/>
      <dgm:spPr/>
    </dgm:pt>
    <dgm:pt modelId="{6016E178-6C27-40DB-B1F8-F1A71651CB1E}" type="pres">
      <dgm:prSet presAssocID="{1D67DA8A-DF92-438C-A752-C2AD4922FA03}" presName="Name37" presStyleLbl="parChTrans1D4" presStyleIdx="4" presStyleCnt="5"/>
      <dgm:spPr/>
    </dgm:pt>
    <dgm:pt modelId="{8F40EF7C-0CCC-4CBC-8EA7-4DBB39B8339B}" type="pres">
      <dgm:prSet presAssocID="{05E64AE8-184F-4D23-8E68-C6475D956E99}" presName="hierRoot2" presStyleCnt="0">
        <dgm:presLayoutVars>
          <dgm:hierBranch val="init"/>
        </dgm:presLayoutVars>
      </dgm:prSet>
      <dgm:spPr/>
    </dgm:pt>
    <dgm:pt modelId="{E32C4B28-67E3-42B9-BF23-8421C5F3CB55}" type="pres">
      <dgm:prSet presAssocID="{05E64AE8-184F-4D23-8E68-C6475D956E99}" presName="rootComposite" presStyleCnt="0"/>
      <dgm:spPr/>
    </dgm:pt>
    <dgm:pt modelId="{CC7D8154-0373-42C0-8F63-36C911C43090}" type="pres">
      <dgm:prSet presAssocID="{05E64AE8-184F-4D23-8E68-C6475D956E99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46F5073-D435-4F7A-9B23-43B02B205D40}" type="pres">
      <dgm:prSet presAssocID="{05E64AE8-184F-4D23-8E68-C6475D956E99}" presName="rootConnector" presStyleLbl="node4" presStyleIdx="4" presStyleCnt="5"/>
      <dgm:spPr/>
    </dgm:pt>
    <dgm:pt modelId="{2B3C50F2-2A72-4204-8A21-DAC58FE10BCB}" type="pres">
      <dgm:prSet presAssocID="{05E64AE8-184F-4D23-8E68-C6475D956E99}" presName="hierChild4" presStyleCnt="0"/>
      <dgm:spPr/>
    </dgm:pt>
    <dgm:pt modelId="{0CDA25A1-C24E-4E9B-8676-8FCA1CA7ACE6}" type="pres">
      <dgm:prSet presAssocID="{05E64AE8-184F-4D23-8E68-C6475D956E99}" presName="hierChild5" presStyleCnt="0"/>
      <dgm:spPr/>
    </dgm:pt>
    <dgm:pt modelId="{760FE1C1-F271-4836-86DB-A6E4B5946747}" type="pres">
      <dgm:prSet presAssocID="{5331EF22-DE31-4189-9E31-2A41F84ABA1B}" presName="hierChild5" presStyleCnt="0"/>
      <dgm:spPr/>
    </dgm:pt>
    <dgm:pt modelId="{2C4B5B54-2A60-44BC-BDC3-B91AE8E0C15D}" type="pres">
      <dgm:prSet presAssocID="{588B8145-1463-48EF-AA24-7B0F1E3BBB2F}" presName="hierChild5" presStyleCnt="0"/>
      <dgm:spPr/>
    </dgm:pt>
    <dgm:pt modelId="{66725E50-4667-46E8-8C26-DC491035B289}" type="pres">
      <dgm:prSet presAssocID="{BEDD5737-347D-46EA-9ADC-B4B9B46E4CC8}" presName="hierChild5" presStyleCnt="0"/>
      <dgm:spPr/>
    </dgm:pt>
    <dgm:pt modelId="{8A2EB20B-3A36-4DA1-87A8-C248BC76FC9D}" type="pres">
      <dgm:prSet presAssocID="{6822DF2C-5669-4031-97E0-83356C47419D}" presName="hierChild3" presStyleCnt="0"/>
      <dgm:spPr/>
    </dgm:pt>
  </dgm:ptLst>
  <dgm:cxnLst>
    <dgm:cxn modelId="{22B08F6B-83E4-4150-B6F4-9662A6ADA0B2}" type="presOf" srcId="{AEA342BA-1745-4168-A2F1-DBBDD9C4594C}" destId="{98A97242-5522-4E37-B8E5-28FD268F6468}" srcOrd="1" destOrd="0" presId="urn:microsoft.com/office/officeart/2005/8/layout/orgChart1"/>
    <dgm:cxn modelId="{633A1993-4D68-4044-8DE0-22DD210D85FE}" type="presOf" srcId="{954E53C8-8A9F-4259-9535-569FE4BEADF5}" destId="{06D9D830-B36C-4360-B682-DEDA83714D18}" srcOrd="0" destOrd="0" presId="urn:microsoft.com/office/officeart/2005/8/layout/orgChart1"/>
    <dgm:cxn modelId="{91631A9C-25CE-4A0E-AD61-BE32780A2B10}" type="presOf" srcId="{2DF06C90-D7BB-4DA9-B80D-7FE83BBFF980}" destId="{8F0DD96F-6D4C-4500-95AB-97B8A4E36AAA}" srcOrd="0" destOrd="0" presId="urn:microsoft.com/office/officeart/2005/8/layout/orgChart1"/>
    <dgm:cxn modelId="{57461E21-42C3-45D9-8181-DA602D889426}" srcId="{BEDD5737-347D-46EA-9ADC-B4B9B46E4CC8}" destId="{588B8145-1463-48EF-AA24-7B0F1E3BBB2F}" srcOrd="1" destOrd="0" parTransId="{46FC3D3A-FF56-452B-BDBD-A3B1A1CFAD8D}" sibTransId="{2FE3F2DA-6C25-4953-BE17-CDD80DF13C22}"/>
    <dgm:cxn modelId="{94507F7A-8D4B-4CE3-BF0B-BC60CEA0945A}" srcId="{6822DF2C-5669-4031-97E0-83356C47419D}" destId="{BEDD5737-347D-46EA-9ADC-B4B9B46E4CC8}" srcOrd="0" destOrd="0" parTransId="{3F07B60B-DA2B-4BBE-BBFA-A6C6A89DA268}" sibTransId="{2CCB3CBA-AA33-45C0-ADE7-613E4F345834}"/>
    <dgm:cxn modelId="{63770EC9-DC5A-4DDA-BB20-9EA700746B45}" srcId="{5331EF22-DE31-4189-9E31-2A41F84ABA1B}" destId="{05E64AE8-184F-4D23-8E68-C6475D956E99}" srcOrd="0" destOrd="0" parTransId="{1D67DA8A-DF92-438C-A752-C2AD4922FA03}" sibTransId="{8C37F2E4-2E5C-465E-9651-9CC0C63BDE0B}"/>
    <dgm:cxn modelId="{3C3F8457-56D2-4B02-ACE9-9C228A069D5C}" type="presOf" srcId="{588B8145-1463-48EF-AA24-7B0F1E3BBB2F}" destId="{133D0E0F-D371-4EF7-8CE7-B204DB5E7741}" srcOrd="0" destOrd="0" presId="urn:microsoft.com/office/officeart/2005/8/layout/orgChart1"/>
    <dgm:cxn modelId="{FFF5672F-255B-438F-9201-1717A909D9DD}" type="presOf" srcId="{91E1404E-9EA4-4582-98CE-47E144875FAE}" destId="{59EE79F2-B3CD-496F-9633-12BCCCA7D78D}" srcOrd="0" destOrd="0" presId="urn:microsoft.com/office/officeart/2005/8/layout/orgChart1"/>
    <dgm:cxn modelId="{DD5744C0-8FC9-470F-9205-6F5A9F733EAA}" srcId="{91E1404E-9EA4-4582-98CE-47E144875FAE}" destId="{6822DF2C-5669-4031-97E0-83356C47419D}" srcOrd="0" destOrd="0" parTransId="{64B31C81-0E24-4806-AB7F-52BBA3EE41F3}" sibTransId="{77B1F34E-DF61-47A8-B262-04E496995C04}"/>
    <dgm:cxn modelId="{63BE22F9-D233-46F9-B955-73B278182FA3}" type="presOf" srcId="{AEA342BA-1745-4168-A2F1-DBBDD9C4594C}" destId="{0C195FB5-E24B-4F24-BA07-805210E3B538}" srcOrd="0" destOrd="0" presId="urn:microsoft.com/office/officeart/2005/8/layout/orgChart1"/>
    <dgm:cxn modelId="{099CBE09-6D9A-4ABF-B7FB-96A4C4ACFE44}" type="presOf" srcId="{6822DF2C-5669-4031-97E0-83356C47419D}" destId="{28A0E3D1-2FFB-4060-9FEA-18F42988A594}" srcOrd="0" destOrd="0" presId="urn:microsoft.com/office/officeart/2005/8/layout/orgChart1"/>
    <dgm:cxn modelId="{A27D698F-54CC-428E-B2FF-67EA6A6FD052}" type="presOf" srcId="{2DF06C90-D7BB-4DA9-B80D-7FE83BBFF980}" destId="{46E4A9A2-6EB2-4957-B9B0-61D204175630}" srcOrd="1" destOrd="0" presId="urn:microsoft.com/office/officeart/2005/8/layout/orgChart1"/>
    <dgm:cxn modelId="{5D268360-71AF-4169-B707-B2360F9EE1BF}" type="presOf" srcId="{70275C47-F959-4C4B-8FB4-7F1658FE6CD1}" destId="{00F5B2BD-2E24-4DD9-8D31-9236240DE571}" srcOrd="0" destOrd="0" presId="urn:microsoft.com/office/officeart/2005/8/layout/orgChart1"/>
    <dgm:cxn modelId="{C356D645-B040-408E-8516-64702A3E085A}" type="presOf" srcId="{05E64AE8-184F-4D23-8E68-C6475D956E99}" destId="{CC7D8154-0373-42C0-8F63-36C911C43090}" srcOrd="0" destOrd="0" presId="urn:microsoft.com/office/officeart/2005/8/layout/orgChart1"/>
    <dgm:cxn modelId="{2C72FCF7-B92A-4446-9C58-A2B95827A6B6}" type="presOf" srcId="{05E64AE8-184F-4D23-8E68-C6475D956E99}" destId="{746F5073-D435-4F7A-9B23-43B02B205D40}" srcOrd="1" destOrd="0" presId="urn:microsoft.com/office/officeart/2005/8/layout/orgChart1"/>
    <dgm:cxn modelId="{22250A10-3EC8-4A15-90BE-C745F759692B}" type="presOf" srcId="{BEDD5737-347D-46EA-9ADC-B4B9B46E4CC8}" destId="{207D9052-43B0-45C4-9FD5-3A4CA83454D2}" srcOrd="1" destOrd="0" presId="urn:microsoft.com/office/officeart/2005/8/layout/orgChart1"/>
    <dgm:cxn modelId="{E533C1B4-3721-477C-994D-064F6E8910A7}" type="presOf" srcId="{2D66E6D9-2081-4623-B50D-C6C0BE29F2B7}" destId="{24B3BE10-F52F-45A5-AC2B-B6E8150807B7}" srcOrd="0" destOrd="0" presId="urn:microsoft.com/office/officeart/2005/8/layout/orgChart1"/>
    <dgm:cxn modelId="{B869E318-C7E2-4F53-9628-F335DEA02AFF}" type="presOf" srcId="{1D67DA8A-DF92-438C-A752-C2AD4922FA03}" destId="{6016E178-6C27-40DB-B1F8-F1A71651CB1E}" srcOrd="0" destOrd="0" presId="urn:microsoft.com/office/officeart/2005/8/layout/orgChart1"/>
    <dgm:cxn modelId="{6721A93F-05AA-406E-92D9-D0291FBC4130}" srcId="{AEA342BA-1745-4168-A2F1-DBBDD9C4594C}" destId="{2D66E6D9-2081-4623-B50D-C6C0BE29F2B7}" srcOrd="0" destOrd="0" parTransId="{6BB1E672-B61F-4CFB-8132-4073BB189CD2}" sibTransId="{C03AFB28-0AC0-44BE-BF48-35D07C8E8773}"/>
    <dgm:cxn modelId="{A9D60A78-F390-4976-9FEF-BA95979AACA8}" type="presOf" srcId="{CA6A5100-97BF-4F8F-B32B-F0F4A62C3B21}" destId="{31BB76DA-4F66-4E1E-BF15-7B31793B4CD8}" srcOrd="0" destOrd="0" presId="urn:microsoft.com/office/officeart/2005/8/layout/orgChart1"/>
    <dgm:cxn modelId="{2E60B314-A94E-4C09-A08F-CE729414138F}" type="presOf" srcId="{474C8371-3235-4F1A-8730-DC952C78E364}" destId="{1327FEF4-90B6-47A9-B714-233E83EEEAE8}" srcOrd="0" destOrd="0" presId="urn:microsoft.com/office/officeart/2005/8/layout/orgChart1"/>
    <dgm:cxn modelId="{BC806D44-FFDA-4897-980D-E908F9000B57}" type="presOf" srcId="{A356A9FC-96DE-41D0-920C-89F92D212EEE}" destId="{D6944BFA-F6E6-4043-9225-C8701930CBC3}" srcOrd="0" destOrd="0" presId="urn:microsoft.com/office/officeart/2005/8/layout/orgChart1"/>
    <dgm:cxn modelId="{01D25CB6-CF8D-408B-899A-415B690AEB86}" type="presOf" srcId="{5331EF22-DE31-4189-9E31-2A41F84ABA1B}" destId="{30084A9C-3DFC-4FB9-971F-DA74C8C83675}" srcOrd="0" destOrd="0" presId="urn:microsoft.com/office/officeart/2005/8/layout/orgChart1"/>
    <dgm:cxn modelId="{3EE16576-FAEC-401F-9422-5013EE2BE8D7}" srcId="{588B8145-1463-48EF-AA24-7B0F1E3BBB2F}" destId="{AEA342BA-1745-4168-A2F1-DBBDD9C4594C}" srcOrd="1" destOrd="0" parTransId="{70275C47-F959-4C4B-8FB4-7F1658FE6CD1}" sibTransId="{47B887B6-C2B6-44B1-8247-E09EA61763A3}"/>
    <dgm:cxn modelId="{89B16815-8AA6-4AE4-87A9-2FBF1AD803ED}" type="presOf" srcId="{588B8145-1463-48EF-AA24-7B0F1E3BBB2F}" destId="{09C204AB-A1AC-4CDB-9A4C-FA1CCC33E01F}" srcOrd="1" destOrd="0" presId="urn:microsoft.com/office/officeart/2005/8/layout/orgChart1"/>
    <dgm:cxn modelId="{93C75B09-2405-4423-AE83-D07D0B233BE5}" srcId="{BEDD5737-347D-46EA-9ADC-B4B9B46E4CC8}" destId="{2DF06C90-D7BB-4DA9-B80D-7FE83BBFF980}" srcOrd="0" destOrd="0" parTransId="{A356A9FC-96DE-41D0-920C-89F92D212EEE}" sibTransId="{51ACABF6-52AE-4F1B-A118-31F796ABC4F3}"/>
    <dgm:cxn modelId="{61A9864A-22BD-4EFD-8BE1-9F8747AB9D6C}" type="presOf" srcId="{3F07B60B-DA2B-4BBE-BBFA-A6C6A89DA268}" destId="{8A3B6516-72D5-4392-A111-54F1F7BE8428}" srcOrd="0" destOrd="0" presId="urn:microsoft.com/office/officeart/2005/8/layout/orgChart1"/>
    <dgm:cxn modelId="{6D4A00CE-7F40-4175-AB7D-1EF68848245C}" srcId="{588B8145-1463-48EF-AA24-7B0F1E3BBB2F}" destId="{CA6A5100-97BF-4F8F-B32B-F0F4A62C3B21}" srcOrd="0" destOrd="0" parTransId="{954E53C8-8A9F-4259-9535-569FE4BEADF5}" sibTransId="{115FFD33-5F70-41C2-A05C-DA3C5BFBB9BA}"/>
    <dgm:cxn modelId="{84A41283-2CC6-4058-A086-EB2C02D64E2B}" type="presOf" srcId="{BEDD5737-347D-46EA-9ADC-B4B9B46E4CC8}" destId="{597FE507-6E22-44AC-B633-7C16E3C5D8C6}" srcOrd="0" destOrd="0" presId="urn:microsoft.com/office/officeart/2005/8/layout/orgChart1"/>
    <dgm:cxn modelId="{E68408F0-82B9-4F32-A99E-430B5BEA653E}" type="presOf" srcId="{5331EF22-DE31-4189-9E31-2A41F84ABA1B}" destId="{C45FB121-C183-4A59-8B51-8D2465D97A1D}" srcOrd="1" destOrd="0" presId="urn:microsoft.com/office/officeart/2005/8/layout/orgChart1"/>
    <dgm:cxn modelId="{1F6FF9E2-34E2-4AC3-BB59-E53545D1BD66}" type="presOf" srcId="{6BB1E672-B61F-4CFB-8132-4073BB189CD2}" destId="{CC381368-9FEC-42B3-B89A-185B8A4747E3}" srcOrd="0" destOrd="0" presId="urn:microsoft.com/office/officeart/2005/8/layout/orgChart1"/>
    <dgm:cxn modelId="{B0380BD3-094B-47E8-844D-F618CDAADC63}" srcId="{588B8145-1463-48EF-AA24-7B0F1E3BBB2F}" destId="{5331EF22-DE31-4189-9E31-2A41F84ABA1B}" srcOrd="2" destOrd="0" parTransId="{474C8371-3235-4F1A-8730-DC952C78E364}" sibTransId="{A64D1612-861D-40A3-B0E3-95D51EF61B2F}"/>
    <dgm:cxn modelId="{0D7F70D3-41B4-4734-AFD2-F6837D42096C}" type="presOf" srcId="{2D66E6D9-2081-4623-B50D-C6C0BE29F2B7}" destId="{C303AB8A-03A7-42A2-B94E-9EEAD0E69530}" srcOrd="1" destOrd="0" presId="urn:microsoft.com/office/officeart/2005/8/layout/orgChart1"/>
    <dgm:cxn modelId="{94A759DC-D648-4124-BCD7-52B5AFF2C14D}" type="presOf" srcId="{CA6A5100-97BF-4F8F-B32B-F0F4A62C3B21}" destId="{9D94C5E5-61FD-41E7-AE57-BA29F538C687}" srcOrd="1" destOrd="0" presId="urn:microsoft.com/office/officeart/2005/8/layout/orgChart1"/>
    <dgm:cxn modelId="{FE92A20B-D43E-4F6B-9559-98F45AEAAF4B}" type="presOf" srcId="{6822DF2C-5669-4031-97E0-83356C47419D}" destId="{0C990C8B-44AB-4905-A455-182882BC1D5E}" srcOrd="1" destOrd="0" presId="urn:microsoft.com/office/officeart/2005/8/layout/orgChart1"/>
    <dgm:cxn modelId="{4395CEDC-A04E-4ACA-86ED-BA33C1C46A13}" type="presOf" srcId="{46FC3D3A-FF56-452B-BDBD-A3B1A1CFAD8D}" destId="{11495AC9-F6CD-4DFC-A362-A90A041D4F77}" srcOrd="0" destOrd="0" presId="urn:microsoft.com/office/officeart/2005/8/layout/orgChart1"/>
    <dgm:cxn modelId="{00EC35BF-38DF-44A8-A542-B78D741EF8C9}" type="presParOf" srcId="{59EE79F2-B3CD-496F-9633-12BCCCA7D78D}" destId="{685F8214-8C0C-409E-A8E6-87F602DB71A4}" srcOrd="0" destOrd="0" presId="urn:microsoft.com/office/officeart/2005/8/layout/orgChart1"/>
    <dgm:cxn modelId="{16BF9501-77A4-4C44-B4FB-24B8518B987D}" type="presParOf" srcId="{685F8214-8C0C-409E-A8E6-87F602DB71A4}" destId="{22860984-B05D-42DF-81F7-9A0E722ECD27}" srcOrd="0" destOrd="0" presId="urn:microsoft.com/office/officeart/2005/8/layout/orgChart1"/>
    <dgm:cxn modelId="{A6879AFF-2F05-4F8B-A394-0E59B1496BC0}" type="presParOf" srcId="{22860984-B05D-42DF-81F7-9A0E722ECD27}" destId="{28A0E3D1-2FFB-4060-9FEA-18F42988A594}" srcOrd="0" destOrd="0" presId="urn:microsoft.com/office/officeart/2005/8/layout/orgChart1"/>
    <dgm:cxn modelId="{BA3D70A7-342A-4C96-BE41-79BEFDF73C0C}" type="presParOf" srcId="{22860984-B05D-42DF-81F7-9A0E722ECD27}" destId="{0C990C8B-44AB-4905-A455-182882BC1D5E}" srcOrd="1" destOrd="0" presId="urn:microsoft.com/office/officeart/2005/8/layout/orgChart1"/>
    <dgm:cxn modelId="{3DA6ED76-59B0-4077-A07B-55CD467F3A8C}" type="presParOf" srcId="{685F8214-8C0C-409E-A8E6-87F602DB71A4}" destId="{EEF4A81F-BAF8-435F-B12B-0376C0DCC622}" srcOrd="1" destOrd="0" presId="urn:microsoft.com/office/officeart/2005/8/layout/orgChart1"/>
    <dgm:cxn modelId="{3B0841D0-5C51-4F58-994A-C4E84918B843}" type="presParOf" srcId="{EEF4A81F-BAF8-435F-B12B-0376C0DCC622}" destId="{8A3B6516-72D5-4392-A111-54F1F7BE8428}" srcOrd="0" destOrd="0" presId="urn:microsoft.com/office/officeart/2005/8/layout/orgChart1"/>
    <dgm:cxn modelId="{CFB5F7BB-8E79-411B-9446-6E57A94404F8}" type="presParOf" srcId="{EEF4A81F-BAF8-435F-B12B-0376C0DCC622}" destId="{DB00B125-9AA8-49BF-8CB6-BB5598BBC719}" srcOrd="1" destOrd="0" presId="urn:microsoft.com/office/officeart/2005/8/layout/orgChart1"/>
    <dgm:cxn modelId="{0626C4C4-93FA-4F25-8933-2BB623205D54}" type="presParOf" srcId="{DB00B125-9AA8-49BF-8CB6-BB5598BBC719}" destId="{D689ECF5-2C85-4B49-8155-CC11951F06F5}" srcOrd="0" destOrd="0" presId="urn:microsoft.com/office/officeart/2005/8/layout/orgChart1"/>
    <dgm:cxn modelId="{8A0DE338-C9CA-4663-B786-46F71003E434}" type="presParOf" srcId="{D689ECF5-2C85-4B49-8155-CC11951F06F5}" destId="{597FE507-6E22-44AC-B633-7C16E3C5D8C6}" srcOrd="0" destOrd="0" presId="urn:microsoft.com/office/officeart/2005/8/layout/orgChart1"/>
    <dgm:cxn modelId="{B1A50B7C-57BE-432F-B1CF-233D97ED2775}" type="presParOf" srcId="{D689ECF5-2C85-4B49-8155-CC11951F06F5}" destId="{207D9052-43B0-45C4-9FD5-3A4CA83454D2}" srcOrd="1" destOrd="0" presId="urn:microsoft.com/office/officeart/2005/8/layout/orgChart1"/>
    <dgm:cxn modelId="{14B6268F-AC8D-4493-8CED-D5155CD14FB5}" type="presParOf" srcId="{DB00B125-9AA8-49BF-8CB6-BB5598BBC719}" destId="{E4C4FC04-527A-47ED-B052-75618E22E7A0}" srcOrd="1" destOrd="0" presId="urn:microsoft.com/office/officeart/2005/8/layout/orgChart1"/>
    <dgm:cxn modelId="{548D02A3-0663-4A19-B6F7-AD43A4E479DF}" type="presParOf" srcId="{E4C4FC04-527A-47ED-B052-75618E22E7A0}" destId="{D6944BFA-F6E6-4043-9225-C8701930CBC3}" srcOrd="0" destOrd="0" presId="urn:microsoft.com/office/officeart/2005/8/layout/orgChart1"/>
    <dgm:cxn modelId="{B9A735E2-5422-41E1-B1CB-5C282C19EAD9}" type="presParOf" srcId="{E4C4FC04-527A-47ED-B052-75618E22E7A0}" destId="{791D3DAA-BBE2-4349-90E2-0E5F98BCE8E3}" srcOrd="1" destOrd="0" presId="urn:microsoft.com/office/officeart/2005/8/layout/orgChart1"/>
    <dgm:cxn modelId="{39FA31ED-16C1-4567-9630-DBB9C18DCD48}" type="presParOf" srcId="{791D3DAA-BBE2-4349-90E2-0E5F98BCE8E3}" destId="{6AF36A5A-6F4E-480F-80AD-DE4C8751E3CA}" srcOrd="0" destOrd="0" presId="urn:microsoft.com/office/officeart/2005/8/layout/orgChart1"/>
    <dgm:cxn modelId="{A020566D-6FB7-4847-A7A9-08D14304C262}" type="presParOf" srcId="{6AF36A5A-6F4E-480F-80AD-DE4C8751E3CA}" destId="{8F0DD96F-6D4C-4500-95AB-97B8A4E36AAA}" srcOrd="0" destOrd="0" presId="urn:microsoft.com/office/officeart/2005/8/layout/orgChart1"/>
    <dgm:cxn modelId="{2A936F95-4792-48A8-971A-20DFAE9804BA}" type="presParOf" srcId="{6AF36A5A-6F4E-480F-80AD-DE4C8751E3CA}" destId="{46E4A9A2-6EB2-4957-B9B0-61D204175630}" srcOrd="1" destOrd="0" presId="urn:microsoft.com/office/officeart/2005/8/layout/orgChart1"/>
    <dgm:cxn modelId="{9D40CDE5-103E-426A-B15E-CFE0EAB42DE8}" type="presParOf" srcId="{791D3DAA-BBE2-4349-90E2-0E5F98BCE8E3}" destId="{B69329BC-9959-4ED7-89F5-0CECC6C24720}" srcOrd="1" destOrd="0" presId="urn:microsoft.com/office/officeart/2005/8/layout/orgChart1"/>
    <dgm:cxn modelId="{BE7E63C5-C106-49AD-ADF5-EF72F8B341F8}" type="presParOf" srcId="{791D3DAA-BBE2-4349-90E2-0E5F98BCE8E3}" destId="{07D2F622-42FD-435E-BF53-9A203F546565}" srcOrd="2" destOrd="0" presId="urn:microsoft.com/office/officeart/2005/8/layout/orgChart1"/>
    <dgm:cxn modelId="{C239CE03-C4C6-43DB-B8B7-20B182ACB39B}" type="presParOf" srcId="{E4C4FC04-527A-47ED-B052-75618E22E7A0}" destId="{11495AC9-F6CD-4DFC-A362-A90A041D4F77}" srcOrd="2" destOrd="0" presId="urn:microsoft.com/office/officeart/2005/8/layout/orgChart1"/>
    <dgm:cxn modelId="{65E9E8E1-3563-4674-9D5E-1CBE7AD0D278}" type="presParOf" srcId="{E4C4FC04-527A-47ED-B052-75618E22E7A0}" destId="{5F1BB9E2-6581-488F-86BB-613155D37A4E}" srcOrd="3" destOrd="0" presId="urn:microsoft.com/office/officeart/2005/8/layout/orgChart1"/>
    <dgm:cxn modelId="{36F64B00-ABC0-4118-9D32-080733183461}" type="presParOf" srcId="{5F1BB9E2-6581-488F-86BB-613155D37A4E}" destId="{4217C645-DCEE-4BC8-831D-841820DB83CC}" srcOrd="0" destOrd="0" presId="urn:microsoft.com/office/officeart/2005/8/layout/orgChart1"/>
    <dgm:cxn modelId="{983B697B-9313-45F7-8C85-671456B81E24}" type="presParOf" srcId="{4217C645-DCEE-4BC8-831D-841820DB83CC}" destId="{133D0E0F-D371-4EF7-8CE7-B204DB5E7741}" srcOrd="0" destOrd="0" presId="urn:microsoft.com/office/officeart/2005/8/layout/orgChart1"/>
    <dgm:cxn modelId="{0FE7D4AF-6987-43C4-BCD0-F8132A716E39}" type="presParOf" srcId="{4217C645-DCEE-4BC8-831D-841820DB83CC}" destId="{09C204AB-A1AC-4CDB-9A4C-FA1CCC33E01F}" srcOrd="1" destOrd="0" presId="urn:microsoft.com/office/officeart/2005/8/layout/orgChart1"/>
    <dgm:cxn modelId="{151381D7-9A29-4B7A-A509-095231EF048D}" type="presParOf" srcId="{5F1BB9E2-6581-488F-86BB-613155D37A4E}" destId="{AFF4E566-8079-48BF-994E-C6DF65B6FB3C}" srcOrd="1" destOrd="0" presId="urn:microsoft.com/office/officeart/2005/8/layout/orgChart1"/>
    <dgm:cxn modelId="{087D9937-5983-4955-8A69-E5AD47E9F19B}" type="presParOf" srcId="{AFF4E566-8079-48BF-994E-C6DF65B6FB3C}" destId="{06D9D830-B36C-4360-B682-DEDA83714D18}" srcOrd="0" destOrd="0" presId="urn:microsoft.com/office/officeart/2005/8/layout/orgChart1"/>
    <dgm:cxn modelId="{2ED84B4E-935B-430E-9447-48B565A0802D}" type="presParOf" srcId="{AFF4E566-8079-48BF-994E-C6DF65B6FB3C}" destId="{CB97C05A-A216-49B9-B8A5-74D1C031C11D}" srcOrd="1" destOrd="0" presId="urn:microsoft.com/office/officeart/2005/8/layout/orgChart1"/>
    <dgm:cxn modelId="{AB467C5F-9F93-48A8-A63F-09C888B96653}" type="presParOf" srcId="{CB97C05A-A216-49B9-B8A5-74D1C031C11D}" destId="{5F87439D-1B52-4D08-951C-3552A26915EF}" srcOrd="0" destOrd="0" presId="urn:microsoft.com/office/officeart/2005/8/layout/orgChart1"/>
    <dgm:cxn modelId="{23487507-74A1-4900-8592-C1ED1520977D}" type="presParOf" srcId="{5F87439D-1B52-4D08-951C-3552A26915EF}" destId="{31BB76DA-4F66-4E1E-BF15-7B31793B4CD8}" srcOrd="0" destOrd="0" presId="urn:microsoft.com/office/officeart/2005/8/layout/orgChart1"/>
    <dgm:cxn modelId="{62DC5EAF-6DE8-4EA7-9B6C-5E15A7F68690}" type="presParOf" srcId="{5F87439D-1B52-4D08-951C-3552A26915EF}" destId="{9D94C5E5-61FD-41E7-AE57-BA29F538C687}" srcOrd="1" destOrd="0" presId="urn:microsoft.com/office/officeart/2005/8/layout/orgChart1"/>
    <dgm:cxn modelId="{794808B3-2A17-44D0-95E2-7AE40A00CF44}" type="presParOf" srcId="{CB97C05A-A216-49B9-B8A5-74D1C031C11D}" destId="{452B9091-456E-4D1E-89B9-D7CA7CD081D9}" srcOrd="1" destOrd="0" presId="urn:microsoft.com/office/officeart/2005/8/layout/orgChart1"/>
    <dgm:cxn modelId="{8AAD48A1-E158-4FF2-BFF2-E3FE2A4D4EB4}" type="presParOf" srcId="{CB97C05A-A216-49B9-B8A5-74D1C031C11D}" destId="{A635878E-F2AC-4C51-B090-8CFEDD3E09B6}" srcOrd="2" destOrd="0" presId="urn:microsoft.com/office/officeart/2005/8/layout/orgChart1"/>
    <dgm:cxn modelId="{533E8C7B-BC3F-4DB1-8BB0-70DC877ED631}" type="presParOf" srcId="{AFF4E566-8079-48BF-994E-C6DF65B6FB3C}" destId="{00F5B2BD-2E24-4DD9-8D31-9236240DE571}" srcOrd="2" destOrd="0" presId="urn:microsoft.com/office/officeart/2005/8/layout/orgChart1"/>
    <dgm:cxn modelId="{F379B883-7B22-47E5-BC49-77CF77EA1748}" type="presParOf" srcId="{AFF4E566-8079-48BF-994E-C6DF65B6FB3C}" destId="{CC3723AB-3C0D-4C6C-A5E6-C36FF3E3AC46}" srcOrd="3" destOrd="0" presId="urn:microsoft.com/office/officeart/2005/8/layout/orgChart1"/>
    <dgm:cxn modelId="{D5E6C25C-686C-4DA4-B305-38255EDD9CAA}" type="presParOf" srcId="{CC3723AB-3C0D-4C6C-A5E6-C36FF3E3AC46}" destId="{13D2838F-EE59-45E0-A867-C15F75C7DB2C}" srcOrd="0" destOrd="0" presId="urn:microsoft.com/office/officeart/2005/8/layout/orgChart1"/>
    <dgm:cxn modelId="{6F5CF340-794F-4075-BE01-2485E2086D1A}" type="presParOf" srcId="{13D2838F-EE59-45E0-A867-C15F75C7DB2C}" destId="{0C195FB5-E24B-4F24-BA07-805210E3B538}" srcOrd="0" destOrd="0" presId="urn:microsoft.com/office/officeart/2005/8/layout/orgChart1"/>
    <dgm:cxn modelId="{E64E28A9-84B7-4F9B-82CD-2C35BC5139BB}" type="presParOf" srcId="{13D2838F-EE59-45E0-A867-C15F75C7DB2C}" destId="{98A97242-5522-4E37-B8E5-28FD268F6468}" srcOrd="1" destOrd="0" presId="urn:microsoft.com/office/officeart/2005/8/layout/orgChart1"/>
    <dgm:cxn modelId="{68734E7F-B3F1-4993-8682-3AADB049D90D}" type="presParOf" srcId="{CC3723AB-3C0D-4C6C-A5E6-C36FF3E3AC46}" destId="{7B2743E8-4C98-43EA-BB28-E3030E8CC2C5}" srcOrd="1" destOrd="0" presId="urn:microsoft.com/office/officeart/2005/8/layout/orgChart1"/>
    <dgm:cxn modelId="{6573A7CF-65D9-4D6D-A363-DF013992CE6E}" type="presParOf" srcId="{7B2743E8-4C98-43EA-BB28-E3030E8CC2C5}" destId="{CC381368-9FEC-42B3-B89A-185B8A4747E3}" srcOrd="0" destOrd="0" presId="urn:microsoft.com/office/officeart/2005/8/layout/orgChart1"/>
    <dgm:cxn modelId="{5747CDBD-746D-4B34-9E75-F061DBEDE3E0}" type="presParOf" srcId="{7B2743E8-4C98-43EA-BB28-E3030E8CC2C5}" destId="{9279E645-C626-4E31-BD4F-9E9531B8D838}" srcOrd="1" destOrd="0" presId="urn:microsoft.com/office/officeart/2005/8/layout/orgChart1"/>
    <dgm:cxn modelId="{F57A6744-891A-4400-9FE8-065319103CC5}" type="presParOf" srcId="{9279E645-C626-4E31-BD4F-9E9531B8D838}" destId="{D28C6E64-DEC8-48FE-BE54-D088C18529EA}" srcOrd="0" destOrd="0" presId="urn:microsoft.com/office/officeart/2005/8/layout/orgChart1"/>
    <dgm:cxn modelId="{0DAF5E17-20C6-431B-B3E2-5A0575593F96}" type="presParOf" srcId="{D28C6E64-DEC8-48FE-BE54-D088C18529EA}" destId="{24B3BE10-F52F-45A5-AC2B-B6E8150807B7}" srcOrd="0" destOrd="0" presId="urn:microsoft.com/office/officeart/2005/8/layout/orgChart1"/>
    <dgm:cxn modelId="{6B135222-3954-43F4-8C4F-F5B98900E49B}" type="presParOf" srcId="{D28C6E64-DEC8-48FE-BE54-D088C18529EA}" destId="{C303AB8A-03A7-42A2-B94E-9EEAD0E69530}" srcOrd="1" destOrd="0" presId="urn:microsoft.com/office/officeart/2005/8/layout/orgChart1"/>
    <dgm:cxn modelId="{45DBC9AE-99B6-4D69-A299-AC88F13E505A}" type="presParOf" srcId="{9279E645-C626-4E31-BD4F-9E9531B8D838}" destId="{28B6CD08-7366-42DA-A844-825DDD684C1E}" srcOrd="1" destOrd="0" presId="urn:microsoft.com/office/officeart/2005/8/layout/orgChart1"/>
    <dgm:cxn modelId="{02D45204-9F77-4531-8593-4BCF4B57F9DD}" type="presParOf" srcId="{9279E645-C626-4E31-BD4F-9E9531B8D838}" destId="{68F87531-1638-450E-A7E2-54D7356C9976}" srcOrd="2" destOrd="0" presId="urn:microsoft.com/office/officeart/2005/8/layout/orgChart1"/>
    <dgm:cxn modelId="{09F241FE-5166-411A-9E76-A7C397CA8743}" type="presParOf" srcId="{CC3723AB-3C0D-4C6C-A5E6-C36FF3E3AC46}" destId="{60BF006D-3F54-4F1E-95B7-57DA80FDC79A}" srcOrd="2" destOrd="0" presId="urn:microsoft.com/office/officeart/2005/8/layout/orgChart1"/>
    <dgm:cxn modelId="{B11D25CF-A1CD-4F20-8054-CB454D52F7F7}" type="presParOf" srcId="{AFF4E566-8079-48BF-994E-C6DF65B6FB3C}" destId="{1327FEF4-90B6-47A9-B714-233E83EEEAE8}" srcOrd="4" destOrd="0" presId="urn:microsoft.com/office/officeart/2005/8/layout/orgChart1"/>
    <dgm:cxn modelId="{25891336-75FD-4E18-87E6-D7545CF34B4D}" type="presParOf" srcId="{AFF4E566-8079-48BF-994E-C6DF65B6FB3C}" destId="{7F5703EA-F77A-4468-9362-AB6043E7C0E2}" srcOrd="5" destOrd="0" presId="urn:microsoft.com/office/officeart/2005/8/layout/orgChart1"/>
    <dgm:cxn modelId="{309EA9E5-DA9D-4612-AC76-86ACD452EF53}" type="presParOf" srcId="{7F5703EA-F77A-4468-9362-AB6043E7C0E2}" destId="{C305F516-2444-441C-BB90-408A26D4DCF5}" srcOrd="0" destOrd="0" presId="urn:microsoft.com/office/officeart/2005/8/layout/orgChart1"/>
    <dgm:cxn modelId="{0312E6F0-38A9-4840-9E5B-E3727173F957}" type="presParOf" srcId="{C305F516-2444-441C-BB90-408A26D4DCF5}" destId="{30084A9C-3DFC-4FB9-971F-DA74C8C83675}" srcOrd="0" destOrd="0" presId="urn:microsoft.com/office/officeart/2005/8/layout/orgChart1"/>
    <dgm:cxn modelId="{34D1455B-5002-4574-93E5-48061A2CEDB1}" type="presParOf" srcId="{C305F516-2444-441C-BB90-408A26D4DCF5}" destId="{C45FB121-C183-4A59-8B51-8D2465D97A1D}" srcOrd="1" destOrd="0" presId="urn:microsoft.com/office/officeart/2005/8/layout/orgChart1"/>
    <dgm:cxn modelId="{3FF03B98-5A6C-4E49-A23B-7C4181661A8A}" type="presParOf" srcId="{7F5703EA-F77A-4468-9362-AB6043E7C0E2}" destId="{EFF99D98-EDB7-48B5-A99A-04A07CDA87EB}" srcOrd="1" destOrd="0" presId="urn:microsoft.com/office/officeart/2005/8/layout/orgChart1"/>
    <dgm:cxn modelId="{EB4061C3-F2F9-48B8-A588-BA03DC11F183}" type="presParOf" srcId="{EFF99D98-EDB7-48B5-A99A-04A07CDA87EB}" destId="{6016E178-6C27-40DB-B1F8-F1A71651CB1E}" srcOrd="0" destOrd="0" presId="urn:microsoft.com/office/officeart/2005/8/layout/orgChart1"/>
    <dgm:cxn modelId="{669CE007-C761-4713-8387-4DEEFB22AE6A}" type="presParOf" srcId="{EFF99D98-EDB7-48B5-A99A-04A07CDA87EB}" destId="{8F40EF7C-0CCC-4CBC-8EA7-4DBB39B8339B}" srcOrd="1" destOrd="0" presId="urn:microsoft.com/office/officeart/2005/8/layout/orgChart1"/>
    <dgm:cxn modelId="{13152461-5C2E-4906-A1C1-68C1D315FE62}" type="presParOf" srcId="{8F40EF7C-0CCC-4CBC-8EA7-4DBB39B8339B}" destId="{E32C4B28-67E3-42B9-BF23-8421C5F3CB55}" srcOrd="0" destOrd="0" presId="urn:microsoft.com/office/officeart/2005/8/layout/orgChart1"/>
    <dgm:cxn modelId="{EF388445-B6CF-4C88-99C1-5281744AB686}" type="presParOf" srcId="{E32C4B28-67E3-42B9-BF23-8421C5F3CB55}" destId="{CC7D8154-0373-42C0-8F63-36C911C43090}" srcOrd="0" destOrd="0" presId="urn:microsoft.com/office/officeart/2005/8/layout/orgChart1"/>
    <dgm:cxn modelId="{1F6E3392-610D-4231-8965-0DE8FFEBBDA7}" type="presParOf" srcId="{E32C4B28-67E3-42B9-BF23-8421C5F3CB55}" destId="{746F5073-D435-4F7A-9B23-43B02B205D40}" srcOrd="1" destOrd="0" presId="urn:microsoft.com/office/officeart/2005/8/layout/orgChart1"/>
    <dgm:cxn modelId="{BB629971-FF3B-4F60-8A68-76A9CBEC17EB}" type="presParOf" srcId="{8F40EF7C-0CCC-4CBC-8EA7-4DBB39B8339B}" destId="{2B3C50F2-2A72-4204-8A21-DAC58FE10BCB}" srcOrd="1" destOrd="0" presId="urn:microsoft.com/office/officeart/2005/8/layout/orgChart1"/>
    <dgm:cxn modelId="{B6D6EA8D-8BE3-47D5-8687-CE7DC8D066FF}" type="presParOf" srcId="{8F40EF7C-0CCC-4CBC-8EA7-4DBB39B8339B}" destId="{0CDA25A1-C24E-4E9B-8676-8FCA1CA7ACE6}" srcOrd="2" destOrd="0" presId="urn:microsoft.com/office/officeart/2005/8/layout/orgChart1"/>
    <dgm:cxn modelId="{6CC03409-2112-4D4A-A5FC-C46AD0CCDA08}" type="presParOf" srcId="{7F5703EA-F77A-4468-9362-AB6043E7C0E2}" destId="{760FE1C1-F271-4836-86DB-A6E4B5946747}" srcOrd="2" destOrd="0" presId="urn:microsoft.com/office/officeart/2005/8/layout/orgChart1"/>
    <dgm:cxn modelId="{96DCD972-748A-4F4F-A1F0-6DF4A5F24EDB}" type="presParOf" srcId="{5F1BB9E2-6581-488F-86BB-613155D37A4E}" destId="{2C4B5B54-2A60-44BC-BDC3-B91AE8E0C15D}" srcOrd="2" destOrd="0" presId="urn:microsoft.com/office/officeart/2005/8/layout/orgChart1"/>
    <dgm:cxn modelId="{D075221E-5446-419F-8F86-3CD5CB936488}" type="presParOf" srcId="{DB00B125-9AA8-49BF-8CB6-BB5598BBC719}" destId="{66725E50-4667-46E8-8C26-DC491035B289}" srcOrd="2" destOrd="0" presId="urn:microsoft.com/office/officeart/2005/8/layout/orgChart1"/>
    <dgm:cxn modelId="{8EBC0138-BC57-4D34-8822-CB2884C2FD5E}" type="presParOf" srcId="{685F8214-8C0C-409E-A8E6-87F602DB71A4}" destId="{8A2EB20B-3A36-4DA1-87A8-C248BC76FC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E178-6C27-40DB-B1F8-F1A71651CB1E}">
      <dsp:nvSpPr>
        <dsp:cNvPr id="0" name=""/>
        <dsp:cNvSpPr/>
      </dsp:nvSpPr>
      <dsp:spPr>
        <a:xfrm>
          <a:off x="5175225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7FEF4-90B6-47A9-B714-233E83EEEAE8}">
      <dsp:nvSpPr>
        <dsp:cNvPr id="0" name=""/>
        <dsp:cNvSpPr/>
      </dsp:nvSpPr>
      <dsp:spPr>
        <a:xfrm>
          <a:off x="3861221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81368-9FEC-42B3-B89A-185B8A4747E3}">
      <dsp:nvSpPr>
        <dsp:cNvPr id="0" name=""/>
        <dsp:cNvSpPr/>
      </dsp:nvSpPr>
      <dsp:spPr>
        <a:xfrm>
          <a:off x="3212331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5B2BD-2E24-4DD9-8D31-9236240DE571}">
      <dsp:nvSpPr>
        <dsp:cNvPr id="0" name=""/>
        <dsp:cNvSpPr/>
      </dsp:nvSpPr>
      <dsp:spPr>
        <a:xfrm>
          <a:off x="3815501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9D830-B36C-4360-B682-DEDA83714D18}">
      <dsp:nvSpPr>
        <dsp:cNvPr id="0" name=""/>
        <dsp:cNvSpPr/>
      </dsp:nvSpPr>
      <dsp:spPr>
        <a:xfrm>
          <a:off x="1898327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95AC9-F6CD-4DFC-A362-A90A041D4F77}">
      <dsp:nvSpPr>
        <dsp:cNvPr id="0" name=""/>
        <dsp:cNvSpPr/>
      </dsp:nvSpPr>
      <dsp:spPr>
        <a:xfrm>
          <a:off x="2879774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44BFA-F6E6-4043-9225-C8701930CBC3}">
      <dsp:nvSpPr>
        <dsp:cNvPr id="0" name=""/>
        <dsp:cNvSpPr/>
      </dsp:nvSpPr>
      <dsp:spPr>
        <a:xfrm>
          <a:off x="1898327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B6516-72D5-4392-A111-54F1F7BE8428}">
      <dsp:nvSpPr>
        <dsp:cNvPr id="0" name=""/>
        <dsp:cNvSpPr/>
      </dsp:nvSpPr>
      <dsp:spPr>
        <a:xfrm>
          <a:off x="2834054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0E3D1-2FFB-4060-9FEA-18F42988A594}">
      <dsp:nvSpPr>
        <dsp:cNvPr id="0" name=""/>
        <dsp:cNvSpPr/>
      </dsp:nvSpPr>
      <dsp:spPr>
        <a:xfrm>
          <a:off x="2068661" y="215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Document</a:t>
          </a:r>
          <a:endParaRPr lang="en-GB" sz="2700" kern="1200" dirty="0"/>
        </a:p>
      </dsp:txBody>
      <dsp:txXfrm>
        <a:off x="2068661" y="215"/>
        <a:ext cx="1622226" cy="811113"/>
      </dsp:txXfrm>
    </dsp:sp>
    <dsp:sp modelId="{597FE507-6E22-44AC-B633-7C16E3C5D8C6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&lt;html&gt;</a:t>
          </a:r>
          <a:endParaRPr lang="en-GB" sz="2700" kern="1200" dirty="0"/>
        </a:p>
      </dsp:txBody>
      <dsp:txXfrm>
        <a:off x="2068661" y="1151996"/>
        <a:ext cx="1622226" cy="811113"/>
      </dsp:txXfrm>
    </dsp:sp>
    <dsp:sp modelId="{8F0DD96F-6D4C-4500-95AB-97B8A4E36AAA}">
      <dsp:nvSpPr>
        <dsp:cNvPr id="0" name=""/>
        <dsp:cNvSpPr/>
      </dsp:nvSpPr>
      <dsp:spPr>
        <a:xfrm>
          <a:off x="1087214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&lt;head&gt;</a:t>
          </a:r>
          <a:endParaRPr lang="en-GB" sz="2700" kern="1200" dirty="0"/>
        </a:p>
      </dsp:txBody>
      <dsp:txXfrm>
        <a:off x="1087214" y="2303776"/>
        <a:ext cx="1622226" cy="811113"/>
      </dsp:txXfrm>
    </dsp:sp>
    <dsp:sp modelId="{133D0E0F-D371-4EF7-8CE7-B204DB5E7741}">
      <dsp:nvSpPr>
        <dsp:cNvPr id="0" name=""/>
        <dsp:cNvSpPr/>
      </dsp:nvSpPr>
      <dsp:spPr>
        <a:xfrm>
          <a:off x="3050108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&lt;body&gt;</a:t>
          </a:r>
          <a:endParaRPr lang="en-GB" sz="2700" kern="1200" dirty="0"/>
        </a:p>
      </dsp:txBody>
      <dsp:txXfrm>
        <a:off x="3050108" y="2303776"/>
        <a:ext cx="1622226" cy="811113"/>
      </dsp:txXfrm>
    </dsp:sp>
    <dsp:sp modelId="{31BB76DA-4F66-4E1E-BF15-7B31793B4CD8}">
      <dsp:nvSpPr>
        <dsp:cNvPr id="0" name=""/>
        <dsp:cNvSpPr/>
      </dsp:nvSpPr>
      <dsp:spPr>
        <a:xfrm>
          <a:off x="1087214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&lt;p&gt;</a:t>
          </a:r>
          <a:endParaRPr lang="en-GB" sz="2700" kern="1200" dirty="0"/>
        </a:p>
      </dsp:txBody>
      <dsp:txXfrm>
        <a:off x="1087214" y="3455557"/>
        <a:ext cx="1622226" cy="811113"/>
      </dsp:txXfrm>
    </dsp:sp>
    <dsp:sp modelId="{0C195FB5-E24B-4F24-BA07-805210E3B538}">
      <dsp:nvSpPr>
        <dsp:cNvPr id="0" name=""/>
        <dsp:cNvSpPr/>
      </dsp:nvSpPr>
      <dsp:spPr>
        <a:xfrm>
          <a:off x="3050108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&lt;h1&gt;</a:t>
          </a:r>
          <a:endParaRPr lang="en-GB" sz="2700" kern="1200" dirty="0"/>
        </a:p>
      </dsp:txBody>
      <dsp:txXfrm>
        <a:off x="3050108" y="3455557"/>
        <a:ext cx="1622226" cy="811113"/>
      </dsp:txXfrm>
    </dsp:sp>
    <dsp:sp modelId="{24B3BE10-F52F-45A5-AC2B-B6E8150807B7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Text: “My header”</a:t>
          </a:r>
          <a:endParaRPr lang="en-GB" sz="2700" kern="1200" dirty="0"/>
        </a:p>
      </dsp:txBody>
      <dsp:txXfrm>
        <a:off x="3455665" y="4607338"/>
        <a:ext cx="1622226" cy="811113"/>
      </dsp:txXfrm>
    </dsp:sp>
    <dsp:sp modelId="{30084A9C-3DFC-4FB9-971F-DA74C8C83675}">
      <dsp:nvSpPr>
        <dsp:cNvPr id="0" name=""/>
        <dsp:cNvSpPr/>
      </dsp:nvSpPr>
      <dsp:spPr>
        <a:xfrm>
          <a:off x="5013002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&lt;a&gt;</a:t>
          </a:r>
          <a:endParaRPr lang="en-GB" sz="2700" kern="1200" dirty="0"/>
        </a:p>
      </dsp:txBody>
      <dsp:txXfrm>
        <a:off x="5013002" y="3455557"/>
        <a:ext cx="1622226" cy="811113"/>
      </dsp:txXfrm>
    </dsp:sp>
    <dsp:sp modelId="{CC7D8154-0373-42C0-8F63-36C911C43090}">
      <dsp:nvSpPr>
        <dsp:cNvPr id="0" name=""/>
        <dsp:cNvSpPr/>
      </dsp:nvSpPr>
      <dsp:spPr>
        <a:xfrm>
          <a:off x="5418559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Text: “My link”</a:t>
          </a:r>
          <a:endParaRPr lang="en-GB" sz="2700" kern="1200" dirty="0"/>
        </a:p>
      </dsp:txBody>
      <dsp:txXfrm>
        <a:off x="5418559" y="4607338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0F-F4DC-4D55-B1BB-24D3A4D788EC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39C29-F2DA-4CC1-877F-78CB84A84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5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0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C29-F2DA-4CC1-877F-78CB84A8468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3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52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C29-F2DA-4CC1-877F-78CB84A8468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1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C29-F2DA-4CC1-877F-78CB84A8468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44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3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77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9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23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9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37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C29-F2DA-4CC1-877F-78CB84A8468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50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t_box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t_checkboxes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GB" dirty="0" smtClean="0"/>
              <a:t>Get a reference to this particular checkbox, as this way its more convenient</a:t>
            </a:r>
            <a:r>
              <a:rPr lang="en-GB" baseline="0" dirty="0" smtClean="0"/>
              <a:t> to work through the rest of the code for each individual checkbox.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C29-F2DA-4CC1-877F-78CB84A8468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11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209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C29-F2DA-4CC1-877F-78CB84A846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5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13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2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D0F5-63D0-42DE-B465-CB1C828D22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1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39C29-F2DA-4CC1-877F-78CB84A846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3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4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3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3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16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1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88BA-5B70-4FC8-8758-7593E6F92F38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A388-D31B-4B14-8C56-E2229F8E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ll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document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GB" sz="3800" dirty="0" smtClean="0"/>
              <a:t>Web Programming | </a:t>
            </a:r>
            <a:r>
              <a:rPr lang="en-GB" sz="3800" b="1" dirty="0" smtClean="0">
                <a:solidFill>
                  <a:schemeClr val="accent5"/>
                </a:solidFill>
              </a:rPr>
              <a:t>KF5002</a:t>
            </a:r>
            <a:endParaRPr lang="en-GB" sz="3800" b="1" dirty="0">
              <a:solidFill>
                <a:schemeClr val="accent5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8640" y="3602038"/>
            <a:ext cx="9144000" cy="2158682"/>
          </a:xfrm>
        </p:spPr>
        <p:txBody>
          <a:bodyPr>
            <a:normAutofit lnSpcReduction="10000"/>
          </a:bodyPr>
          <a:lstStyle/>
          <a:p>
            <a:pPr algn="l"/>
            <a:endParaRPr lang="en-GB" dirty="0" smtClean="0"/>
          </a:p>
          <a:p>
            <a:pPr algn="l"/>
            <a:r>
              <a:rPr lang="en-GB" b="1" dirty="0">
                <a:solidFill>
                  <a:schemeClr val="accent5"/>
                </a:solidFill>
              </a:rPr>
              <a:t>Week </a:t>
            </a:r>
            <a:r>
              <a:rPr lang="en-GB" b="1" dirty="0">
                <a:solidFill>
                  <a:schemeClr val="accent5"/>
                </a:solidFill>
              </a:rPr>
              <a:t>8</a:t>
            </a:r>
            <a:r>
              <a:rPr lang="en-GB" dirty="0" smtClean="0"/>
              <a:t>: </a:t>
            </a:r>
            <a:r>
              <a:rPr lang="en-GB" dirty="0" smtClean="0"/>
              <a:t>JavaScript 2.0 – Events, Forms &amp; DOM</a:t>
            </a:r>
            <a:endParaRPr lang="en-GB" dirty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Dr Christina Vasiliou</a:t>
            </a:r>
            <a:endParaRPr lang="en-GB" dirty="0"/>
          </a:p>
        </p:txBody>
      </p:sp>
      <p:pic>
        <p:nvPicPr>
          <p:cNvPr id="9" name="Picture 2" descr="Image result for northumbria university buil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6" r="30740"/>
          <a:stretch/>
        </p:blipFill>
        <p:spPr bwMode="auto">
          <a:xfrm>
            <a:off x="6522720" y="0"/>
            <a:ext cx="5669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0689"/>
            <a:ext cx="12192000" cy="2343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DOM methods and properties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innerHTML</a:t>
            </a:r>
            <a:r>
              <a:rPr lang="en-GB" dirty="0" smtClean="0"/>
              <a:t> – the content of an element</a:t>
            </a:r>
          </a:p>
          <a:p>
            <a:r>
              <a:rPr lang="en-GB" dirty="0"/>
              <a:t>s</a:t>
            </a:r>
            <a:r>
              <a:rPr lang="en-GB" dirty="0" smtClean="0"/>
              <a:t>tyle – contains the CSS style properties of the element</a:t>
            </a:r>
          </a:p>
          <a:p>
            <a:r>
              <a:rPr lang="en-GB" dirty="0"/>
              <a:t>i</a:t>
            </a:r>
            <a:r>
              <a:rPr lang="en-GB" dirty="0" smtClean="0"/>
              <a:t>d – contains the element’s id attribute</a:t>
            </a:r>
          </a:p>
          <a:p>
            <a:r>
              <a:rPr lang="en-GB" dirty="0"/>
              <a:t>a</a:t>
            </a:r>
            <a:r>
              <a:rPr lang="en-GB" dirty="0" smtClean="0"/>
              <a:t>ttributes – a collection of all of the specified attributes of the element</a:t>
            </a:r>
          </a:p>
          <a:p>
            <a:r>
              <a:rPr lang="en-GB" dirty="0" err="1"/>
              <a:t>insertAdjacentHTML</a:t>
            </a:r>
            <a:r>
              <a:rPr lang="en-GB" dirty="0" smtClean="0"/>
              <a:t>() – adds to the current HTML content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</a:t>
            </a:r>
            <a:r>
              <a:rPr lang="en-GB" dirty="0" smtClean="0"/>
              <a:t>ore: </a:t>
            </a:r>
          </a:p>
          <a:p>
            <a:r>
              <a:rPr lang="en-GB" dirty="0" smtClean="0"/>
              <a:t>Element – Properties and Methods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https://www.w3schools.com/jsref/dom_obj_all.asp</a:t>
            </a:r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/>
              <a:t>D</a:t>
            </a:r>
            <a:r>
              <a:rPr lang="en-GB" dirty="0" smtClean="0"/>
              <a:t>ocument</a:t>
            </a:r>
            <a:r>
              <a:rPr lang="en-GB" dirty="0" smtClean="0"/>
              <a:t>” </a:t>
            </a:r>
            <a:r>
              <a:rPr lang="en-GB" dirty="0" smtClean="0"/>
              <a:t>element – Properties and Methods</a:t>
            </a:r>
          </a:p>
          <a:p>
            <a:pPr lvl="1"/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www.w3schools.com/jsref/dom_obj_document.asp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950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&lt;body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id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GB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firstP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id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GB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secondP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"&gt;&lt;/p&gt;</a:t>
            </a:r>
          </a:p>
          <a:p>
            <a:pPr marL="457200" lvl="1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marL="457200" lvl="1" indent="0">
              <a:buNone/>
            </a:pP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GB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firstP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“Welcome!";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GB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3506" y="4498692"/>
            <a:ext cx="3747247" cy="3601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46260" y="4498690"/>
            <a:ext cx="1524000" cy="3601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3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ways to find/change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7" y="1825625"/>
            <a:ext cx="10385615" cy="455724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Finding</a:t>
            </a:r>
            <a:r>
              <a:rPr lang="en-GB" dirty="0" smtClean="0"/>
              <a:t> HTML elements</a:t>
            </a:r>
          </a:p>
          <a:p>
            <a:pPr lvl="1"/>
            <a:r>
              <a:rPr lang="en-GB" dirty="0" err="1" smtClean="0"/>
              <a:t>document.getElementsByTagName</a:t>
            </a:r>
            <a:r>
              <a:rPr lang="en-GB" dirty="0" smtClean="0"/>
              <a:t>(name)</a:t>
            </a:r>
          </a:p>
          <a:p>
            <a:pPr lvl="1"/>
            <a:r>
              <a:rPr lang="en-GB" dirty="0" err="1"/>
              <a:t>d</a:t>
            </a:r>
            <a:r>
              <a:rPr lang="en-GB" dirty="0" err="1" smtClean="0"/>
              <a:t>ocument.getElementsByClassName</a:t>
            </a:r>
            <a:r>
              <a:rPr lang="en-GB" dirty="0" smtClean="0"/>
              <a:t>(name</a:t>
            </a:r>
            <a:r>
              <a:rPr lang="en-GB" dirty="0" smtClean="0"/>
              <a:t>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b="1" dirty="0" smtClean="0"/>
              <a:t>Changing</a:t>
            </a:r>
            <a:r>
              <a:rPr lang="en-GB" dirty="0" smtClean="0"/>
              <a:t> HTML elements</a:t>
            </a:r>
            <a:endParaRPr lang="en-GB" dirty="0" smtClean="0"/>
          </a:p>
          <a:p>
            <a:pPr lvl="1"/>
            <a:r>
              <a:rPr lang="en-GB" dirty="0" err="1" smtClean="0"/>
              <a:t>element.attribute</a:t>
            </a:r>
            <a:r>
              <a:rPr lang="en-GB" dirty="0" smtClean="0"/>
              <a:t> = new value</a:t>
            </a:r>
          </a:p>
          <a:p>
            <a:pPr lvl="1"/>
            <a:r>
              <a:rPr lang="en-GB" dirty="0" err="1"/>
              <a:t>e</a:t>
            </a:r>
            <a:r>
              <a:rPr lang="en-GB" dirty="0" err="1" smtClean="0"/>
              <a:t>lement.style.property</a:t>
            </a:r>
            <a:r>
              <a:rPr lang="en-GB" dirty="0" smtClean="0"/>
              <a:t> = new style</a:t>
            </a:r>
          </a:p>
          <a:p>
            <a:pPr marL="914400" lvl="2" indent="0">
              <a:buNone/>
            </a:pPr>
            <a:r>
              <a:rPr lang="en-GB" dirty="0" smtClean="0"/>
              <a:t>e.g. 	</a:t>
            </a:r>
            <a:r>
              <a:rPr lang="en-GB" dirty="0" err="1" smtClean="0"/>
              <a:t>element.style.color</a:t>
            </a:r>
            <a:r>
              <a:rPr lang="en-GB" dirty="0" smtClean="0"/>
              <a:t> = “red”;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err="1" smtClean="0"/>
              <a:t>element.style.display</a:t>
            </a:r>
            <a:r>
              <a:rPr lang="en-GB" dirty="0" smtClean="0"/>
              <a:t> = “flex”;</a:t>
            </a:r>
            <a:endParaRPr lang="en-GB" dirty="0" smtClean="0"/>
          </a:p>
          <a:p>
            <a:pPr lvl="1"/>
            <a:r>
              <a:rPr lang="en-GB" b="1" dirty="0" smtClean="0"/>
              <a:t>Method</a:t>
            </a:r>
          </a:p>
          <a:p>
            <a:pPr lvl="2"/>
            <a:r>
              <a:rPr lang="en-GB" dirty="0" err="1"/>
              <a:t>e</a:t>
            </a:r>
            <a:r>
              <a:rPr lang="en-GB" dirty="0" err="1" smtClean="0"/>
              <a:t>lement.setAttribute</a:t>
            </a:r>
            <a:r>
              <a:rPr lang="en-GB" dirty="0" smtClean="0"/>
              <a:t>(attribute, value)</a:t>
            </a:r>
          </a:p>
          <a:p>
            <a:pPr marL="914400" lvl="2" indent="0">
              <a:buNone/>
            </a:pPr>
            <a:r>
              <a:rPr lang="en-GB" dirty="0" err="1" smtClean="0"/>
              <a:t>document.getElementById</a:t>
            </a:r>
            <a:r>
              <a:rPr lang="en-GB" dirty="0" smtClean="0"/>
              <a:t>(“link").</a:t>
            </a:r>
            <a:r>
              <a:rPr lang="en-GB" dirty="0" err="1"/>
              <a:t>setAttribute</a:t>
            </a:r>
            <a:r>
              <a:rPr lang="en-GB" dirty="0"/>
              <a:t>("</a:t>
            </a:r>
            <a:r>
              <a:rPr lang="en-GB" dirty="0" err="1"/>
              <a:t>href</a:t>
            </a:r>
            <a:r>
              <a:rPr lang="en-GB" dirty="0"/>
              <a:t>", </a:t>
            </a:r>
            <a:r>
              <a:rPr lang="en-GB" dirty="0"/>
              <a:t>"https://www.northumbria.ac.uk/");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1812" y="3119718"/>
            <a:ext cx="4701988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class=“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newsItem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&lt;h2&gt;…&lt;/h2&gt;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&lt;p&gt;…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 id=“link”&gt; NU &lt;/a&gt;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&lt;/p&gt; ….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or Multiple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542314" cy="4024125"/>
          </a:xfrm>
        </p:spPr>
        <p:txBody>
          <a:bodyPr/>
          <a:lstStyle/>
          <a:p>
            <a:r>
              <a:rPr lang="en-GB" dirty="0" smtClean="0"/>
              <a:t>Single</a:t>
            </a:r>
          </a:p>
          <a:p>
            <a:pPr lvl="1"/>
            <a:r>
              <a:rPr lang="en-GB" dirty="0" err="1"/>
              <a:t>document.getElementById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document.querySelector</a:t>
            </a:r>
            <a:r>
              <a:rPr lang="en-GB" dirty="0"/>
              <a:t>("</a:t>
            </a:r>
            <a:r>
              <a:rPr lang="en-GB" dirty="0" err="1"/>
              <a:t>p.intro</a:t>
            </a:r>
            <a:r>
              <a:rPr lang="en-GB" dirty="0"/>
              <a:t>")</a:t>
            </a:r>
          </a:p>
          <a:p>
            <a:endParaRPr lang="en-GB" dirty="0"/>
          </a:p>
          <a:p>
            <a:r>
              <a:rPr lang="en-GB" dirty="0" smtClean="0"/>
              <a:t>Multiple</a:t>
            </a:r>
            <a:endParaRPr lang="en-GB" dirty="0"/>
          </a:p>
          <a:p>
            <a:pPr lvl="1"/>
            <a:r>
              <a:rPr lang="en-GB" dirty="0" err="1"/>
              <a:t>document.getElementsByTagName</a:t>
            </a:r>
            <a:r>
              <a:rPr lang="en-GB" dirty="0"/>
              <a:t>("p")</a:t>
            </a:r>
          </a:p>
          <a:p>
            <a:pPr lvl="1"/>
            <a:r>
              <a:rPr lang="en-GB" dirty="0" err="1"/>
              <a:t>document.getElementsByClassName</a:t>
            </a:r>
            <a:r>
              <a:rPr lang="en-GB" dirty="0"/>
              <a:t>("intro")</a:t>
            </a:r>
          </a:p>
          <a:p>
            <a:pPr lvl="1"/>
            <a:r>
              <a:rPr lang="en-GB" dirty="0" err="1"/>
              <a:t>document.querySelectorAll</a:t>
            </a:r>
            <a:r>
              <a:rPr lang="en-GB" dirty="0"/>
              <a:t>("</a:t>
            </a:r>
            <a:r>
              <a:rPr lang="en-GB" dirty="0" err="1"/>
              <a:t>p.intro</a:t>
            </a:r>
            <a:r>
              <a:rPr lang="en-GB" dirty="0"/>
              <a:t>")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28114" y="2194560"/>
            <a:ext cx="4463142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 also invoke these methods on other elements to extract child elements</a:t>
            </a:r>
          </a:p>
          <a:p>
            <a:endParaRPr lang="en-GB" sz="2000" dirty="0"/>
          </a:p>
          <a:p>
            <a:r>
              <a:rPr lang="en-GB" sz="2000" dirty="0" smtClean="0"/>
              <a:t>e.g.</a:t>
            </a:r>
          </a:p>
          <a:p>
            <a:endParaRPr lang="en-GB" sz="2000" dirty="0"/>
          </a:p>
          <a:p>
            <a:r>
              <a:rPr lang="en-GB" sz="2000" dirty="0" err="1">
                <a:cs typeface="Times New Roman" panose="02020603050405020304" pitchFamily="18" charset="0"/>
              </a:rPr>
              <a:t>l</a:t>
            </a:r>
            <a:r>
              <a:rPr lang="en-GB" sz="2000" dirty="0" err="1" smtClean="0">
                <a:cs typeface="Times New Roman" panose="02020603050405020304" pitchFamily="18" charset="0"/>
              </a:rPr>
              <a:t>_form</a:t>
            </a:r>
            <a:r>
              <a:rPr lang="en-GB" sz="2000" dirty="0" smtClean="0">
                <a:cs typeface="Times New Roman" panose="02020603050405020304" pitchFamily="18" charset="0"/>
              </a:rPr>
              <a:t>.</a:t>
            </a:r>
            <a:r>
              <a:rPr lang="en-GB" sz="2000" dirty="0"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cs typeface="Times New Roman" panose="02020603050405020304" pitchFamily="18" charset="0"/>
              </a:rPr>
              <a:t>document.querySelector</a:t>
            </a:r>
            <a:r>
              <a:rPr lang="en-GB" sz="2000" dirty="0" smtClean="0">
                <a:cs typeface="Times New Roman" panose="02020603050405020304" pitchFamily="18" charset="0"/>
              </a:rPr>
              <a:t>(“input")</a:t>
            </a:r>
            <a:endParaRPr lang="en-GB" sz="2000" dirty="0"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587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Add/Delete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7" y="1825625"/>
            <a:ext cx="10385615" cy="4557246"/>
          </a:xfrm>
        </p:spPr>
        <p:txBody>
          <a:bodyPr>
            <a:normAutofit/>
          </a:bodyPr>
          <a:lstStyle/>
          <a:p>
            <a:r>
              <a:rPr lang="en-GB" dirty="0" err="1" smtClean="0"/>
              <a:t>document.createElement</a:t>
            </a:r>
            <a:r>
              <a:rPr lang="en-GB" dirty="0" smtClean="0"/>
              <a:t>(element)</a:t>
            </a:r>
          </a:p>
          <a:p>
            <a:r>
              <a:rPr lang="en-GB" dirty="0" err="1"/>
              <a:t>d</a:t>
            </a:r>
            <a:r>
              <a:rPr lang="en-GB" dirty="0" err="1" smtClean="0"/>
              <a:t>ocument.appendChild</a:t>
            </a:r>
            <a:r>
              <a:rPr lang="en-GB" dirty="0" smtClean="0"/>
              <a:t>(element)</a:t>
            </a:r>
            <a:endParaRPr lang="en-GB" dirty="0" smtClean="0"/>
          </a:p>
          <a:p>
            <a:r>
              <a:rPr lang="en-GB" dirty="0" err="1" smtClean="0"/>
              <a:t>document.removechild</a:t>
            </a:r>
            <a:r>
              <a:rPr lang="en-GB" dirty="0" smtClean="0"/>
              <a:t>(element</a:t>
            </a:r>
            <a:r>
              <a:rPr lang="en-GB" dirty="0"/>
              <a:t>)</a:t>
            </a:r>
          </a:p>
          <a:p>
            <a:r>
              <a:rPr lang="en-GB" dirty="0" err="1" smtClean="0"/>
              <a:t>document.replaceChild</a:t>
            </a:r>
            <a:r>
              <a:rPr lang="en-GB" dirty="0" smtClean="0"/>
              <a:t>(</a:t>
            </a:r>
            <a:r>
              <a:rPr lang="en-GB" dirty="0" err="1"/>
              <a:t>n</a:t>
            </a:r>
            <a:r>
              <a:rPr lang="en-GB" dirty="0" err="1" smtClean="0"/>
              <a:t>ewElement</a:t>
            </a:r>
            <a:r>
              <a:rPr lang="en-GB" dirty="0" smtClean="0"/>
              <a:t>, </a:t>
            </a:r>
            <a:r>
              <a:rPr lang="en-GB" dirty="0" err="1" smtClean="0"/>
              <a:t>oldElement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Document.write</a:t>
            </a:r>
            <a:r>
              <a:rPr lang="en-GB" dirty="0" smtClean="0"/>
              <a:t>(text) -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555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//Step 1 – find the element and assign it to a variable</a:t>
            </a:r>
          </a:p>
          <a:p>
            <a:pPr marL="0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err="1" smtClean="0"/>
              <a:t>varName</a:t>
            </a:r>
            <a:r>
              <a:rPr lang="en-GB" dirty="0" smtClean="0"/>
              <a:t> = </a:t>
            </a:r>
            <a:r>
              <a:rPr lang="en-GB" dirty="0" err="1" smtClean="0"/>
              <a:t>document.getElementById</a:t>
            </a:r>
            <a:r>
              <a:rPr lang="en-GB" dirty="0" smtClean="0"/>
              <a:t>(“</a:t>
            </a:r>
            <a:r>
              <a:rPr lang="en-GB" dirty="0" err="1" smtClean="0"/>
              <a:t>elementName</a:t>
            </a:r>
            <a:r>
              <a:rPr lang="en-GB" dirty="0" smtClean="0"/>
              <a:t>”);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//Step 2  - assign an event listener to the element you identified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//Syntax: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target.addEventListener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(type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listener [, options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]);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variable.addEventListener</a:t>
            </a:r>
            <a:r>
              <a:rPr lang="en-GB" dirty="0" smtClean="0"/>
              <a:t>(</a:t>
            </a:r>
            <a:r>
              <a:rPr lang="en-GB" dirty="0" err="1" smtClean="0"/>
              <a:t>eventType,listenerFunction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//Step 3 – create the listener function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Function </a:t>
            </a:r>
            <a:r>
              <a:rPr lang="en-GB" dirty="0" err="1" smtClean="0"/>
              <a:t>listenerFunction</a:t>
            </a:r>
            <a:r>
              <a:rPr lang="en-GB" dirty="0" smtClean="0"/>
              <a:t>(){</a:t>
            </a:r>
          </a:p>
          <a:p>
            <a:pPr marL="0" indent="0">
              <a:buNone/>
            </a:pPr>
            <a:r>
              <a:rPr lang="en-GB" dirty="0" smtClean="0"/>
              <a:t>	…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57348" y="4624044"/>
            <a:ext cx="207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GB" dirty="0" smtClean="0"/>
              <a:t>ame of function you will define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7745507" y="4213411"/>
            <a:ext cx="1650626" cy="4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07570" y="2304063"/>
            <a:ext cx="7456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makePink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document.body.style.backgroundColor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"Pink";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}//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makePink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g_pinkHeader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("pink");</a:t>
            </a: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g_pinkHeader.onclick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makePink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7946571" y="2472303"/>
            <a:ext cx="1328057" cy="64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flipH="1">
            <a:off x="7946571" y="3345737"/>
            <a:ext cx="1328057" cy="64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24999" y="2552577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742713" y="3302596"/>
            <a:ext cx="225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Getting a reference to the page element</a:t>
            </a:r>
            <a:endParaRPr lang="en-GB" dirty="0"/>
          </a:p>
        </p:txBody>
      </p:sp>
      <p:sp>
        <p:nvSpPr>
          <p:cNvPr id="11" name="Down Arrow 10"/>
          <p:cNvSpPr/>
          <p:nvPr/>
        </p:nvSpPr>
        <p:spPr>
          <a:xfrm flipV="1">
            <a:off x="2514600" y="4244459"/>
            <a:ext cx="783771" cy="1169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360714" y="5529943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Assigning the function as an “event handler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082142" y="4245429"/>
            <a:ext cx="2623458" cy="11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8141" y="5529943"/>
            <a:ext cx="38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Very important – NO BRACKETS!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65514" y="4245429"/>
            <a:ext cx="598715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658" y="4767943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kind of 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Also possible to do it with a function which has no name</a:t>
            </a:r>
          </a:p>
          <a:p>
            <a:r>
              <a:rPr lang="en-GB" dirty="0" smtClean="0"/>
              <a:t>Create the function an directly plug it in as an event listener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9714" y="3543490"/>
            <a:ext cx="6749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g_pinkHeader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("pink");</a:t>
            </a: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g_pinkHeader.onclick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function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(_event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document.body.style.backgroundColor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"Pink";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7064829" y="4173214"/>
            <a:ext cx="1328057" cy="642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610599" y="4320696"/>
            <a:ext cx="225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Anonymous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7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</a:t>
            </a:r>
            <a:r>
              <a:rPr lang="en-GB" dirty="0" smtClean="0"/>
              <a:t>multiple listeners for one event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07571" y="1690688"/>
            <a:ext cx="9834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showAlert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alert("Ooh, cheeky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}//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showAlert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goRed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evt.currentTarget.style.color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"red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}//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goRed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l_firstHeading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("head_1");</a:t>
            </a: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l_secondHeading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("head_2");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l_firstHeading.addEventListener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showAlert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l_secondHeading.addEventListener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goRed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7602071" y="4812122"/>
            <a:ext cx="845882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589466" y="4485551"/>
            <a:ext cx="337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</a:t>
            </a:r>
            <a:r>
              <a:rPr lang="en-GB" dirty="0" err="1" smtClean="0"/>
              <a:t>addEventListener</a:t>
            </a:r>
            <a:r>
              <a:rPr lang="en-GB" dirty="0" smtClean="0"/>
              <a:t>() allows us to add several event listeners to one element/event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4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663450" y="192990"/>
            <a:ext cx="1332000" cy="1332000"/>
            <a:chOff x="8060267" y="188241"/>
            <a:chExt cx="1440000" cy="144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064" y="611312"/>
              <a:ext cx="932405" cy="613833"/>
            </a:xfrm>
            <a:prstGeom prst="rect">
              <a:avLst/>
            </a:prstGeom>
          </p:spPr>
        </p:pic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8060267" y="188241"/>
              <a:ext cx="1440000" cy="1440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 Validation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42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for 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246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5"/>
                </a:solidFill>
              </a:rPr>
              <a:t>Lecture: </a:t>
            </a:r>
            <a:r>
              <a:rPr lang="en-GB" dirty="0" smtClean="0">
                <a:solidFill>
                  <a:schemeClr val="accent5"/>
                </a:solidFill>
              </a:rPr>
              <a:t>JavaScript 2.0</a:t>
            </a:r>
            <a:endParaRPr lang="en-GB" dirty="0" smtClean="0"/>
          </a:p>
          <a:p>
            <a:pPr lvl="1"/>
            <a:r>
              <a:rPr lang="en-GB" dirty="0" smtClean="0"/>
              <a:t>Event-Drive Programming</a:t>
            </a:r>
          </a:p>
          <a:p>
            <a:pPr lvl="1"/>
            <a:r>
              <a:rPr lang="en-GB" dirty="0" smtClean="0"/>
              <a:t>Document Object Model (DOM)</a:t>
            </a:r>
          </a:p>
          <a:p>
            <a:pPr lvl="1"/>
            <a:r>
              <a:rPr lang="en-GB" dirty="0" smtClean="0"/>
              <a:t>Form </a:t>
            </a:r>
            <a:r>
              <a:rPr lang="en-GB" dirty="0" smtClean="0"/>
              <a:t>Validation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for client-side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</p:spPr>
        <p:txBody>
          <a:bodyPr>
            <a:normAutofit/>
          </a:bodyPr>
          <a:lstStyle/>
          <a:p>
            <a:r>
              <a:rPr lang="en-GB" dirty="0"/>
              <a:t>In addition to server-side validation (</a:t>
            </a:r>
            <a:r>
              <a:rPr lang="en-GB" dirty="0" err="1"/>
              <a:t>php</a:t>
            </a:r>
            <a:r>
              <a:rPr lang="en-GB" dirty="0"/>
              <a:t>)</a:t>
            </a:r>
          </a:p>
          <a:p>
            <a:r>
              <a:rPr lang="en-GB" dirty="0" smtClean="0"/>
              <a:t>Client-side validation can be very helpful for the user</a:t>
            </a:r>
          </a:p>
          <a:p>
            <a:r>
              <a:rPr lang="en-GB" dirty="0" smtClean="0"/>
              <a:t>Provide feedback messages:</a:t>
            </a:r>
          </a:p>
          <a:p>
            <a:pPr lvl="1"/>
            <a:r>
              <a:rPr lang="en-GB" dirty="0" smtClean="0"/>
              <a:t>“this field is required” – for blank fields</a:t>
            </a:r>
          </a:p>
          <a:p>
            <a:pPr lvl="1"/>
            <a:r>
              <a:rPr lang="en-GB" dirty="0" smtClean="0"/>
              <a:t>“enter date in the format …” – when expecting a specific format in data</a:t>
            </a:r>
          </a:p>
          <a:p>
            <a:pPr lvl="1"/>
            <a:r>
              <a:rPr lang="en-GB" dirty="0" smtClean="0"/>
              <a:t>“invalid email address” – wrong format entered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15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Client-side Validation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492" cy="4557246"/>
          </a:xfrm>
        </p:spPr>
        <p:txBody>
          <a:bodyPr>
            <a:normAutofit/>
          </a:bodyPr>
          <a:lstStyle/>
          <a:p>
            <a:r>
              <a:rPr lang="en-GB" dirty="0" smtClean="0"/>
              <a:t>Built-in Validation</a:t>
            </a:r>
          </a:p>
          <a:p>
            <a:pPr lvl="1"/>
            <a:r>
              <a:rPr lang="en-GB" dirty="0" smtClean="0"/>
              <a:t>HTML 5 form validation features</a:t>
            </a:r>
          </a:p>
          <a:p>
            <a:pPr lvl="1"/>
            <a:r>
              <a:rPr lang="en-GB" dirty="0" smtClean="0"/>
              <a:t>Better performance but not customizable</a:t>
            </a:r>
          </a:p>
          <a:p>
            <a:pPr lvl="1"/>
            <a:r>
              <a:rPr lang="en-GB" dirty="0" smtClean="0"/>
              <a:t>E.g. “required”, “min”, “max”</a:t>
            </a:r>
            <a:endParaRPr lang="en-GB" dirty="0"/>
          </a:p>
          <a:p>
            <a:r>
              <a:rPr lang="en-GB" dirty="0" smtClean="0"/>
              <a:t>JavaScript Validation</a:t>
            </a:r>
          </a:p>
          <a:p>
            <a:pPr lvl="1"/>
            <a:r>
              <a:rPr lang="en-GB" dirty="0" smtClean="0"/>
              <a:t>JS code</a:t>
            </a:r>
          </a:p>
          <a:p>
            <a:pPr lvl="1"/>
            <a:r>
              <a:rPr lang="en-GB" dirty="0" smtClean="0"/>
              <a:t>Customizable but you need to create it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7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test form elements?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1492" cy="4557246"/>
          </a:xfrm>
        </p:spPr>
        <p:txBody>
          <a:bodyPr>
            <a:normAutofit/>
          </a:bodyPr>
          <a:lstStyle/>
          <a:p>
            <a:r>
              <a:rPr lang="en-GB" dirty="0"/>
              <a:t>Get a reference to the element</a:t>
            </a:r>
          </a:p>
          <a:p>
            <a:r>
              <a:rPr lang="en-GB" dirty="0"/>
              <a:t>element.dataset.name</a:t>
            </a:r>
          </a:p>
          <a:p>
            <a:pPr lvl="1"/>
            <a:r>
              <a:rPr lang="en-GB" dirty="0" smtClean="0"/>
              <a:t>e.g</a:t>
            </a:r>
            <a:r>
              <a:rPr lang="en-GB" dirty="0"/>
              <a:t>.  </a:t>
            </a:r>
            <a:r>
              <a:rPr lang="en-GB" dirty="0" err="1"/>
              <a:t>l_element.dataset.price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smtClean="0"/>
              <a:t>HTML </a:t>
            </a:r>
            <a:r>
              <a:rPr lang="en-GB" dirty="0" smtClean="0"/>
              <a:t>– JavaScript 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7" y="1825626"/>
            <a:ext cx="4937763" cy="4557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&lt;form&gt;</a:t>
            </a:r>
          </a:p>
          <a:p>
            <a:pPr marL="0" indent="0">
              <a:buNone/>
            </a:pPr>
            <a:r>
              <a:rPr lang="en-GB" sz="2400" dirty="0"/>
              <a:t>  &lt;label for="mail</a:t>
            </a:r>
            <a:r>
              <a:rPr lang="en-GB" sz="2400" dirty="0" smtClean="0"/>
              <a:t>"&gt;Please provide you </a:t>
            </a:r>
            <a:r>
              <a:rPr lang="en-GB" sz="2400" dirty="0"/>
              <a:t>e-mail address:&lt;/label&gt;</a:t>
            </a:r>
          </a:p>
          <a:p>
            <a:pPr marL="0" indent="0">
              <a:buNone/>
            </a:pPr>
            <a:r>
              <a:rPr lang="en-GB" sz="2400" dirty="0"/>
              <a:t>  &lt;input type="email" id="mail" name="mail"&gt;</a:t>
            </a:r>
          </a:p>
          <a:p>
            <a:pPr marL="0" indent="0">
              <a:buNone/>
            </a:pPr>
            <a:r>
              <a:rPr lang="en-GB" sz="2400" dirty="0"/>
              <a:t>  &lt;button&gt;Submit&lt;/button&gt;</a:t>
            </a:r>
          </a:p>
          <a:p>
            <a:pPr marL="0" indent="0">
              <a:buNone/>
            </a:pPr>
            <a:r>
              <a:rPr lang="en-GB" sz="2400" dirty="0"/>
              <a:t>&lt;/form&gt;</a:t>
            </a:r>
            <a:endParaRPr lang="en-GB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663" y="1825625"/>
            <a:ext cx="5328138" cy="455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/>
              <a:t>&lt;</a:t>
            </a:r>
            <a:r>
              <a:rPr lang="en-GB" sz="2200" dirty="0"/>
              <a:t>script</a:t>
            </a:r>
            <a:r>
              <a:rPr lang="en-GB" sz="2200" dirty="0" smtClean="0"/>
              <a:t>&gt;</a:t>
            </a:r>
          </a:p>
          <a:p>
            <a:pPr marL="457200" lvl="1" indent="0">
              <a:buNone/>
            </a:pPr>
            <a:r>
              <a:rPr lang="en-GB" sz="2000" dirty="0" err="1"/>
              <a:t>const</a:t>
            </a:r>
            <a:r>
              <a:rPr lang="en-GB" sz="2000" dirty="0"/>
              <a:t> email = </a:t>
            </a:r>
            <a:r>
              <a:rPr lang="en-GB" sz="2000" dirty="0" err="1"/>
              <a:t>document.getElementById</a:t>
            </a:r>
            <a:r>
              <a:rPr lang="en-GB" sz="2000" dirty="0"/>
              <a:t>("mail</a:t>
            </a:r>
            <a:r>
              <a:rPr lang="en-GB" sz="2000" dirty="0" smtClean="0"/>
              <a:t>");</a:t>
            </a:r>
            <a:endParaRPr lang="en-GB" sz="2000" dirty="0"/>
          </a:p>
          <a:p>
            <a:pPr marL="457200" lvl="1" indent="0">
              <a:buNone/>
            </a:pPr>
            <a:r>
              <a:rPr lang="en-GB" sz="2000" dirty="0" err="1"/>
              <a:t>email.addEventListener</a:t>
            </a:r>
            <a:r>
              <a:rPr lang="en-GB" sz="2000" dirty="0"/>
              <a:t>("input", function (event) {</a:t>
            </a:r>
          </a:p>
          <a:p>
            <a:pPr marL="457200" lvl="1" indent="0">
              <a:buNone/>
            </a:pPr>
            <a:r>
              <a:rPr lang="en-GB" sz="2000" dirty="0" smtClean="0"/>
              <a:t>if </a:t>
            </a:r>
            <a:r>
              <a:rPr lang="en-GB" sz="2000" dirty="0"/>
              <a:t>(</a:t>
            </a:r>
            <a:r>
              <a:rPr lang="en-GB" sz="2000" dirty="0" err="1"/>
              <a:t>email.validity.typeMismatch</a:t>
            </a:r>
            <a:r>
              <a:rPr lang="en-GB" sz="2000" dirty="0"/>
              <a:t>) {</a:t>
            </a:r>
          </a:p>
          <a:p>
            <a:pPr marL="457200" lvl="1" indent="0">
              <a:buNone/>
            </a:pPr>
            <a:r>
              <a:rPr lang="en-GB" sz="2000" dirty="0"/>
              <a:t>    </a:t>
            </a:r>
            <a:r>
              <a:rPr lang="en-GB" sz="2000" dirty="0" err="1"/>
              <a:t>email.setCustomValidity</a:t>
            </a:r>
            <a:r>
              <a:rPr lang="en-GB" sz="2000" dirty="0" smtClean="0"/>
              <a:t>(“Please provide </a:t>
            </a:r>
            <a:r>
              <a:rPr lang="en-GB" sz="2000" dirty="0"/>
              <a:t>an e-mail address!");</a:t>
            </a:r>
          </a:p>
          <a:p>
            <a:pPr marL="457200" lvl="1" indent="0">
              <a:buNone/>
            </a:pPr>
            <a:r>
              <a:rPr lang="en-GB" sz="2000" dirty="0"/>
              <a:t>  } else {</a:t>
            </a:r>
          </a:p>
          <a:p>
            <a:pPr marL="457200" lvl="1" indent="0">
              <a:buNone/>
            </a:pPr>
            <a:r>
              <a:rPr lang="en-GB" sz="2000" dirty="0"/>
              <a:t>    </a:t>
            </a:r>
            <a:r>
              <a:rPr lang="en-GB" sz="2000" dirty="0" err="1"/>
              <a:t>email.setCustomValidity</a:t>
            </a:r>
            <a:r>
              <a:rPr lang="en-GB" sz="2000" dirty="0"/>
              <a:t>("");</a:t>
            </a:r>
          </a:p>
          <a:p>
            <a:pPr marL="457200" lvl="1" indent="0">
              <a:buNone/>
            </a:pPr>
            <a:r>
              <a:rPr lang="en-GB" sz="2000" dirty="0"/>
              <a:t>  }</a:t>
            </a:r>
          </a:p>
          <a:p>
            <a:pPr marL="457200" lvl="1" indent="0">
              <a:buNone/>
            </a:pPr>
            <a:r>
              <a:rPr lang="en-GB" sz="2000" dirty="0" smtClean="0"/>
              <a:t>});</a:t>
            </a:r>
          </a:p>
          <a:p>
            <a:pPr marL="0" indent="0">
              <a:buNone/>
            </a:pPr>
            <a:r>
              <a:rPr lang="en-GB" sz="2200" dirty="0" smtClean="0"/>
              <a:t>&lt;/</a:t>
            </a:r>
            <a:r>
              <a:rPr lang="en-GB" sz="2200" dirty="0"/>
              <a:t>script&gt;</a:t>
            </a:r>
            <a:endParaRPr lang="en-GB" sz="2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13960" y="601353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46640" y="6013538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Finding </a:t>
            </a:r>
            <a:r>
              <a:rPr lang="en-GB" dirty="0" smtClean="0"/>
              <a:t>Order</a:t>
            </a:r>
            <a:r>
              <a:rPr lang="en-GB" dirty="0" smtClean="0"/>
              <a:t> </a:t>
            </a:r>
            <a:r>
              <a:rPr lang="en-GB" dirty="0"/>
              <a:t>T</a:t>
            </a:r>
            <a:r>
              <a:rPr lang="en-GB" dirty="0" smtClean="0"/>
              <a:t>otal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Scenario</a:t>
            </a:r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 smtClean="0"/>
              <a:t>have a form on the </a:t>
            </a:r>
            <a:r>
              <a:rPr lang="en-GB" dirty="0" smtClean="0"/>
              <a:t>page, with </a:t>
            </a:r>
            <a:r>
              <a:rPr lang="en-GB" dirty="0" smtClean="0"/>
              <a:t>the id “</a:t>
            </a:r>
            <a:r>
              <a:rPr lang="en-GB" dirty="0" err="1" smtClean="0"/>
              <a:t>orderForm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There is a </a:t>
            </a:r>
            <a:r>
              <a:rPr lang="en-GB" dirty="0" smtClean="0"/>
              <a:t>box at the end of the form, </a:t>
            </a:r>
            <a:r>
              <a:rPr lang="en-GB" dirty="0" smtClean="0"/>
              <a:t>for the total to be displayed </a:t>
            </a:r>
            <a:r>
              <a:rPr lang="en-GB" dirty="0" smtClean="0"/>
              <a:t>in, </a:t>
            </a:r>
            <a:r>
              <a:rPr lang="en-GB" dirty="0" smtClean="0"/>
              <a:t>with the id “total”</a:t>
            </a:r>
          </a:p>
          <a:p>
            <a:r>
              <a:rPr lang="en-GB" dirty="0" smtClean="0"/>
              <a:t>There are several checkboxes, each of which has a data-price attribute set to the price of the item.</a:t>
            </a:r>
          </a:p>
          <a:p>
            <a:r>
              <a:rPr lang="en-GB" dirty="0" smtClean="0"/>
              <a:t>The user checks the checkbox if they want the item.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0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</a:t>
            </a:r>
            <a:r>
              <a:rPr lang="en-GB" dirty="0" smtClean="0"/>
              <a:t> JS solution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675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_form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orderForm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l_total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l_form.getElementById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(‘total');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t_checkboxes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l_form.querySelectorAll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('input[data-price][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type=checkbox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]');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_cbCount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t_checkboxes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t_totalPrice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(let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t_cbCount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t_box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t_checkboxes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t_box.checked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t_totalPrice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t_box.dataset.price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}//if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}//for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l_total.value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t_totalPrice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7648494" y="1884879"/>
            <a:ext cx="845882" cy="2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643254" y="1413080"/>
            <a:ext cx="337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reference to the form and the total box and saving them into variables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flipH="1">
            <a:off x="8252974" y="2530197"/>
            <a:ext cx="845882" cy="2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240369" y="2362446"/>
            <a:ext cx="277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reference (as array) of ALL CHECKBOXES in the form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flipH="1">
            <a:off x="6122413" y="3377304"/>
            <a:ext cx="2379328" cy="2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43254" y="3222034"/>
            <a:ext cx="337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the length of the array (number of checkboxes)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 flipH="1">
            <a:off x="6122413" y="3967483"/>
            <a:ext cx="2379328" cy="27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43254" y="3919804"/>
            <a:ext cx="33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Initialize the total price to 0</a:t>
            </a:r>
            <a:endParaRPr lang="en-GB" dirty="0"/>
          </a:p>
        </p:txBody>
      </p:sp>
      <p:sp>
        <p:nvSpPr>
          <p:cNvPr id="15" name="Right Arrow 14"/>
          <p:cNvSpPr/>
          <p:nvPr/>
        </p:nvSpPr>
        <p:spPr>
          <a:xfrm flipH="1">
            <a:off x="6122413" y="4533470"/>
            <a:ext cx="2379328" cy="27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643254" y="4341042"/>
            <a:ext cx="337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Loop through the array of checkboxes</a:t>
            </a:r>
            <a:endParaRPr lang="en-GB" dirty="0"/>
          </a:p>
        </p:txBody>
      </p:sp>
      <p:sp>
        <p:nvSpPr>
          <p:cNvPr id="17" name="Right Arrow 16"/>
          <p:cNvSpPr/>
          <p:nvPr/>
        </p:nvSpPr>
        <p:spPr>
          <a:xfrm flipH="1">
            <a:off x="7663541" y="5146940"/>
            <a:ext cx="845882" cy="2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643254" y="5039279"/>
            <a:ext cx="337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checkbox is checked, add the price (taken from the data-price value) to the accumulative total.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 flipH="1">
            <a:off x="6115048" y="6346422"/>
            <a:ext cx="2379328" cy="27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8635889" y="6298743"/>
            <a:ext cx="33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Display the total 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2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198" y="1690688"/>
            <a:ext cx="10585940" cy="4674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 err="1" smtClean="0"/>
              <a:t>l_form.CheckValue.onclick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calculateTotal</a:t>
            </a:r>
            <a:r>
              <a:rPr lang="en-US" altLang="en-US" sz="2400" dirty="0"/>
              <a:t>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endParaRPr lang="en-US" altLang="en-US" sz="2400" dirty="0" smtClean="0"/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 smtClean="0"/>
              <a:t>//creating an event listener</a:t>
            </a:r>
            <a:endParaRPr lang="en-US" altLang="en-US" sz="2400" dirty="0"/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 err="1"/>
              <a:t>window.addEventListener</a:t>
            </a:r>
            <a:r>
              <a:rPr lang="en-US" altLang="en-US" sz="2400" dirty="0"/>
              <a:t>('load', function() {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    'use strict';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const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l_form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document.getElementById</a:t>
            </a:r>
            <a:r>
              <a:rPr lang="en-US" altLang="en-US" sz="2400" dirty="0"/>
              <a:t>('</a:t>
            </a:r>
            <a:r>
              <a:rPr lang="en-US" altLang="en-US" sz="2400" dirty="0" err="1"/>
              <a:t>orderForm</a:t>
            </a:r>
            <a:r>
              <a:rPr lang="en-US" altLang="en-US" sz="2400" dirty="0"/>
              <a:t>')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l_form.CheckValue.onclick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calculateTotal</a:t>
            </a:r>
            <a:r>
              <a:rPr lang="en-US" altLang="en-US" sz="2400" dirty="0" smtClean="0"/>
              <a:t>;</a:t>
            </a:r>
            <a:endParaRPr lang="en-US" altLang="en-US" sz="2400" dirty="0"/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    function </a:t>
            </a:r>
            <a:r>
              <a:rPr lang="en-US" altLang="en-US" sz="2400" dirty="0" err="1"/>
              <a:t>calculateTotal</a:t>
            </a:r>
            <a:r>
              <a:rPr lang="en-US" altLang="en-US" sz="2400" dirty="0"/>
              <a:t>() {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…</a:t>
            </a:r>
            <a:endParaRPr lang="en-US" altLang="en-US" sz="2400" dirty="0"/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    }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400" dirty="0"/>
              <a:t>});</a:t>
            </a:r>
            <a:endParaRPr lang="en-US" altLang="en-US" sz="2400" dirty="0">
              <a:solidFill>
                <a:srgbClr val="000000"/>
              </a:solidFill>
              <a:latin typeface="Genev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JS event handler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Thank you!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433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051" y="-229354"/>
            <a:ext cx="2156797" cy="2031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Event-Driven Programming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703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smtClean="0"/>
              <a:t>Normal” Program </a:t>
            </a:r>
            <a:r>
              <a:rPr lang="en-GB" dirty="0"/>
              <a:t>Vs “Event-Driven”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Follows code from start to end</a:t>
            </a:r>
          </a:p>
          <a:p>
            <a:endParaRPr lang="en-GB" dirty="0"/>
          </a:p>
          <a:p>
            <a:r>
              <a:rPr lang="en-GB" dirty="0" smtClean="0"/>
              <a:t>With interactivity</a:t>
            </a:r>
          </a:p>
          <a:p>
            <a:pPr lvl="1"/>
            <a:r>
              <a:rPr lang="en-GB" dirty="0" smtClean="0"/>
              <a:t>Follows the same flow</a:t>
            </a:r>
          </a:p>
          <a:p>
            <a:pPr lvl="1"/>
            <a:r>
              <a:rPr lang="en-GB" dirty="0" smtClean="0"/>
              <a:t>Stops to ask for input (maybe multiple times)</a:t>
            </a:r>
          </a:p>
          <a:p>
            <a:pPr lvl="1"/>
            <a:r>
              <a:rPr lang="en-GB" dirty="0" smtClean="0"/>
              <a:t>Carries on after input</a:t>
            </a:r>
          </a:p>
          <a:p>
            <a:pPr lvl="1"/>
            <a:r>
              <a:rPr lang="en-GB" dirty="0" smtClean="0"/>
              <a:t>Ends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Event-driven has an initial setup to wait/expect for an event</a:t>
            </a:r>
          </a:p>
          <a:p>
            <a:r>
              <a:rPr lang="en-GB" dirty="0" smtClean="0"/>
              <a:t>The user chooses an action, through a GUI element</a:t>
            </a:r>
          </a:p>
          <a:p>
            <a:r>
              <a:rPr lang="en-GB" dirty="0" smtClean="0"/>
              <a:t>When an event is detected, the program calls a function/method</a:t>
            </a:r>
          </a:p>
          <a:p>
            <a:r>
              <a:rPr lang="en-GB" dirty="0" smtClean="0"/>
              <a:t>Executes the function/method and then waits for another event</a:t>
            </a:r>
          </a:p>
        </p:txBody>
      </p:sp>
    </p:spTree>
    <p:extLst>
      <p:ext uri="{BB962C8B-B14F-4D97-AF65-F5344CB8AC3E}">
        <p14:creationId xmlns:p14="http://schemas.microsoft.com/office/powerpoint/2010/main" val="17272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Event? Event-Handler? Event-Listener?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6559953" cy="455724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Event </a:t>
            </a:r>
          </a:p>
          <a:p>
            <a:pPr lvl="1"/>
            <a:r>
              <a:rPr lang="en-GB" dirty="0" smtClean="0"/>
              <a:t>Actions </a:t>
            </a:r>
            <a:r>
              <a:rPr lang="en-GB" dirty="0" smtClean="0"/>
              <a:t>that happen to HTML elements.</a:t>
            </a:r>
          </a:p>
          <a:p>
            <a:pPr lvl="1"/>
            <a:r>
              <a:rPr lang="en-GB" dirty="0"/>
              <a:t>JavaScript can react </a:t>
            </a:r>
            <a:r>
              <a:rPr lang="en-GB" dirty="0" smtClean="0"/>
              <a:t>on </a:t>
            </a:r>
            <a:r>
              <a:rPr lang="en-GB" dirty="0"/>
              <a:t>these actions or </a:t>
            </a:r>
            <a:r>
              <a:rPr lang="en-GB" dirty="0" smtClean="0"/>
              <a:t>events</a:t>
            </a:r>
          </a:p>
          <a:p>
            <a:endParaRPr lang="en-GB" dirty="0" smtClean="0"/>
          </a:p>
          <a:p>
            <a:r>
              <a:rPr lang="en-GB" b="1" dirty="0" smtClean="0"/>
              <a:t>Event-listener</a:t>
            </a:r>
          </a:p>
          <a:p>
            <a:pPr lvl="1"/>
            <a:r>
              <a:rPr lang="en-GB" dirty="0" smtClean="0"/>
              <a:t>The listener waits to listen (expects) for an event to happen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Event-handler</a:t>
            </a:r>
          </a:p>
          <a:p>
            <a:pPr lvl="1"/>
            <a:r>
              <a:rPr lang="en-GB" dirty="0" smtClean="0"/>
              <a:t>Usually a JS function that runs when the event happens</a:t>
            </a:r>
          </a:p>
          <a:p>
            <a:pPr lvl="1"/>
            <a:r>
              <a:rPr lang="en-GB" dirty="0" smtClean="0"/>
              <a:t>This is the code that runs in response to that event (the one the event-listener identified)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07" y="2904564"/>
            <a:ext cx="3569893" cy="39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Inline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4557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//button that calls the function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bgChange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when clicked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bgChange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()"&gt;Press me&lt;/button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//function to change the background colour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bgChange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randomCol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(' + random(255) + ',' + random(255) + ',' + random(255) + ')';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document.body.style.backgroundColor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randomCol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*avoid inline event handlers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9240" y="2371600"/>
            <a:ext cx="143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 Listener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54487" y="2634939"/>
            <a:ext cx="4634753" cy="5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23247" y="2205318"/>
            <a:ext cx="3263153" cy="3765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70111" y="3017931"/>
            <a:ext cx="10930218" cy="26477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04343" y="5019363"/>
            <a:ext cx="143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Event 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1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690688"/>
            <a:ext cx="12192000" cy="4692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HTML Events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90054"/>
              </p:ext>
            </p:extLst>
          </p:nvPr>
        </p:nvGraphicFramePr>
        <p:xfrm>
          <a:off x="838198" y="1927249"/>
          <a:ext cx="10515602" cy="415537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81521"/>
                <a:gridCol w="8234081"/>
              </a:tblGrid>
              <a:tr h="420869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b="1" dirty="0">
                          <a:effectLst/>
                        </a:rPr>
                        <a:t>Event</a:t>
                      </a: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b="1" dirty="0">
                          <a:effectLst/>
                        </a:rPr>
                        <a:t>Description</a:t>
                      </a:r>
                    </a:p>
                  </a:txBody>
                  <a:tcPr marL="50597" marR="50597" marT="50597" marB="50597"/>
                </a:tc>
              </a:tr>
              <a:tr h="420869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err="1">
                          <a:effectLst/>
                        </a:rPr>
                        <a:t>onchange</a:t>
                      </a:r>
                      <a:endParaRPr lang="en-GB" sz="2400" dirty="0">
                        <a:effectLst/>
                      </a:endParaRP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effectLst/>
                        </a:rPr>
                        <a:t>An HTML element has been changed</a:t>
                      </a:r>
                    </a:p>
                  </a:txBody>
                  <a:tcPr marL="50597" marR="50597" marT="50597" marB="50597"/>
                </a:tc>
              </a:tr>
              <a:tr h="420869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err="1">
                          <a:effectLst/>
                        </a:rPr>
                        <a:t>onclick</a:t>
                      </a:r>
                      <a:endParaRPr lang="en-GB" sz="2400" dirty="0">
                        <a:effectLst/>
                      </a:endParaRP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effectLst/>
                        </a:rPr>
                        <a:t>The user clicks an HTML element</a:t>
                      </a:r>
                    </a:p>
                  </a:txBody>
                  <a:tcPr marL="50597" marR="50597" marT="50597" marB="50597"/>
                </a:tc>
              </a:tr>
              <a:tr h="57189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effectLst/>
                        </a:rPr>
                        <a:t>onmouseover</a:t>
                      </a: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The user moves the mouse over an HTML element</a:t>
                      </a:r>
                    </a:p>
                  </a:txBody>
                  <a:tcPr marL="50597" marR="50597" marT="50597" marB="50597"/>
                </a:tc>
              </a:tr>
              <a:tr h="57189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effectLst/>
                        </a:rPr>
                        <a:t>onmouseout</a:t>
                      </a: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50597" marR="50597" marT="50597" marB="50597"/>
                </a:tc>
              </a:tr>
              <a:tr h="420869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effectLst/>
                        </a:rPr>
                        <a:t>onkeydown</a:t>
                      </a: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The user pushes a keyboard key</a:t>
                      </a:r>
                    </a:p>
                  </a:txBody>
                  <a:tcPr marL="50597" marR="50597" marT="50597" marB="50597"/>
                </a:tc>
              </a:tr>
              <a:tr h="57189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effectLst/>
                        </a:rPr>
                        <a:t>onload</a:t>
                      </a: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50597" marR="50597" marT="50597" marB="50597"/>
                </a:tc>
              </a:tr>
              <a:tr h="57189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smtClean="0">
                          <a:effectLst/>
                        </a:rPr>
                        <a:t>submit</a:t>
                      </a:r>
                      <a:endParaRPr lang="en-GB" sz="2400" dirty="0">
                        <a:effectLst/>
                      </a:endParaRPr>
                    </a:p>
                  </a:txBody>
                  <a:tcPr marL="101194" marR="50597" marT="50597" marB="505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 smtClean="0">
                          <a:effectLst/>
                        </a:rPr>
                        <a:t>[Form]</a:t>
                      </a:r>
                      <a:r>
                        <a:rPr lang="en-GB" sz="2400" baseline="0" dirty="0" smtClean="0">
                          <a:effectLst/>
                        </a:rPr>
                        <a:t> – when the submit button of a form is pressed</a:t>
                      </a:r>
                      <a:endParaRPr lang="en-GB" sz="2400" dirty="0">
                        <a:effectLst/>
                      </a:endParaRPr>
                    </a:p>
                  </a:txBody>
                  <a:tcPr marL="50597" marR="50597" marT="50597" marB="50597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9093" y="6435353"/>
            <a:ext cx="700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Full list of events: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developer.mozilla.org/en-US/docs/Web/Events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215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Document Object Model (DOM)</a:t>
            </a:r>
            <a:endParaRPr lang="en-GB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0663450" y="192990"/>
            <a:ext cx="1332000" cy="1332000"/>
            <a:chOff x="8060267" y="188241"/>
            <a:chExt cx="1440000" cy="144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65"/>
            <a:stretch/>
          </p:blipFill>
          <p:spPr>
            <a:xfrm>
              <a:off x="8398446" y="421988"/>
              <a:ext cx="763640" cy="870745"/>
            </a:xfrm>
            <a:prstGeom prst="rect">
              <a:avLst/>
            </a:prstGeom>
          </p:spPr>
        </p:pic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8060267" y="188241"/>
              <a:ext cx="1440000" cy="14400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4917143" cy="4557246"/>
          </a:xfrm>
        </p:spPr>
        <p:txBody>
          <a:bodyPr>
            <a:normAutofit/>
          </a:bodyPr>
          <a:lstStyle/>
          <a:p>
            <a:r>
              <a:rPr lang="en-GB" dirty="0" smtClean="0"/>
              <a:t>Hierarchical model of HTML page elements</a:t>
            </a:r>
          </a:p>
          <a:p>
            <a:endParaRPr lang="en-GB" dirty="0" smtClean="0"/>
          </a:p>
          <a:p>
            <a:r>
              <a:rPr lang="en-GB" dirty="0" smtClean="0"/>
              <a:t>JS scripts have access to all HTML page elements through DOM</a:t>
            </a:r>
          </a:p>
          <a:p>
            <a:pPr lvl="1"/>
            <a:r>
              <a:rPr lang="en-GB" dirty="0" smtClean="0"/>
              <a:t>HTML </a:t>
            </a:r>
            <a:r>
              <a:rPr lang="en-GB" dirty="0"/>
              <a:t>elements as </a:t>
            </a:r>
            <a:r>
              <a:rPr lang="en-GB" b="1" dirty="0"/>
              <a:t>objects</a:t>
            </a:r>
            <a:endParaRPr lang="en-GB" dirty="0"/>
          </a:p>
          <a:p>
            <a:pPr lvl="1"/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HTML </a:t>
            </a:r>
            <a:r>
              <a:rPr lang="en-GB" dirty="0" smtClean="0"/>
              <a:t>elements have </a:t>
            </a:r>
            <a:r>
              <a:rPr lang="en-GB" b="1" dirty="0" smtClean="0"/>
              <a:t>properties, events and methods</a:t>
            </a:r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6933478"/>
              </p:ext>
            </p:extLst>
          </p:nvPr>
        </p:nvGraphicFramePr>
        <p:xfrm>
          <a:off x="4936564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45271" y="1707138"/>
            <a:ext cx="143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element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92776" y="2187388"/>
            <a:ext cx="1598706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681882" y="2339788"/>
            <a:ext cx="762000" cy="10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26270" y="2384611"/>
            <a:ext cx="336177" cy="200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1314</Words>
  <Application>Microsoft Office PowerPoint</Application>
  <PresentationFormat>Widescreen</PresentationFormat>
  <Paragraphs>306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Geneva</vt:lpstr>
      <vt:lpstr>Monotype Sorts</vt:lpstr>
      <vt:lpstr>Times New Roman</vt:lpstr>
      <vt:lpstr>Office Theme</vt:lpstr>
      <vt:lpstr>Web Programming | KF5002</vt:lpstr>
      <vt:lpstr>Objectives for this lecture</vt:lpstr>
      <vt:lpstr>Event-Driven Programming</vt:lpstr>
      <vt:lpstr>“Normal” Program Vs “Event-Driven” Program</vt:lpstr>
      <vt:lpstr>Event? Event-Handler? Event-Listener?</vt:lpstr>
      <vt:lpstr>Example – Inline event handlers</vt:lpstr>
      <vt:lpstr>Common HTML Events</vt:lpstr>
      <vt:lpstr>Document Object Model (DOM)</vt:lpstr>
      <vt:lpstr>DOM</vt:lpstr>
      <vt:lpstr>Common DOM methods and properties </vt:lpstr>
      <vt:lpstr>Example</vt:lpstr>
      <vt:lpstr>Other ways to find/change HTML elements</vt:lpstr>
      <vt:lpstr>Single or Multiple elements</vt:lpstr>
      <vt:lpstr>Add/Delete HTML elements</vt:lpstr>
      <vt:lpstr>Workflow</vt:lpstr>
      <vt:lpstr>Example</vt:lpstr>
      <vt:lpstr>Anonymous Functions</vt:lpstr>
      <vt:lpstr>Add multiple listeners for one event</vt:lpstr>
      <vt:lpstr>Form Validation</vt:lpstr>
      <vt:lpstr>JavaScript for client-side validation</vt:lpstr>
      <vt:lpstr>Client-side Validation Types</vt:lpstr>
      <vt:lpstr>How to test form elements?</vt:lpstr>
      <vt:lpstr>Example: HTML – JavaScript </vt:lpstr>
      <vt:lpstr>Example: Finding Order Total</vt:lpstr>
      <vt:lpstr>Example – JS solution</vt:lpstr>
      <vt:lpstr>Example – JS event handler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| KF5002</dc:title>
  <dc:creator>Microsoft account</dc:creator>
  <cp:lastModifiedBy>Microsoft account</cp:lastModifiedBy>
  <cp:revision>73</cp:revision>
  <dcterms:created xsi:type="dcterms:W3CDTF">2020-11-08T17:23:07Z</dcterms:created>
  <dcterms:modified xsi:type="dcterms:W3CDTF">2020-11-16T05:05:17Z</dcterms:modified>
</cp:coreProperties>
</file>