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2" r:id="rId4"/>
    <p:sldId id="261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94627"/>
  </p:normalViewPr>
  <p:slideViewPr>
    <p:cSldViewPr snapToGrid="0" snapToObjects="1">
      <p:cViewPr>
        <p:scale>
          <a:sx n="90" d="100"/>
          <a:sy n="90" d="100"/>
        </p:scale>
        <p:origin x="328" y="152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08.12.18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08.12.18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 smtClean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Datum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 smtClean="0"/>
              <a:t>Überschrift (Calibri 40pt)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Erste Ebene</a:t>
            </a:r>
          </a:p>
          <a:p>
            <a:pPr lvl="1"/>
            <a:r>
              <a:rPr lang="de-AT" dirty="0" smtClean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 smtClean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 smtClean="0"/>
              <a:t>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 smtClean="0"/>
              <a:t>Erste Ebene (32pt)</a:t>
            </a:r>
          </a:p>
          <a:p>
            <a:pPr lvl="1"/>
            <a:r>
              <a:rPr lang="de-AT" dirty="0" smtClean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 smtClean="0"/>
              <a:t>Bildtitel (20pt, </a:t>
            </a:r>
            <a:r>
              <a:rPr lang="de-AT" dirty="0" err="1" smtClean="0"/>
              <a:t>bold</a:t>
            </a:r>
            <a:r>
              <a:rPr lang="de-AT" dirty="0" smtClean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 smtClean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 smtClean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Erste Ebene (Calibri 32pt)</a:t>
            </a:r>
          </a:p>
          <a:p>
            <a:pPr lvl="1"/>
            <a:r>
              <a:rPr lang="de-AT" dirty="0" smtClean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AT" dirty="0" smtClean="0"/>
              <a:t>Anomalien in Netzwerksystemen</a:t>
            </a:r>
            <a:endParaRPr lang="de-AT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sz="4800" dirty="0" smtClean="0"/>
              <a:t>Datenbankmanagement </a:t>
            </a:r>
            <a:r>
              <a:rPr lang="mr-IN" sz="4800" dirty="0" smtClean="0"/>
              <a:t>–</a:t>
            </a:r>
            <a:r>
              <a:rPr lang="de-AT" sz="4800" dirty="0" smtClean="0"/>
              <a:t> Teil 2</a:t>
            </a:r>
            <a:endParaRPr lang="de-AT" sz="4800" dirty="0"/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	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Datenbankmanagement </a:t>
            </a:r>
            <a:r>
              <a:rPr lang="mr-IN" dirty="0" smtClean="0"/>
              <a:t>–</a:t>
            </a:r>
            <a:r>
              <a:rPr lang="de-DE" dirty="0" smtClean="0"/>
              <a:t> Teil 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35928" y="1209986"/>
            <a:ext cx="8135936" cy="648586"/>
          </a:xfrm>
        </p:spPr>
        <p:txBody>
          <a:bodyPr>
            <a:noAutofit/>
          </a:bodyPr>
          <a:lstStyle/>
          <a:p>
            <a:r>
              <a:rPr lang="de-AT" sz="4400" dirty="0" smtClean="0"/>
              <a:t>Entity-</a:t>
            </a:r>
            <a:r>
              <a:rPr lang="de-AT" sz="4400" dirty="0" err="1" smtClean="0"/>
              <a:t>Relationship</a:t>
            </a:r>
            <a:r>
              <a:rPr lang="de-AT" sz="4400" dirty="0" smtClean="0"/>
              <a:t>-</a:t>
            </a:r>
            <a:r>
              <a:rPr lang="de-AT" sz="4400" dirty="0" err="1" smtClean="0"/>
              <a:t>Diagram</a:t>
            </a:r>
            <a:endParaRPr lang="de-AT" sz="4400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6" y="1858572"/>
            <a:ext cx="6725635" cy="40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	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Datenbankmanagement </a:t>
            </a:r>
            <a:r>
              <a:rPr lang="mr-IN" dirty="0" smtClean="0"/>
              <a:t>–</a:t>
            </a:r>
            <a:r>
              <a:rPr lang="de-DE" dirty="0" smtClean="0"/>
              <a:t> Teil 2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1" name="Titel 9"/>
          <p:cNvSpPr>
            <a:spLocks noGrp="1"/>
          </p:cNvSpPr>
          <p:nvPr>
            <p:ph type="title"/>
          </p:nvPr>
        </p:nvSpPr>
        <p:spPr>
          <a:xfrm>
            <a:off x="585935" y="1136342"/>
            <a:ext cx="8035924" cy="648586"/>
          </a:xfrm>
        </p:spPr>
        <p:txBody>
          <a:bodyPr>
            <a:noAutofit/>
          </a:bodyPr>
          <a:lstStyle/>
          <a:p>
            <a:r>
              <a:rPr lang="de-AT" sz="4400" dirty="0" err="1" smtClean="0"/>
              <a:t>Wireshark</a:t>
            </a:r>
            <a:endParaRPr lang="de-AT" sz="4400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03" y="1999240"/>
            <a:ext cx="6756187" cy="381349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25803" y="5812732"/>
            <a:ext cx="764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 smtClean="0"/>
              <a:t>fossbytes.com</a:t>
            </a:r>
            <a:r>
              <a:rPr lang="de-DE" sz="1200" dirty="0" smtClean="0"/>
              <a:t>/wireshark-2-0-5-released-world-most-popular-network-traffic-analyzer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788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13.12.2018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Bildschirmpräsentation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Calibri</vt:lpstr>
      <vt:lpstr>Estrangelo Edessa</vt:lpstr>
      <vt:lpstr>Georgia</vt:lpstr>
      <vt:lpstr>Mangal</vt:lpstr>
      <vt:lpstr>Arial</vt:lpstr>
      <vt:lpstr>Master - Applied Computer Sciences</vt:lpstr>
      <vt:lpstr>Datenbankmanagement – Teil 2</vt:lpstr>
      <vt:lpstr>Entity-Relationship-Diagram</vt:lpstr>
      <vt:lpstr>Wireshark</vt:lpstr>
      <vt:lpstr>PowerPoint-Präsentation</vt:lpstr>
    </vt:vector>
  </TitlesOfParts>
  <Company>FH JOANNEUM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Microsoft Office-Anwender</cp:lastModifiedBy>
  <cp:revision>33</cp:revision>
  <dcterms:created xsi:type="dcterms:W3CDTF">2013-02-19T07:57:04Z</dcterms:created>
  <dcterms:modified xsi:type="dcterms:W3CDTF">2018-12-08T12:31:56Z</dcterms:modified>
</cp:coreProperties>
</file>