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>
          <p15:clr>
            <a:srgbClr val="A4A3A4"/>
          </p15:clr>
        </p15:guide>
        <p15:guide id="2" orient="horz" pos="1002">
          <p15:clr>
            <a:srgbClr val="A4A3A4"/>
          </p15:clr>
        </p15:guide>
        <p15:guide id="3" pos="226">
          <p15:clr>
            <a:srgbClr val="A4A3A4"/>
          </p15:clr>
        </p15:guide>
        <p15:guide id="4" pos="2880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47"/>
    <p:restoredTop sz="94627"/>
  </p:normalViewPr>
  <p:slideViewPr>
    <p:cSldViewPr snapToGrid="0" snapToObjects="1">
      <p:cViewPr>
        <p:scale>
          <a:sx n="90" d="100"/>
          <a:sy n="90" d="100"/>
        </p:scale>
        <p:origin x="1432" y="152"/>
      </p:cViewPr>
      <p:guideLst>
        <p:guide orient="horz" pos="3861"/>
        <p:guide orient="horz" pos="1002"/>
        <p:guide pos="226"/>
        <p:guide pos="2880"/>
        <p:guide pos="5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47466-C257-5E4D-B900-FDF6B78F5F15}" type="datetimeFigureOut">
              <a:rPr lang="de-DE" smtClean="0"/>
              <a:t>13.12.18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4638A-7940-4048-9591-C26076F1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108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13.12.18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Unterüberschrift (Georgia 32pt kursiv)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307792"/>
            <a:ext cx="8423274" cy="648586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9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Unterüberschrift (Georgia 32pt kursiv)</a:t>
            </a:r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Datum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AT" dirty="0" smtClean="0"/>
              <a:t>Überschrift (Calibri 40pt)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5600" y="2126512"/>
            <a:ext cx="4140200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Erste Ebene</a:t>
            </a:r>
          </a:p>
          <a:p>
            <a:pPr lvl="1"/>
            <a:r>
              <a:rPr lang="de-AT" dirty="0" smtClean="0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199" y="2126512"/>
            <a:ext cx="4130675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Erste Ebene</a:t>
            </a:r>
          </a:p>
          <a:p>
            <a:pPr lvl="1"/>
            <a:r>
              <a:rPr lang="de-AT" dirty="0" smtClean="0"/>
              <a:t>Zweite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- 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55600" y="2122562"/>
            <a:ext cx="4141788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smtClean="0"/>
              <a:t>Unterüberschrift (32pt)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55600" y="2923954"/>
            <a:ext cx="4141788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2122562"/>
            <a:ext cx="4133849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3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smtClean="0"/>
              <a:t>Unterüberschrift (32pt)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923954"/>
            <a:ext cx="4133849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3"/>
            <a:ext cx="9144000" cy="5183584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431999"/>
            <a:ext cx="3109913" cy="1162050"/>
          </a:xfrm>
        </p:spPr>
        <p:txBody>
          <a:bodyPr anchor="t" anchorCtr="0"/>
          <a:lstStyle>
            <a:lvl1pPr algn="l">
              <a:defRPr sz="2000" b="1" baseline="0"/>
            </a:lvl1pPr>
          </a:lstStyle>
          <a:p>
            <a:r>
              <a:rPr lang="de-AT" dirty="0" smtClean="0"/>
              <a:t>Titel (20pt, </a:t>
            </a:r>
            <a:r>
              <a:rPr lang="de-AT" dirty="0" err="1" smtClean="0"/>
              <a:t>bold</a:t>
            </a:r>
            <a:r>
              <a:rPr lang="de-AT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31999"/>
            <a:ext cx="5111750" cy="4873108"/>
          </a:xfrm>
        </p:spPr>
        <p:txBody>
          <a:bodyPr/>
          <a:lstStyle>
            <a:lvl1pPr>
              <a:defRPr sz="3200" baseline="0"/>
            </a:lvl1pPr>
            <a:lvl2pPr>
              <a:defRPr sz="2400" baseline="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5600" y="2732568"/>
            <a:ext cx="3109913" cy="3526386"/>
          </a:xfrm>
        </p:spPr>
        <p:txBody>
          <a:bodyPr lIns="0" tIns="0" rIns="0" bIns="0"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 smtClean="0"/>
              <a:t>Inhalte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5584195"/>
            <a:ext cx="5486400" cy="338139"/>
          </a:xfrm>
        </p:spPr>
        <p:txBody>
          <a:bodyPr lIns="36000" tIns="36000" rIns="36000" bIns="36000" anchor="b"/>
          <a:lstStyle>
            <a:lvl1pPr algn="l">
              <a:defRPr sz="2000" b="1"/>
            </a:lvl1pPr>
          </a:lstStyle>
          <a:p>
            <a:r>
              <a:rPr lang="de-AT" dirty="0" smtClean="0"/>
              <a:t>Bildtitel (20pt, </a:t>
            </a:r>
            <a:r>
              <a:rPr lang="de-AT" dirty="0" err="1" smtClean="0"/>
              <a:t>bold</a:t>
            </a:r>
            <a:r>
              <a:rPr lang="de-AT" dirty="0" smtClean="0"/>
              <a:t>)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6408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922334"/>
            <a:ext cx="5486400" cy="361507"/>
          </a:xfrm>
        </p:spPr>
        <p:txBody>
          <a:bodyPr lIns="36000" tIns="36000" rIns="36000" bIns="3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 smtClean="0"/>
              <a:t>Bildbeschreibung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5600" y="1307792"/>
            <a:ext cx="8423274" cy="64858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5599" y="2115879"/>
            <a:ext cx="8423275" cy="4146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Erste Ebene (Calibri 32pt)</a:t>
            </a:r>
          </a:p>
          <a:p>
            <a:pPr lvl="1"/>
            <a:r>
              <a:rPr lang="de-AT" dirty="0" smtClean="0"/>
              <a:t>Zweite Ebene (Calibri 24pt)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355600" y="6452048"/>
            <a:ext cx="204298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73079" y="6452048"/>
            <a:ext cx="4061637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6452048"/>
            <a:ext cx="204032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60" r:id="rId5"/>
    <p:sldLayoutId id="2147483653" r:id="rId6"/>
    <p:sldLayoutId id="2147483655" r:id="rId7"/>
    <p:sldLayoutId id="2147483656" r:id="rId8"/>
    <p:sldLayoutId id="2147483657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AT" dirty="0" smtClean="0"/>
              <a:t>Anomalien in Netzwerksystemen</a:t>
            </a:r>
            <a:endParaRPr lang="de-AT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AT" sz="4800" dirty="0" smtClean="0"/>
              <a:t>Datenbankmanagement </a:t>
            </a:r>
            <a:r>
              <a:rPr lang="mr-IN" sz="4800" dirty="0" smtClean="0"/>
              <a:t>–</a:t>
            </a:r>
            <a:r>
              <a:rPr lang="de-AT" sz="4800" dirty="0" smtClean="0"/>
              <a:t> Teil 2</a:t>
            </a:r>
            <a:endParaRPr lang="de-AT" sz="4800" dirty="0"/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13.12.2018	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Datenbankmanagement </a:t>
            </a:r>
            <a:r>
              <a:rPr lang="mr-IN" dirty="0" smtClean="0"/>
              <a:t>–</a:t>
            </a:r>
            <a:r>
              <a:rPr lang="de-DE" dirty="0" smtClean="0"/>
              <a:t> Teil 2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535928" y="1209986"/>
            <a:ext cx="8135936" cy="648586"/>
          </a:xfrm>
        </p:spPr>
        <p:txBody>
          <a:bodyPr>
            <a:noAutofit/>
          </a:bodyPr>
          <a:lstStyle/>
          <a:p>
            <a:r>
              <a:rPr lang="de-AT" sz="4400" dirty="0" smtClean="0"/>
              <a:t>Entity-</a:t>
            </a:r>
            <a:r>
              <a:rPr lang="de-AT" sz="4400" dirty="0" err="1" smtClean="0"/>
              <a:t>Relationship</a:t>
            </a:r>
            <a:r>
              <a:rPr lang="de-AT" sz="4400" dirty="0" smtClean="0"/>
              <a:t>-</a:t>
            </a:r>
            <a:r>
              <a:rPr lang="de-AT" sz="4400" dirty="0" err="1" smtClean="0"/>
              <a:t>Diagram</a:t>
            </a:r>
            <a:endParaRPr lang="de-AT" sz="4400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56" y="1858572"/>
            <a:ext cx="6725635" cy="407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13.12.2018	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Datenbankmanagement </a:t>
            </a:r>
            <a:r>
              <a:rPr lang="mr-IN" dirty="0" smtClean="0"/>
              <a:t>–</a:t>
            </a:r>
            <a:r>
              <a:rPr lang="de-DE" dirty="0" smtClean="0"/>
              <a:t> Teil 2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1" name="Titel 9"/>
          <p:cNvSpPr>
            <a:spLocks noGrp="1"/>
          </p:cNvSpPr>
          <p:nvPr>
            <p:ph type="title"/>
          </p:nvPr>
        </p:nvSpPr>
        <p:spPr>
          <a:xfrm>
            <a:off x="585935" y="1136342"/>
            <a:ext cx="8035924" cy="648586"/>
          </a:xfrm>
        </p:spPr>
        <p:txBody>
          <a:bodyPr>
            <a:noAutofit/>
          </a:bodyPr>
          <a:lstStyle/>
          <a:p>
            <a:r>
              <a:rPr lang="de-AT" sz="4400" dirty="0" err="1" smtClean="0"/>
              <a:t>Wireshark</a:t>
            </a:r>
            <a:endParaRPr lang="de-AT" sz="4400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03" y="1999240"/>
            <a:ext cx="6756187" cy="381349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225803" y="5812732"/>
            <a:ext cx="764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https://</a:t>
            </a:r>
            <a:r>
              <a:rPr lang="de-DE" sz="1200" dirty="0" err="1" smtClean="0"/>
              <a:t>fossbytes.com</a:t>
            </a:r>
            <a:r>
              <a:rPr lang="de-DE" sz="1200" dirty="0" smtClean="0"/>
              <a:t>/wireshark-2-0-5-released-world-most-popular-network-traffic-analyzer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2788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13.12.2018	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Datenbankmanagement </a:t>
            </a:r>
            <a:r>
              <a:rPr lang="mr-IN" dirty="0" smtClean="0"/>
              <a:t>–</a:t>
            </a:r>
            <a:r>
              <a:rPr lang="de-DE" dirty="0" smtClean="0"/>
              <a:t> Teil 2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1" name="Titel 9"/>
          <p:cNvSpPr>
            <a:spLocks noGrp="1"/>
          </p:cNvSpPr>
          <p:nvPr>
            <p:ph type="title"/>
          </p:nvPr>
        </p:nvSpPr>
        <p:spPr>
          <a:xfrm>
            <a:off x="585935" y="1149084"/>
            <a:ext cx="8035924" cy="648586"/>
          </a:xfrm>
        </p:spPr>
        <p:txBody>
          <a:bodyPr>
            <a:noAutofit/>
          </a:bodyPr>
          <a:lstStyle/>
          <a:p>
            <a:r>
              <a:rPr lang="de-AT" sz="4400" dirty="0" smtClean="0"/>
              <a:t>Ablauf</a:t>
            </a:r>
            <a:endParaRPr lang="de-AT" sz="4400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974766"/>
            <a:ext cx="6545566" cy="415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13.12.2018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16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- Applied Computer Scienc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Bildschirmpräsentation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Estrangelo Edessa</vt:lpstr>
      <vt:lpstr>Georgia</vt:lpstr>
      <vt:lpstr>Mangal</vt:lpstr>
      <vt:lpstr>Master - Applied Computer Sciences</vt:lpstr>
      <vt:lpstr>Datenbankmanagement – Teil 2</vt:lpstr>
      <vt:lpstr>Entity-Relationship-Diagram</vt:lpstr>
      <vt:lpstr>Wireshark</vt:lpstr>
      <vt:lpstr>Ablauf</vt:lpstr>
      <vt:lpstr>PowerPoint-Präsentation</vt:lpstr>
    </vt:vector>
  </TitlesOfParts>
  <Company>FH JOANNEUM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Microsoft Office-Anwender</cp:lastModifiedBy>
  <cp:revision>34</cp:revision>
  <dcterms:created xsi:type="dcterms:W3CDTF">2013-02-19T07:57:04Z</dcterms:created>
  <dcterms:modified xsi:type="dcterms:W3CDTF">2018-12-13T11:39:45Z</dcterms:modified>
</cp:coreProperties>
</file>