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Kiwewesi" userId="232f934ba950ea0b" providerId="LiveId" clId="{9F499439-0B08-4C8C-85DD-BD1B1E390754}"/>
    <pc:docChg chg="custSel modSld modMainMaster">
      <pc:chgData name="Steven Kiwewesi" userId="232f934ba950ea0b" providerId="LiveId" clId="{9F499439-0B08-4C8C-85DD-BD1B1E390754}" dt="2023-06-16T08:42:49.365" v="201" actId="20577"/>
      <pc:docMkLst>
        <pc:docMk/>
      </pc:docMkLst>
      <pc:sldChg chg="addSp modSp mod setBg">
        <pc:chgData name="Steven Kiwewesi" userId="232f934ba950ea0b" providerId="LiveId" clId="{9F499439-0B08-4C8C-85DD-BD1B1E390754}" dt="2023-06-16T08:34:51.619" v="8" actId="1076"/>
        <pc:sldMkLst>
          <pc:docMk/>
          <pc:sldMk cId="247862201" sldId="256"/>
        </pc:sldMkLst>
        <pc:spChg chg="mod">
          <ac:chgData name="Steven Kiwewesi" userId="232f934ba950ea0b" providerId="LiveId" clId="{9F499439-0B08-4C8C-85DD-BD1B1E390754}" dt="2023-06-16T08:34:38.947" v="5" actId="14100"/>
          <ac:spMkLst>
            <pc:docMk/>
            <pc:sldMk cId="247862201" sldId="256"/>
            <ac:spMk id="2" creationId="{35D78BFA-FE6F-315B-A4FE-3AF5778B570A}"/>
          </ac:spMkLst>
        </pc:spChg>
        <pc:picChg chg="add mod">
          <ac:chgData name="Steven Kiwewesi" userId="232f934ba950ea0b" providerId="LiveId" clId="{9F499439-0B08-4C8C-85DD-BD1B1E390754}" dt="2023-06-16T08:34:51.619" v="8" actId="1076"/>
          <ac:picMkLst>
            <pc:docMk/>
            <pc:sldMk cId="247862201" sldId="256"/>
            <ac:picMk id="4" creationId="{F0BB489E-F8A2-54FE-2FD7-C4615E8F6894}"/>
          </ac:picMkLst>
        </pc:picChg>
      </pc:sldChg>
      <pc:sldChg chg="addSp delSp modSp mod">
        <pc:chgData name="Steven Kiwewesi" userId="232f934ba950ea0b" providerId="LiveId" clId="{9F499439-0B08-4C8C-85DD-BD1B1E390754}" dt="2023-06-16T08:41:21.051" v="179" actId="1076"/>
        <pc:sldMkLst>
          <pc:docMk/>
          <pc:sldMk cId="1262428092" sldId="257"/>
        </pc:sldMkLst>
        <pc:picChg chg="add mod">
          <ac:chgData name="Steven Kiwewesi" userId="232f934ba950ea0b" providerId="LiveId" clId="{9F499439-0B08-4C8C-85DD-BD1B1E390754}" dt="2023-06-16T08:41:21.051" v="179" actId="1076"/>
          <ac:picMkLst>
            <pc:docMk/>
            <pc:sldMk cId="1262428092" sldId="257"/>
            <ac:picMk id="4" creationId="{EAD921DC-7A21-55E1-165A-69B82BA0954F}"/>
          </ac:picMkLst>
        </pc:picChg>
        <pc:picChg chg="add del mod">
          <ac:chgData name="Steven Kiwewesi" userId="232f934ba950ea0b" providerId="LiveId" clId="{9F499439-0B08-4C8C-85DD-BD1B1E390754}" dt="2023-06-16T08:41:15.183" v="178"/>
          <ac:picMkLst>
            <pc:docMk/>
            <pc:sldMk cId="1262428092" sldId="257"/>
            <ac:picMk id="5" creationId="{C91D966A-4465-36C2-0C04-DEAB939497C1}"/>
          </ac:picMkLst>
        </pc:picChg>
      </pc:sldChg>
      <pc:sldChg chg="addSp modSp mod setBg">
        <pc:chgData name="Steven Kiwewesi" userId="232f934ba950ea0b" providerId="LiveId" clId="{9F499439-0B08-4C8C-85DD-BD1B1E390754}" dt="2023-06-16T08:42:49.365" v="201" actId="20577"/>
        <pc:sldMkLst>
          <pc:docMk/>
          <pc:sldMk cId="810684111" sldId="258"/>
        </pc:sldMkLst>
        <pc:spChg chg="mod">
          <ac:chgData name="Steven Kiwewesi" userId="232f934ba950ea0b" providerId="LiveId" clId="{9F499439-0B08-4C8C-85DD-BD1B1E390754}" dt="2023-06-16T08:42:49.365" v="201" actId="20577"/>
          <ac:spMkLst>
            <pc:docMk/>
            <pc:sldMk cId="810684111" sldId="258"/>
            <ac:spMk id="3" creationId="{CE09A5C7-8E8E-4856-E744-FEFA344F9341}"/>
          </ac:spMkLst>
        </pc:spChg>
        <pc:picChg chg="add mod">
          <ac:chgData name="Steven Kiwewesi" userId="232f934ba950ea0b" providerId="LiveId" clId="{9F499439-0B08-4C8C-85DD-BD1B1E390754}" dt="2023-06-16T08:41:33.798" v="181" actId="1076"/>
          <ac:picMkLst>
            <pc:docMk/>
            <pc:sldMk cId="810684111" sldId="258"/>
            <ac:picMk id="5" creationId="{269DAB0D-2490-A277-4682-06589766F1D6}"/>
          </ac:picMkLst>
        </pc:picChg>
      </pc:sldChg>
      <pc:sldChg chg="addSp delSp modSp mod">
        <pc:chgData name="Steven Kiwewesi" userId="232f934ba950ea0b" providerId="LiveId" clId="{9F499439-0B08-4C8C-85DD-BD1B1E390754}" dt="2023-06-16T08:42:31.129" v="200" actId="1035"/>
        <pc:sldMkLst>
          <pc:docMk/>
          <pc:sldMk cId="2192292560" sldId="259"/>
        </pc:sldMkLst>
        <pc:spChg chg="mod">
          <ac:chgData name="Steven Kiwewesi" userId="232f934ba950ea0b" providerId="LiveId" clId="{9F499439-0B08-4C8C-85DD-BD1B1E390754}" dt="2023-06-16T08:42:31.129" v="200" actId="1035"/>
          <ac:spMkLst>
            <pc:docMk/>
            <pc:sldMk cId="2192292560" sldId="259"/>
            <ac:spMk id="5" creationId="{97E45E03-7031-5720-AA2A-BBD19A07E370}"/>
          </ac:spMkLst>
        </pc:spChg>
        <pc:graphicFrameChg chg="add del mod modGraphic">
          <ac:chgData name="Steven Kiwewesi" userId="232f934ba950ea0b" providerId="LiveId" clId="{9F499439-0B08-4C8C-85DD-BD1B1E390754}" dt="2023-06-16T08:38:48.451" v="103" actId="478"/>
          <ac:graphicFrameMkLst>
            <pc:docMk/>
            <pc:sldMk cId="2192292560" sldId="259"/>
            <ac:graphicFrameMk id="3" creationId="{F5F23AC2-6898-498C-D4CC-AC35D6F9BF80}"/>
          </ac:graphicFrameMkLst>
        </pc:graphicFrameChg>
        <pc:picChg chg="add mod">
          <ac:chgData name="Steven Kiwewesi" userId="232f934ba950ea0b" providerId="LiveId" clId="{9F499439-0B08-4C8C-85DD-BD1B1E390754}" dt="2023-06-16T08:41:43.278" v="198" actId="1038"/>
          <ac:picMkLst>
            <pc:docMk/>
            <pc:sldMk cId="2192292560" sldId="259"/>
            <ac:picMk id="4" creationId="{9C34BA5A-A25D-8FFA-143E-4F00413A8014}"/>
          </ac:picMkLst>
        </pc:picChg>
      </pc:sldChg>
      <pc:sldMasterChg chg="setBg modSldLayout">
        <pc:chgData name="Steven Kiwewesi" userId="232f934ba950ea0b" providerId="LiveId" clId="{9F499439-0B08-4C8C-85DD-BD1B1E390754}" dt="2023-06-16T08:34:19.072" v="2"/>
        <pc:sldMasterMkLst>
          <pc:docMk/>
          <pc:sldMasterMk cId="1661562865" sldId="2147483648"/>
        </pc:sldMasterMkLst>
        <pc:sldLayoutChg chg="setBg">
          <pc:chgData name="Steven Kiwewesi" userId="232f934ba950ea0b" providerId="LiveId" clId="{9F499439-0B08-4C8C-85DD-BD1B1E390754}" dt="2023-06-16T08:34:19.072" v="2"/>
          <pc:sldLayoutMkLst>
            <pc:docMk/>
            <pc:sldMasterMk cId="1661562865" sldId="2147483648"/>
            <pc:sldLayoutMk cId="1919788806" sldId="2147483649"/>
          </pc:sldLayoutMkLst>
        </pc:sldLayoutChg>
        <pc:sldLayoutChg chg="setBg">
          <pc:chgData name="Steven Kiwewesi" userId="232f934ba950ea0b" providerId="LiveId" clId="{9F499439-0B08-4C8C-85DD-BD1B1E390754}" dt="2023-06-16T08:34:19.072" v="2"/>
          <pc:sldLayoutMkLst>
            <pc:docMk/>
            <pc:sldMasterMk cId="1661562865" sldId="2147483648"/>
            <pc:sldLayoutMk cId="2258552073" sldId="2147483650"/>
          </pc:sldLayoutMkLst>
        </pc:sldLayoutChg>
        <pc:sldLayoutChg chg="setBg">
          <pc:chgData name="Steven Kiwewesi" userId="232f934ba950ea0b" providerId="LiveId" clId="{9F499439-0B08-4C8C-85DD-BD1B1E390754}" dt="2023-06-16T08:34:19.072" v="2"/>
          <pc:sldLayoutMkLst>
            <pc:docMk/>
            <pc:sldMasterMk cId="1661562865" sldId="2147483648"/>
            <pc:sldLayoutMk cId="2952465285" sldId="2147483651"/>
          </pc:sldLayoutMkLst>
        </pc:sldLayoutChg>
        <pc:sldLayoutChg chg="setBg">
          <pc:chgData name="Steven Kiwewesi" userId="232f934ba950ea0b" providerId="LiveId" clId="{9F499439-0B08-4C8C-85DD-BD1B1E390754}" dt="2023-06-16T08:34:19.072" v="2"/>
          <pc:sldLayoutMkLst>
            <pc:docMk/>
            <pc:sldMasterMk cId="1661562865" sldId="2147483648"/>
            <pc:sldLayoutMk cId="3949814893" sldId="2147483652"/>
          </pc:sldLayoutMkLst>
        </pc:sldLayoutChg>
        <pc:sldLayoutChg chg="setBg">
          <pc:chgData name="Steven Kiwewesi" userId="232f934ba950ea0b" providerId="LiveId" clId="{9F499439-0B08-4C8C-85DD-BD1B1E390754}" dt="2023-06-16T08:34:19.072" v="2"/>
          <pc:sldLayoutMkLst>
            <pc:docMk/>
            <pc:sldMasterMk cId="1661562865" sldId="2147483648"/>
            <pc:sldLayoutMk cId="887421934" sldId="2147483653"/>
          </pc:sldLayoutMkLst>
        </pc:sldLayoutChg>
        <pc:sldLayoutChg chg="setBg">
          <pc:chgData name="Steven Kiwewesi" userId="232f934ba950ea0b" providerId="LiveId" clId="{9F499439-0B08-4C8C-85DD-BD1B1E390754}" dt="2023-06-16T08:34:19.072" v="2"/>
          <pc:sldLayoutMkLst>
            <pc:docMk/>
            <pc:sldMasterMk cId="1661562865" sldId="2147483648"/>
            <pc:sldLayoutMk cId="4167595254" sldId="2147483654"/>
          </pc:sldLayoutMkLst>
        </pc:sldLayoutChg>
        <pc:sldLayoutChg chg="setBg">
          <pc:chgData name="Steven Kiwewesi" userId="232f934ba950ea0b" providerId="LiveId" clId="{9F499439-0B08-4C8C-85DD-BD1B1E390754}" dt="2023-06-16T08:34:19.072" v="2"/>
          <pc:sldLayoutMkLst>
            <pc:docMk/>
            <pc:sldMasterMk cId="1661562865" sldId="2147483648"/>
            <pc:sldLayoutMk cId="3943034437" sldId="2147483655"/>
          </pc:sldLayoutMkLst>
        </pc:sldLayoutChg>
        <pc:sldLayoutChg chg="setBg">
          <pc:chgData name="Steven Kiwewesi" userId="232f934ba950ea0b" providerId="LiveId" clId="{9F499439-0B08-4C8C-85DD-BD1B1E390754}" dt="2023-06-16T08:34:19.072" v="2"/>
          <pc:sldLayoutMkLst>
            <pc:docMk/>
            <pc:sldMasterMk cId="1661562865" sldId="2147483648"/>
            <pc:sldLayoutMk cId="3362691174" sldId="2147483656"/>
          </pc:sldLayoutMkLst>
        </pc:sldLayoutChg>
        <pc:sldLayoutChg chg="setBg">
          <pc:chgData name="Steven Kiwewesi" userId="232f934ba950ea0b" providerId="LiveId" clId="{9F499439-0B08-4C8C-85DD-BD1B1E390754}" dt="2023-06-16T08:34:19.072" v="2"/>
          <pc:sldLayoutMkLst>
            <pc:docMk/>
            <pc:sldMasterMk cId="1661562865" sldId="2147483648"/>
            <pc:sldLayoutMk cId="369452281" sldId="2147483657"/>
          </pc:sldLayoutMkLst>
        </pc:sldLayoutChg>
        <pc:sldLayoutChg chg="setBg">
          <pc:chgData name="Steven Kiwewesi" userId="232f934ba950ea0b" providerId="LiveId" clId="{9F499439-0B08-4C8C-85DD-BD1B1E390754}" dt="2023-06-16T08:34:19.072" v="2"/>
          <pc:sldLayoutMkLst>
            <pc:docMk/>
            <pc:sldMasterMk cId="1661562865" sldId="2147483648"/>
            <pc:sldLayoutMk cId="58379175" sldId="2147483658"/>
          </pc:sldLayoutMkLst>
        </pc:sldLayoutChg>
        <pc:sldLayoutChg chg="setBg">
          <pc:chgData name="Steven Kiwewesi" userId="232f934ba950ea0b" providerId="LiveId" clId="{9F499439-0B08-4C8C-85DD-BD1B1E390754}" dt="2023-06-16T08:34:19.072" v="2"/>
          <pc:sldLayoutMkLst>
            <pc:docMk/>
            <pc:sldMasterMk cId="1661562865" sldId="2147483648"/>
            <pc:sldLayoutMk cId="614884053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F7D1-52EC-DE6C-F6AE-C89F964ED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E9D2D-8649-D78C-0FA6-0FD11A2D1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CAE72-F1A9-24CC-7A31-6EC7F0A2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608F-9ACE-41AF-9561-05D208957C1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E28C9-039C-3513-29A8-1A83151C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46A9-0E8C-662F-F765-5F4741C8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EB19-91EC-4F2C-801C-A575CB192D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78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82D9-2E6B-2000-0AB0-80DB6C44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0A209-96D0-02D3-EF85-7D18F1760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E9475-0A7A-A574-0FCE-E74E2778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608F-9ACE-41AF-9561-05D208957C1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4066F-E4E4-C821-37B0-B57AB4EF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CE836-DEFC-1F30-0381-BA8D7FFE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EB19-91EC-4F2C-801C-A575CB192D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7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651CF-CB48-5067-403A-B700DED97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C60CB-AF2D-35C3-DE6E-B6A07F9DA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02008-9F7F-53D7-F5C7-0FED9373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608F-9ACE-41AF-9561-05D208957C1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91C2A-02EC-06C4-82F9-8B084494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B8F57-39A2-90F6-B8CD-8D12D51A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EB19-91EC-4F2C-801C-A575CB192D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88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9DA3-8D85-BE2D-2A93-E37F51A0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A535-B0D6-1424-312A-15F77B699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F2AF-4787-2BE6-BE96-420461B6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608F-9ACE-41AF-9561-05D208957C1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D1ABE-6D04-FDAC-7096-9D8ED364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741E-A196-3355-C983-CA3A5B46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EB19-91EC-4F2C-801C-A575CB192D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55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8E2A-1515-DF6C-47FC-51482CEE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286CF-D5AF-515A-1D19-91EFF71CE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43640-B00A-92A3-8513-384568FF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608F-9ACE-41AF-9561-05D208957C1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7C836-B489-0E8C-19F1-B9194F4E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5A02-A084-2688-FFC0-66424798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EB19-91EC-4F2C-801C-A575CB192D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6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B4C2-BE71-B97A-BF56-B62F88B9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5CD9B-881E-CDAC-17BB-B93DFE5F5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BEC34-F1DE-E80D-B4FA-DBDCA0177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4964D-2323-73BC-D6D1-032F74A4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608F-9ACE-41AF-9561-05D208957C1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AC417-03FD-3729-5C52-7FD9F133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1840B-2555-3844-40EE-7E8DC505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EB19-91EC-4F2C-801C-A575CB192D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1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6D0D-9A41-6E1F-EB11-E746E485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6502D-6A06-BF4E-26B6-5094746C7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D24FD-47DD-3FDE-9224-9E97CDE74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3DFE3-272D-FA5D-6CE0-E800FC9A8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AF0E7-BA6A-AB31-46BC-C6F800AFD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D2EE9-7F33-62F1-A41B-69817D20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608F-9ACE-41AF-9561-05D208957C1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D9C6C-5744-3AE7-FA03-8CB00D9A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C64DF-ADBE-E587-82DB-EAD86CA3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EB19-91EC-4F2C-801C-A575CB192D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42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1C33-F2F0-19D6-653B-FAF31DA7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0290A-A2DD-679F-FA98-7BF1766E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608F-9ACE-41AF-9561-05D208957C1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7941C-3333-1412-6EAE-334FA9A8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1081F-EF65-65A8-48F8-186D9395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EB19-91EC-4F2C-801C-A575CB192D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59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68639-A11E-A8E8-B3F5-A9F996CA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608F-9ACE-41AF-9561-05D208957C1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00FF-5C62-1E64-7306-2E924DED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2CCD0-9F23-FB84-E612-6E5707B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EB19-91EC-4F2C-801C-A575CB192D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03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D54C-BCDB-48D7-6157-63A0F3C2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24397-C73E-C0F9-3F2B-1A949E711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A2BFE-917C-A852-78F4-7A17CE540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0977E-9C38-CA63-E13F-2115503A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608F-9ACE-41AF-9561-05D208957C1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32FF4-DE25-3304-33A3-4D8B6050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15E32-F3A4-3FEE-97D2-6FDE4A24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EB19-91EC-4F2C-801C-A575CB192D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69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68BC-989E-C7BC-E456-991691A9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BC1C7-6185-EC07-2DB3-3296D5196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7BBB0-C27B-22AC-1898-47B87EBEF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B78EA-BB0B-0258-7C62-219E3E80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608F-9ACE-41AF-9561-05D208957C1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12497-001C-811A-78F7-62E8DF6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EC557-8157-5603-EFDF-DF37611B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EB19-91EC-4F2C-801C-A575CB192D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5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68ECC-715F-8B3C-38BE-2A59D4AD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C2388-0C7A-3EEC-EB0A-EE9F89B99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2BE8F-B124-55B5-53B7-3739397A0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3608F-9ACE-41AF-9561-05D208957C1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ED68A-C72B-A934-B8C2-C419881C5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2010A-81E6-5347-B705-D453D4E79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EB19-91EC-4F2C-801C-A575CB192D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56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8BFA-FE6F-315B-A4FE-3AF5778B5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8560" y="533082"/>
            <a:ext cx="9144000" cy="2464117"/>
          </a:xfrm>
        </p:spPr>
        <p:txBody>
          <a:bodyPr/>
          <a:lstStyle/>
          <a:p>
            <a:r>
              <a:rPr lang="en-GB" b="1" dirty="0"/>
              <a:t>ADOPTION OF DRIP IRRIGATION</a:t>
            </a:r>
            <a:endParaRPr lang="de-D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A12A-EC76-68BA-F869-488C7703C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0802"/>
            <a:ext cx="9144000" cy="1945638"/>
          </a:xfrm>
        </p:spPr>
        <p:txBody>
          <a:bodyPr/>
          <a:lstStyle/>
          <a:p>
            <a:r>
              <a:rPr lang="en-GB" sz="3200" dirty="0"/>
              <a:t>Decision Analysis and Forecasting in Agriculture</a:t>
            </a:r>
          </a:p>
          <a:p>
            <a:endParaRPr lang="en-GB" dirty="0"/>
          </a:p>
          <a:p>
            <a:r>
              <a:rPr lang="en-GB" dirty="0"/>
              <a:t>Steven Kiwewesi, Adrien Knobloch, Silas </a:t>
            </a:r>
            <a:r>
              <a:rPr lang="en-GB" dirty="0" err="1"/>
              <a:t>Oyieyo</a:t>
            </a:r>
            <a:r>
              <a:rPr lang="en-GB" dirty="0"/>
              <a:t>, Sri Aparna</a:t>
            </a:r>
            <a:endParaRPr lang="de-DE" dirty="0"/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F0BB489E-F8A2-54FE-2FD7-C4615E8F689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8397" y="528321"/>
            <a:ext cx="2095923" cy="1046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6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C100-6F5C-65D1-175E-C6DFB286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Introduction</a:t>
            </a:r>
            <a:endParaRPr lang="de-DE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F719-3B4F-2F8B-771C-7BA5FDBFC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860758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GB" sz="1600" b="1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n-GB" sz="1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Drip Irrigation adoption in Kenya Irrigation schemes.</a:t>
            </a: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GB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GB" sz="1600" b="1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that Decision</a:t>
            </a:r>
            <a:r>
              <a:rPr lang="en-GB" sz="1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Due to Climate change effects especially the increased events of drought conditions in Kenya, there is a need for proper management and utilisation of water resources. Surface irrigation system comprises the biggest percentage in Kenya Irrigation Schemes thus drawing a lot of water from the landscape. Therefore we want the government of Kenya to buy into the idea of Drip Irrigation as a sustainable water management approach in the various Irrigation Schemes.</a:t>
            </a: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GB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b="1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Decision Makers- </a:t>
            </a:r>
            <a:r>
              <a:rPr lang="en-GB" sz="1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Government of Kenya will be the Decision Makers</a:t>
            </a:r>
            <a:r>
              <a:rPr lang="en-GB" sz="1600" b="1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also do stakeholder analysis.</a:t>
            </a:r>
            <a:endParaRPr lang="en-GB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EAD921DC-7A21-55E1-165A-69B82BA0954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84317" y="162560"/>
            <a:ext cx="2095923" cy="1046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242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DC78-941C-6BC5-4764-6E905FCA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43" y="365760"/>
            <a:ext cx="10515600" cy="662146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Stakeholder Analysis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9A5C7-8E8E-4856-E744-FEFA344F9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89" y="1376413"/>
            <a:ext cx="6063708" cy="5231690"/>
          </a:xfrm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ndividual/group who has interests/can affect/ is affected by the decision</a:t>
            </a:r>
            <a:endParaRPr lang="en-GB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brainstorming and with the help of the STRATEGIC PLAN (2019-2023) by National Irrigation Authority, decided to work on 14 stakeholders</a:t>
            </a:r>
            <a:endParaRPr lang="en-GB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each of them, defined : </a:t>
            </a:r>
            <a:endParaRPr lang="en-GB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Major one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Rated :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Capital availability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Influence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Expertise</a:t>
            </a:r>
            <a:br>
              <a:rPr lang="en-GB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 : Government, NGO, irrigation authority = most important (as expected) </a:t>
            </a:r>
            <a:endParaRPr lang="en-GB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confirms our choice to work with the Government as thew decision maker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DA005E-C12B-A4BF-436F-3249E75A3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258" y="1027906"/>
            <a:ext cx="6063708" cy="558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69;p15">
            <a:extLst>
              <a:ext uri="{FF2B5EF4-FFF2-40B4-BE49-F238E27FC236}">
                <a16:creationId xmlns:a16="http://schemas.microsoft.com/office/drawing/2014/main" id="{269DAB0D-2490-A277-4682-06589766F1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5581" y="71120"/>
            <a:ext cx="2095923" cy="1046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068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2555-FE72-2CE2-7DCD-751061C9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4753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b="1" i="0" u="none" strike="noStrike" dirty="0">
                <a:solidFill>
                  <a:srgbClr val="002060"/>
                </a:solidFill>
                <a:effectLst/>
                <a:latin typeface="Calibri Light (Headings)"/>
              </a:rPr>
              <a:t>Conceptual Model</a:t>
            </a:r>
            <a:endParaRPr lang="de-DE" dirty="0">
              <a:solidFill>
                <a:srgbClr val="002060"/>
              </a:solidFill>
              <a:latin typeface="Calibri Light (Headings)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84C7E3F-EFEA-B64F-605D-D1C92B449D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98" y="1038922"/>
            <a:ext cx="4871522" cy="569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E45E03-7031-5720-AA2A-BBD19A07E370}"/>
              </a:ext>
            </a:extLst>
          </p:cNvPr>
          <p:cNvSpPr/>
          <p:nvPr/>
        </p:nvSpPr>
        <p:spPr>
          <a:xfrm>
            <a:off x="5924916" y="2301240"/>
            <a:ext cx="6083166" cy="3462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ui-monospace"/>
              </a:rPr>
              <a:t>What Next?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000000"/>
              </a:solidFill>
              <a:latin typeface="ui-monospace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ui-monospace"/>
              </a:rPr>
              <a:t>We hope to come up with estimate data that will give value to the uncertainties linked to our project using </a:t>
            </a:r>
            <a:r>
              <a:rPr lang="en-GB" sz="1800" b="0" i="0" u="none" strike="noStrike" kern="1200" dirty="0" err="1">
                <a:solidFill>
                  <a:srgbClr val="000000"/>
                </a:solidFill>
                <a:effectLst/>
                <a:latin typeface="ui-monospace"/>
              </a:rPr>
              <a:t>McSimulation</a:t>
            </a: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ui-monospace"/>
              </a:rPr>
              <a:t>. 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ui-monospace"/>
              </a:rPr>
              <a:t>Building the model with Plot of the impact pathway and calibration of the data will consequentially take place.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just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9C34BA5A-A25D-8FFA-143E-4F00413A801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5437" y="71120"/>
            <a:ext cx="2095923" cy="1046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229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Calibri Light (Headings)</vt:lpstr>
      <vt:lpstr>ui-monospace</vt:lpstr>
      <vt:lpstr>Office Theme</vt:lpstr>
      <vt:lpstr>ADOPTION OF DRIP IRRIGATION</vt:lpstr>
      <vt:lpstr>Introduction</vt:lpstr>
      <vt:lpstr>Stakeholder Analysis</vt:lpstr>
      <vt:lpstr>Conceptual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ADOPTION OF DRIP IRRIGATION</dc:title>
  <dc:creator>Steven Kiwewesi</dc:creator>
  <cp:lastModifiedBy>Steven Kiwewesi</cp:lastModifiedBy>
  <cp:revision>1</cp:revision>
  <dcterms:created xsi:type="dcterms:W3CDTF">2023-06-15T22:25:20Z</dcterms:created>
  <dcterms:modified xsi:type="dcterms:W3CDTF">2023-06-16T08:42:59Z</dcterms:modified>
</cp:coreProperties>
</file>