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 autoAdjust="0"/>
    <p:restoredTop sz="94660"/>
  </p:normalViewPr>
  <p:slideViewPr>
    <p:cSldViewPr>
      <p:cViewPr varScale="1">
        <p:scale>
          <a:sx n="123" d="100"/>
          <a:sy n="123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IMG_0106.JPG"/>
          <p:cNvPicPr>
            <a:picLocks noChangeAspect="1"/>
          </p:cNvPicPr>
          <p:nvPr/>
        </p:nvPicPr>
        <p:blipFill>
          <a:blip r:embed="rId2" cstate="print"/>
          <a:srcRect l="32812" t="6249" r="21875" b="12500"/>
          <a:stretch>
            <a:fillRect/>
          </a:stretch>
        </p:blipFill>
        <p:spPr>
          <a:xfrm rot="5400000">
            <a:off x="928662" y="500042"/>
            <a:ext cx="4143404" cy="55721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720" y="285728"/>
            <a:ext cx="7858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tx2">
                    <a:lumMod val="75000"/>
                  </a:schemeClr>
                </a:solidFill>
              </a:rPr>
              <a:t>1. Power  12V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图片 5" descr="IMG_0111.JPG"/>
          <p:cNvPicPr>
            <a:picLocks noChangeAspect="1"/>
          </p:cNvPicPr>
          <p:nvPr/>
        </p:nvPicPr>
        <p:blipFill>
          <a:blip r:embed="rId3" cstate="print"/>
          <a:srcRect l="10714" t="10714" r="23809" b="19445"/>
          <a:stretch>
            <a:fillRect/>
          </a:stretch>
        </p:blipFill>
        <p:spPr>
          <a:xfrm rot="5400000">
            <a:off x="5464974" y="1750208"/>
            <a:ext cx="3929091" cy="31432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4348" y="5643578"/>
            <a:ext cx="500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12V and IGN are connected to 12V+ of dc power</a:t>
            </a:r>
          </a:p>
          <a:p>
            <a:r>
              <a:rPr lang="en-US" altLang="zh-CN" dirty="0" smtClean="0"/>
              <a:t>GND is connected to </a:t>
            </a:r>
            <a:r>
              <a:rPr lang="en-US" altLang="zh-CN" dirty="0" err="1" smtClean="0"/>
              <a:t>gnd</a:t>
            </a:r>
            <a:r>
              <a:rPr lang="en-US" altLang="zh-CN" dirty="0" smtClean="0"/>
              <a:t> of dc power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IMG_01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7422" y="1357298"/>
            <a:ext cx="4714908" cy="31075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720" y="285728"/>
            <a:ext cx="885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tx2">
                    <a:lumMod val="75000"/>
                  </a:schemeClr>
                </a:solidFill>
              </a:rPr>
              <a:t>2. OTG, Serial line and network cable 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0958" y="1714488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USB OTG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>
            <a:stCxn id="6" idx="1"/>
          </p:cNvCxnSpPr>
          <p:nvPr/>
        </p:nvCxnSpPr>
        <p:spPr>
          <a:xfrm rot="10800000" flipV="1">
            <a:off x="5500694" y="1899154"/>
            <a:ext cx="2000264" cy="41648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2910" y="157161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Serial line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9" idx="3"/>
          </p:cNvCxnSpPr>
          <p:nvPr/>
        </p:nvCxnSpPr>
        <p:spPr>
          <a:xfrm>
            <a:off x="1785918" y="1756278"/>
            <a:ext cx="2071702" cy="45827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322233" y="2749545"/>
            <a:ext cx="785818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4348" y="2285992"/>
            <a:ext cx="785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white</a:t>
            </a:r>
          </a:p>
          <a:p>
            <a:r>
              <a:rPr lang="en-US" altLang="zh-CN" dirty="0" smtClean="0"/>
              <a:t>green</a:t>
            </a:r>
          </a:p>
          <a:p>
            <a:r>
              <a:rPr lang="en-US" altLang="zh-CN" dirty="0" smtClean="0"/>
              <a:t>black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200024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Attention: the direction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72198" y="4643446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Model Button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>
            <a:stCxn id="19" idx="0"/>
          </p:cNvCxnSpPr>
          <p:nvPr/>
        </p:nvCxnSpPr>
        <p:spPr>
          <a:xfrm rot="16200000" flipV="1">
            <a:off x="5554273" y="3161107"/>
            <a:ext cx="1500198" cy="146447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29058" y="5000636"/>
            <a:ext cx="500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Download Model: Push down this two </a:t>
            </a:r>
            <a:r>
              <a:rPr lang="en-US" altLang="zh-CN" dirty="0" smtClean="0"/>
              <a:t>buttons, </a:t>
            </a:r>
            <a:r>
              <a:rPr lang="en-US" altLang="zh-CN" dirty="0" smtClean="0"/>
              <a:t>and power on the board </a:t>
            </a:r>
            <a:r>
              <a:rPr lang="en-US" altLang="zh-CN" dirty="0" smtClean="0"/>
              <a:t>at </a:t>
            </a:r>
            <a:r>
              <a:rPr lang="en-US" altLang="zh-CN" dirty="0" smtClean="0"/>
              <a:t>the same time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214942" y="2714620"/>
            <a:ext cx="357190" cy="4286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929058" y="5643578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Normal Model: power on the board  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28662" y="457200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Network cable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472" y="492919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Two direction are both OK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30" idx="0"/>
          </p:cNvCxnSpPr>
          <p:nvPr/>
        </p:nvCxnSpPr>
        <p:spPr>
          <a:xfrm rot="5400000" flipH="1" flipV="1">
            <a:off x="2911066" y="2839637"/>
            <a:ext cx="714380" cy="27503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77</Words>
  <Application>Microsoft Office PowerPoint</Application>
  <PresentationFormat>全屏显示(4:3)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Qin Ru 秦如</dc:creator>
  <cp:lastModifiedBy>SMC</cp:lastModifiedBy>
  <cp:revision>4</cp:revision>
  <dcterms:created xsi:type="dcterms:W3CDTF">2017-03-09T00:23:34Z</dcterms:created>
  <dcterms:modified xsi:type="dcterms:W3CDTF">2017-03-13T07:13:26Z</dcterms:modified>
</cp:coreProperties>
</file>