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9F97426-3922-4439-9C1A-AC1853AC32ED}"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DB3-4FEB-4668-A7B8-D9469E8A5E31}"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7426-3922-4439-9C1A-AC1853AC32ED}"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7426-3922-4439-9C1A-AC1853AC32ED}" type="datetimeFigureOut">
              <a:rPr lang="en-US" smtClean="0"/>
              <a:t>6/22/2025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97426-3922-4439-9C1A-AC1853AC32ED}"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F97426-3922-4439-9C1A-AC1853AC32ED}"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CBDB3-4FEB-4668-A7B8-D9469E8A5E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F97426-3922-4439-9C1A-AC1853AC32ED}"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F97426-3922-4439-9C1A-AC1853AC32ED}"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F97426-3922-4439-9C1A-AC1853AC32ED}"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97426-3922-4439-9C1A-AC1853AC32ED}"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CBDB3-4FEB-4668-A7B8-D9469E8A5E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F97426-3922-4439-9C1A-AC1853AC32ED}"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CBDB3-4FEB-4668-A7B8-D9469E8A5E31}"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9F97426-3922-4439-9C1A-AC1853AC32ED}" type="datetimeFigureOut">
              <a:rPr lang="en-US" smtClean="0"/>
              <a:t>6/22/2025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A3CBDB3-4FEB-4668-A7B8-D9469E8A5E3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9F97426-3922-4439-9C1A-AC1853AC32ED}" type="datetimeFigureOut">
              <a:rPr lang="en-US" smtClean="0"/>
              <a:t>6/22/2025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A3CBDB3-4FEB-4668-A7B8-D9469E8A5E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Uber</a:t>
            </a:r>
            <a:r>
              <a:rPr lang="en-US" dirty="0" smtClean="0"/>
              <a:t> Supply – Demand Gap</a:t>
            </a:r>
            <a:endParaRPr lang="en-US" dirty="0"/>
          </a:p>
        </p:txBody>
      </p:sp>
      <p:sp>
        <p:nvSpPr>
          <p:cNvPr id="3" name="Subtitle 2"/>
          <p:cNvSpPr>
            <a:spLocks noGrp="1"/>
          </p:cNvSpPr>
          <p:nvPr>
            <p:ph type="subTitle" idx="1"/>
          </p:nvPr>
        </p:nvSpPr>
        <p:spPr/>
        <p:txBody>
          <a:bodyPr/>
          <a:lstStyle/>
          <a:p>
            <a:r>
              <a:rPr lang="en-US" dirty="0" smtClean="0"/>
              <a:t>BY : </a:t>
            </a:r>
            <a:r>
              <a:rPr lang="en-US" dirty="0" smtClean="0"/>
              <a:t>- </a:t>
            </a:r>
            <a:r>
              <a:rPr lang="en-US" dirty="0" err="1" smtClean="0"/>
              <a:t>Pankaj</a:t>
            </a:r>
            <a:r>
              <a:rPr lang="en-US" dirty="0" smtClean="0"/>
              <a:t> Kumar </a:t>
            </a:r>
            <a:r>
              <a:rPr lang="en-US" dirty="0" err="1" smtClean="0"/>
              <a:t>Mahato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 Us See Supply And Supply </a:t>
            </a:r>
            <a:r>
              <a:rPr lang="en-US" dirty="0" err="1" smtClean="0"/>
              <a:t>Demandgapat</a:t>
            </a:r>
            <a:r>
              <a:rPr lang="en-US" dirty="0" smtClean="0"/>
              <a:t> Both Pickup Point </a:t>
            </a:r>
            <a:endParaRPr lang="en-US" dirty="0"/>
          </a:p>
        </p:txBody>
      </p:sp>
      <p:pic>
        <p:nvPicPr>
          <p:cNvPr id="5122" name="Picture 2"/>
          <p:cNvPicPr>
            <a:picLocks noGrp="1" noChangeAspect="1" noChangeArrowheads="1"/>
          </p:cNvPicPr>
          <p:nvPr>
            <p:ph sz="half" idx="1"/>
          </p:nvPr>
        </p:nvPicPr>
        <p:blipFill>
          <a:blip r:embed="rId2"/>
          <a:srcRect/>
          <a:stretch>
            <a:fillRect/>
          </a:stretch>
        </p:blipFill>
        <p:spPr bwMode="auto">
          <a:xfrm>
            <a:off x="1285852" y="1857364"/>
            <a:ext cx="5929354" cy="2176491"/>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3"/>
          <a:srcRect/>
          <a:stretch>
            <a:fillRect/>
          </a:stretch>
        </p:blipFill>
        <p:spPr bwMode="auto">
          <a:xfrm>
            <a:off x="1500166" y="4286256"/>
            <a:ext cx="5857916" cy="192882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a huge gap in supply and demand. IN GENERAL, THE SUPPLY AND DEMAND HAVE conclusion: A GAP.</a:t>
            </a:r>
          </a:p>
          <a:p>
            <a:r>
              <a:rPr lang="en-US" dirty="0" smtClean="0"/>
              <a:t> There are a lot of rides which go incomplete (unavailable or cancelled) in comparison to being completed. </a:t>
            </a:r>
          </a:p>
          <a:p>
            <a:r>
              <a:rPr lang="en-US" dirty="0" smtClean="0"/>
              <a:t>Irrespective of how we consider the data, the lag is greater than the supply.</a:t>
            </a:r>
          </a:p>
          <a:p>
            <a:r>
              <a:rPr lang="en-US" dirty="0" smtClean="0"/>
              <a:t>In fact, the lag goes further down during peak hours but is still less than the completed/supplied trips. </a:t>
            </a:r>
          </a:p>
          <a:p>
            <a:r>
              <a:rPr lang="en-US" dirty="0" smtClean="0"/>
              <a:t>In other words, the supply-demand gap is clear. </a:t>
            </a:r>
          </a:p>
          <a:p>
            <a:r>
              <a:rPr lang="en-US" dirty="0" smtClean="0"/>
              <a:t>It can be fixed perhaps, by focusing more on the peak hours first as they contribute in extra to the already existing gap. </a:t>
            </a:r>
          </a:p>
          <a:p>
            <a:r>
              <a:rPr lang="en-US" dirty="0" smtClean="0"/>
              <a:t>That should be the place to start.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a:t>
            </a:r>
            <a:r>
              <a:rPr lang="en-US" dirty="0" smtClean="0"/>
              <a:t>Conclusion</a:t>
            </a:r>
            <a:endParaRPr lang="en-US" dirty="0"/>
          </a:p>
        </p:txBody>
      </p:sp>
      <p:sp>
        <p:nvSpPr>
          <p:cNvPr id="6" name="Text Placeholder 5"/>
          <p:cNvSpPr>
            <a:spLocks noGrp="1"/>
          </p:cNvSpPr>
          <p:nvPr>
            <p:ph type="body" idx="1"/>
          </p:nvPr>
        </p:nvSpPr>
        <p:spPr/>
        <p:txBody>
          <a:bodyPr/>
          <a:lstStyle/>
          <a:p>
            <a:r>
              <a:rPr lang="en-US" dirty="0" smtClean="0"/>
              <a:t>PICKUP POINT: CITY </a:t>
            </a:r>
            <a:endParaRPr lang="en-US" dirty="0"/>
          </a:p>
        </p:txBody>
      </p:sp>
      <p:sp>
        <p:nvSpPr>
          <p:cNvPr id="7" name="Content Placeholder 6"/>
          <p:cNvSpPr>
            <a:spLocks noGrp="1"/>
          </p:cNvSpPr>
          <p:nvPr>
            <p:ph sz="half" idx="2"/>
          </p:nvPr>
        </p:nvSpPr>
        <p:spPr/>
        <p:txBody>
          <a:bodyPr>
            <a:normAutofit fontScale="92500" lnSpcReduction="10000"/>
          </a:bodyPr>
          <a:lstStyle/>
          <a:p>
            <a:r>
              <a:rPr lang="en-US" dirty="0" smtClean="0"/>
              <a:t>As per above plots, the morning time slot show the greatest negative gap and it is problematic due to requests are being cancelled. Reason behind request cancellation could be morning rush. It can be considered that most probably drives cancelled the request for airport as they can get many rides within the city instead of single airport ride. </a:t>
            </a:r>
            <a:endParaRPr lang="en-US" dirty="0"/>
          </a:p>
        </p:txBody>
      </p:sp>
      <p:sp>
        <p:nvSpPr>
          <p:cNvPr id="8" name="Text Placeholder 7"/>
          <p:cNvSpPr>
            <a:spLocks noGrp="1"/>
          </p:cNvSpPr>
          <p:nvPr>
            <p:ph type="body" sz="quarter" idx="3"/>
          </p:nvPr>
        </p:nvSpPr>
        <p:spPr/>
        <p:txBody>
          <a:bodyPr/>
          <a:lstStyle/>
          <a:p>
            <a:r>
              <a:rPr lang="en-US" dirty="0" smtClean="0"/>
              <a:t>PICKUP POINT: AIRPORT </a:t>
            </a:r>
            <a:endParaRPr lang="en-US" dirty="0"/>
          </a:p>
        </p:txBody>
      </p:sp>
      <p:sp>
        <p:nvSpPr>
          <p:cNvPr id="9" name="Content Placeholder 8"/>
          <p:cNvSpPr>
            <a:spLocks noGrp="1"/>
          </p:cNvSpPr>
          <p:nvPr>
            <p:ph sz="quarter" idx="4"/>
          </p:nvPr>
        </p:nvSpPr>
        <p:spPr/>
        <p:txBody>
          <a:bodyPr>
            <a:normAutofit fontScale="92500" lnSpcReduction="10000"/>
          </a:bodyPr>
          <a:lstStyle/>
          <a:p>
            <a:r>
              <a:rPr lang="en-US" dirty="0" smtClean="0"/>
              <a:t>As per above plots, the evening time slot show the greatest negative gap and it is problematic due to no cars available. Reason behind no cars available could be due to not enough cars are available as cars might not be in the airport area due they are in the city and some of the drivers might have gone to home.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Based on the performed analysis of data, there are some recommendations which can be used by </a:t>
            </a:r>
            <a:r>
              <a:rPr lang="en-US" dirty="0" err="1" smtClean="0"/>
              <a:t>uber</a:t>
            </a:r>
            <a:r>
              <a:rPr lang="en-US" dirty="0" smtClean="0"/>
              <a:t> to bridge the gap between supply and demand.</a:t>
            </a:r>
          </a:p>
          <a:p>
            <a:r>
              <a:rPr lang="en-US" dirty="0" smtClean="0"/>
              <a:t>For airport to city, an </a:t>
            </a:r>
            <a:r>
              <a:rPr lang="en-US" dirty="0" err="1" smtClean="0"/>
              <a:t>uber</a:t>
            </a:r>
            <a:r>
              <a:rPr lang="en-US" dirty="0" smtClean="0"/>
              <a:t> stand can be created at airport where cabs will available all the time, this will itself lower down the no cars available status. </a:t>
            </a:r>
          </a:p>
          <a:p>
            <a:r>
              <a:rPr lang="en-US" dirty="0" smtClean="0"/>
              <a:t>For city to airport, </a:t>
            </a:r>
            <a:r>
              <a:rPr lang="en-US" dirty="0" err="1" smtClean="0"/>
              <a:t>uber</a:t>
            </a:r>
            <a:r>
              <a:rPr lang="en-US" dirty="0" smtClean="0"/>
              <a:t> can give some small reward or something to the drives in the morning. This might attract  drivers to go for airport, this step can be helpful in reducing the number of cancellation during morning time for airport. </a:t>
            </a:r>
          </a:p>
          <a:p>
            <a:r>
              <a:rPr lang="en-US" dirty="0" smtClean="0"/>
              <a:t>There should be a threshold for cancelling a ride in a day ad some sort of penalty should be imposed. </a:t>
            </a:r>
          </a:p>
          <a:p>
            <a:r>
              <a:rPr lang="en-US" dirty="0" smtClean="0"/>
              <a:t>There is definitely need of more cars for filling the gap.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 Image.png"/>
          <p:cNvPicPr>
            <a:picLocks noChangeAspect="1"/>
          </p:cNvPicPr>
          <p:nvPr/>
        </p:nvPicPr>
        <p:blipFill>
          <a:blip r:embed="rId2"/>
          <a:stretch>
            <a:fillRect/>
          </a:stretch>
        </p:blipFill>
        <p:spPr>
          <a:xfrm>
            <a:off x="642910" y="928670"/>
            <a:ext cx="8115358" cy="45720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Bussiness</a:t>
            </a:r>
            <a:r>
              <a:rPr lang="en-US" dirty="0" smtClean="0"/>
              <a:t> Objective</a:t>
            </a:r>
            <a:endParaRPr lang="en-US" dirty="0"/>
          </a:p>
        </p:txBody>
      </p:sp>
      <p:sp>
        <p:nvSpPr>
          <p:cNvPr id="3" name="Content Placeholder 2"/>
          <p:cNvSpPr>
            <a:spLocks noGrp="1"/>
          </p:cNvSpPr>
          <p:nvPr>
            <p:ph idx="1"/>
          </p:nvPr>
        </p:nvSpPr>
        <p:spPr/>
        <p:txBody>
          <a:bodyPr/>
          <a:lstStyle/>
          <a:p>
            <a:r>
              <a:rPr lang="en-US" dirty="0" smtClean="0"/>
              <a:t>To identify the root cause of problems of cancellation of request and non availability of cabs and recommend suggestions to tackle the problem.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 For Analysis</a:t>
            </a:r>
            <a:endParaRPr lang="en-US" dirty="0"/>
          </a:p>
        </p:txBody>
      </p:sp>
      <p:sp>
        <p:nvSpPr>
          <p:cNvPr id="3" name="Content Placeholder 2"/>
          <p:cNvSpPr>
            <a:spLocks noGrp="1"/>
          </p:cNvSpPr>
          <p:nvPr>
            <p:ph idx="1"/>
          </p:nvPr>
        </p:nvSpPr>
        <p:spPr/>
        <p:txBody>
          <a:bodyPr/>
          <a:lstStyle/>
          <a:p>
            <a:r>
              <a:rPr lang="en-US" dirty="0" smtClean="0"/>
              <a:t>The data used is only to and </a:t>
            </a:r>
            <a:r>
              <a:rPr lang="en-US" dirty="0" err="1" smtClean="0"/>
              <a:t>fromairport</a:t>
            </a:r>
            <a:r>
              <a:rPr lang="en-US" dirty="0" smtClean="0"/>
              <a:t>. </a:t>
            </a:r>
          </a:p>
          <a:p>
            <a:r>
              <a:rPr lang="en-US" dirty="0" smtClean="0"/>
              <a:t>The span of the data is of 5 days.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Cleaning</a:t>
            </a:r>
            <a:endParaRPr lang="en-US" dirty="0"/>
          </a:p>
        </p:txBody>
      </p:sp>
      <p:sp>
        <p:nvSpPr>
          <p:cNvPr id="3" name="Content Placeholder 2"/>
          <p:cNvSpPr>
            <a:spLocks noGrp="1"/>
          </p:cNvSpPr>
          <p:nvPr>
            <p:ph idx="1"/>
          </p:nvPr>
        </p:nvSpPr>
        <p:spPr/>
        <p:txBody>
          <a:bodyPr/>
          <a:lstStyle/>
          <a:p>
            <a:r>
              <a:rPr lang="en-US" dirty="0" smtClean="0"/>
              <a:t>Identifying the data quality issues and clean the data </a:t>
            </a:r>
          </a:p>
          <a:p>
            <a:r>
              <a:rPr lang="en-US" dirty="0" smtClean="0"/>
              <a:t>Format date and time variables </a:t>
            </a:r>
          </a:p>
          <a:p>
            <a:r>
              <a:rPr lang="en-US" dirty="0" smtClean="0"/>
              <a:t>Extract new variables required for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Contains 6 Columns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6 attributes provided for in the </a:t>
            </a:r>
            <a:r>
              <a:rPr lang="en-US" dirty="0" err="1" smtClean="0"/>
              <a:t>csv</a:t>
            </a:r>
            <a:r>
              <a:rPr lang="en-US" dirty="0" smtClean="0"/>
              <a:t> file: </a:t>
            </a:r>
          </a:p>
          <a:p>
            <a:pPr>
              <a:buNone/>
            </a:pPr>
            <a:r>
              <a:rPr lang="en-US" dirty="0" smtClean="0"/>
              <a:t>1) request id-id of the request made. Unique in nature.</a:t>
            </a:r>
          </a:p>
          <a:p>
            <a:pPr>
              <a:buNone/>
            </a:pPr>
            <a:r>
              <a:rPr lang="en-US" dirty="0" smtClean="0"/>
              <a:t>2) pickup point-location from where the request is being made.</a:t>
            </a:r>
          </a:p>
          <a:p>
            <a:pPr>
              <a:buNone/>
            </a:pPr>
            <a:r>
              <a:rPr lang="en-US" dirty="0" smtClean="0"/>
              <a:t>3) driver id-unique id of the driver. </a:t>
            </a:r>
          </a:p>
          <a:p>
            <a:pPr>
              <a:buNone/>
            </a:pPr>
            <a:r>
              <a:rPr lang="en-US" dirty="0" smtClean="0"/>
              <a:t>4) status –status of request </a:t>
            </a:r>
            <a:r>
              <a:rPr lang="en-US" dirty="0" err="1" smtClean="0"/>
              <a:t>i.E</a:t>
            </a:r>
            <a:r>
              <a:rPr lang="en-US" dirty="0" smtClean="0"/>
              <a:t> whether its been completed, cancelled or the cab is not available. </a:t>
            </a:r>
          </a:p>
          <a:p>
            <a:pPr>
              <a:buNone/>
            </a:pPr>
            <a:r>
              <a:rPr lang="en-US" dirty="0" smtClean="0"/>
              <a:t>5) request timestamp-date and time of the request.</a:t>
            </a:r>
          </a:p>
          <a:p>
            <a:pPr>
              <a:buNone/>
            </a:pPr>
            <a:r>
              <a:rPr lang="en-US" dirty="0" smtClean="0"/>
              <a:t>6) drop timestamp-date and time of completion of request.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Analysing</a:t>
            </a:r>
            <a:r>
              <a:rPr lang="en-US" dirty="0" smtClean="0"/>
              <a:t> Trends For Completion Of Trips </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smtClean="0"/>
              <a:t>We can clearly see from this plot that </a:t>
            </a:r>
            <a:r>
              <a:rPr lang="en-US" dirty="0" err="1" smtClean="0"/>
              <a:t>Uber</a:t>
            </a:r>
            <a:r>
              <a:rPr lang="en-US" dirty="0" smtClean="0"/>
              <a:t> is losing quite a lot of business due to shortage of available Cabs. Viewing the frequency of request with their status shows us the above the figure. It is clear that most of the failed request are due to no cars being available at that moment. Still further analysis is need to give a concrete conclusion and the cause for this </a:t>
            </a:r>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648200" y="1928802"/>
            <a:ext cx="4210080" cy="442915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At Each Pickup Point.</a:t>
            </a:r>
            <a:endParaRPr lang="en-US" dirty="0"/>
          </a:p>
        </p:txBody>
      </p:sp>
      <p:sp>
        <p:nvSpPr>
          <p:cNvPr id="3" name="Content Placeholder 2"/>
          <p:cNvSpPr>
            <a:spLocks noGrp="1"/>
          </p:cNvSpPr>
          <p:nvPr>
            <p:ph sz="half" idx="1"/>
          </p:nvPr>
        </p:nvSpPr>
        <p:spPr/>
        <p:txBody>
          <a:bodyPr/>
          <a:lstStyle/>
          <a:p>
            <a:r>
              <a:rPr lang="en-US" dirty="0" smtClean="0"/>
              <a:t>From above plot it can be seen that there are two pickup points Airport and City. They have almost equal request however city have slightly more requests than airport</a:t>
            </a:r>
            <a:r>
              <a:rPr lang="en-US" dirty="0" smtClean="0"/>
              <a:t>.</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4429124" y="1928802"/>
            <a:ext cx="4071966" cy="407196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Data For Hour Demand Analysis </a:t>
            </a:r>
            <a:endParaRPr lang="en-US" dirty="0"/>
          </a:p>
        </p:txBody>
      </p:sp>
      <p:sp>
        <p:nvSpPr>
          <p:cNvPr id="3" name="Content Placeholder 2"/>
          <p:cNvSpPr>
            <a:spLocks noGrp="1"/>
          </p:cNvSpPr>
          <p:nvPr>
            <p:ph sz="half" idx="1"/>
          </p:nvPr>
        </p:nvSpPr>
        <p:spPr/>
        <p:txBody>
          <a:bodyPr/>
          <a:lstStyle/>
          <a:p>
            <a:r>
              <a:rPr lang="en-US" dirty="0" smtClean="0"/>
              <a:t>The plots between frequency of requests and hour tells us that maximum request are been made in morning and evening from 5 am-10 am and from 5 pm -10 pm.</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4643438" y="2214554"/>
            <a:ext cx="4038600" cy="30149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Request With Timeslot</a:t>
            </a:r>
            <a:endParaRPr lang="en-US" dirty="0"/>
          </a:p>
        </p:txBody>
      </p:sp>
      <p:sp>
        <p:nvSpPr>
          <p:cNvPr id="3" name="Content Placeholder 2"/>
          <p:cNvSpPr>
            <a:spLocks noGrp="1"/>
          </p:cNvSpPr>
          <p:nvPr>
            <p:ph sz="half" idx="1"/>
          </p:nvPr>
        </p:nvSpPr>
        <p:spPr/>
        <p:txBody>
          <a:bodyPr/>
          <a:lstStyle/>
          <a:p>
            <a:r>
              <a:rPr lang="en-US" dirty="0" smtClean="0"/>
              <a:t>As seen in graph that the no of request is high at early morning and evening.</a:t>
            </a:r>
            <a:endParaRPr lang="en-US" dirty="0"/>
          </a:p>
        </p:txBody>
      </p:sp>
      <p:pic>
        <p:nvPicPr>
          <p:cNvPr id="4098" name="Picture 2"/>
          <p:cNvPicPr>
            <a:picLocks noGrp="1" noChangeAspect="1" noChangeArrowheads="1"/>
          </p:cNvPicPr>
          <p:nvPr>
            <p:ph sz="half" idx="2"/>
          </p:nvPr>
        </p:nvPicPr>
        <p:blipFill>
          <a:blip r:embed="rId2"/>
          <a:srcRect/>
          <a:stretch>
            <a:fillRect/>
          </a:stretch>
        </p:blipFill>
        <p:spPr bwMode="auto">
          <a:xfrm>
            <a:off x="4500562" y="2143116"/>
            <a:ext cx="4038600" cy="177613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TotalTime>
  <Words>759</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Uber Supply – Demand Gap</vt:lpstr>
      <vt:lpstr>Bussiness Objective</vt:lpstr>
      <vt:lpstr>Data Used For Analysis</vt:lpstr>
      <vt:lpstr>Data Collection And Cleaning</vt:lpstr>
      <vt:lpstr>Data Set Contains 6 Columns</vt:lpstr>
      <vt:lpstr>Analysing Trends For Completion Of Trips </vt:lpstr>
      <vt:lpstr>Request At Each Pickup Point.</vt:lpstr>
      <vt:lpstr>Combining Data For Hour Demand Analysis </vt:lpstr>
      <vt:lpstr>Number Of Request With Timeslot</vt:lpstr>
      <vt:lpstr>Let Us See Supply And Supply Demandgapat Both Pickup Point </vt:lpstr>
      <vt:lpstr>Conclusion</vt:lpstr>
      <vt:lpstr>Analysis Conclusion</vt:lpstr>
      <vt:lpstr>Recommendations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 – Demand Gap</dc:title>
  <dc:creator>user</dc:creator>
  <cp:lastModifiedBy>user</cp:lastModifiedBy>
  <cp:revision>4</cp:revision>
  <dcterms:created xsi:type="dcterms:W3CDTF">2025-06-22T11:39:52Z</dcterms:created>
  <dcterms:modified xsi:type="dcterms:W3CDTF">2025-06-22T12:12:37Z</dcterms:modified>
</cp:coreProperties>
</file>