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8" r:id="rId2"/>
    <p:sldId id="269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5" r:id="rId11"/>
    <p:sldId id="288" r:id="rId12"/>
    <p:sldId id="289" r:id="rId13"/>
    <p:sldId id="287" r:id="rId14"/>
    <p:sldId id="290" r:id="rId15"/>
    <p:sldId id="291" r:id="rId16"/>
    <p:sldId id="292" r:id="rId17"/>
    <p:sldId id="293" r:id="rId18"/>
    <p:sldId id="294" r:id="rId19"/>
    <p:sldId id="278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5" r:id="rId28"/>
    <p:sldId id="306" r:id="rId29"/>
    <p:sldId id="302" r:id="rId30"/>
    <p:sldId id="303" r:id="rId31"/>
    <p:sldId id="307" r:id="rId32"/>
    <p:sldId id="304" r:id="rId33"/>
    <p:sldId id="308" r:id="rId34"/>
    <p:sldId id="309" r:id="rId35"/>
    <p:sldId id="31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E0766-8DBE-7039-FAEB-49755B886E14}" v="2" dt="2021-02-10T10:51:26.356"/>
    <p1510:client id="{B1D2436A-E035-FCED-94B7-D93EC292FA9F}" v="21" dt="2021-02-10T10:39:01.081"/>
    <p1510:client id="{F951CF4B-CAF4-4D23-853D-BC0FA45096BD}" v="161" dt="2021-02-11T04:18:02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9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avi Amondkar" userId="S::madhavi.amondkar@vsit.edu.in::81865373-4b7a-4f28-bf3c-b8ed56c183ea" providerId="AD" clId="Web-{E15B7652-C110-450A-D170-403362120718}"/>
    <pc:docChg chg="modSld">
      <pc:chgData name="Madhavi Amondkar" userId="S::madhavi.amondkar@vsit.edu.in::81865373-4b7a-4f28-bf3c-b8ed56c183ea" providerId="AD" clId="Web-{E15B7652-C110-450A-D170-403362120718}" dt="2021-02-05T05:08:31.860" v="3"/>
      <pc:docMkLst>
        <pc:docMk/>
      </pc:docMkLst>
      <pc:sldChg chg="modTransition">
        <pc:chgData name="Madhavi Amondkar" userId="S::madhavi.amondkar@vsit.edu.in::81865373-4b7a-4f28-bf3c-b8ed56c183ea" providerId="AD" clId="Web-{E15B7652-C110-450A-D170-403362120718}" dt="2021-02-05T05:08:31.860" v="3"/>
        <pc:sldMkLst>
          <pc:docMk/>
          <pc:sldMk cId="2818741618" sldId="280"/>
        </pc:sldMkLst>
      </pc:sldChg>
    </pc:docChg>
  </pc:docChgLst>
  <pc:docChgLst>
    <pc:chgData name="Madhavi Amondkar" userId="81865373-4b7a-4f28-bf3c-b8ed56c183ea" providerId="ADAL" clId="{5384685F-4DDD-4B57-8783-11573ABFD681}"/>
    <pc:docChg chg="undo custSel addSld delSld modSld">
      <pc:chgData name="Madhavi Amondkar" userId="81865373-4b7a-4f28-bf3c-b8ed56c183ea" providerId="ADAL" clId="{5384685F-4DDD-4B57-8783-11573ABFD681}" dt="2021-02-04T10:04:04.842" v="289" actId="26606"/>
      <pc:docMkLst>
        <pc:docMk/>
      </pc:docMkLst>
      <pc:sldChg chg="addSp modSp mod modAnim">
        <pc:chgData name="Madhavi Amondkar" userId="81865373-4b7a-4f28-bf3c-b8ed56c183ea" providerId="ADAL" clId="{5384685F-4DDD-4B57-8783-11573ABFD681}" dt="2021-02-03T10:24:47.410" v="34" actId="207"/>
        <pc:sldMkLst>
          <pc:docMk/>
          <pc:sldMk cId="2121395494" sldId="281"/>
        </pc:sldMkLst>
        <pc:spChg chg="mod">
          <ac:chgData name="Madhavi Amondkar" userId="81865373-4b7a-4f28-bf3c-b8ed56c183ea" providerId="ADAL" clId="{5384685F-4DDD-4B57-8783-11573ABFD681}" dt="2021-02-03T10:21:40.986" v="10" actId="20577"/>
          <ac:spMkLst>
            <pc:docMk/>
            <pc:sldMk cId="2121395494" sldId="281"/>
            <ac:spMk id="2" creationId="{9EB4C579-BC61-47A5-B5F7-336F08C80E3E}"/>
          </ac:spMkLst>
        </pc:spChg>
        <pc:spChg chg="mod">
          <ac:chgData name="Madhavi Amondkar" userId="81865373-4b7a-4f28-bf3c-b8ed56c183ea" providerId="ADAL" clId="{5384685F-4DDD-4B57-8783-11573ABFD681}" dt="2021-02-03T10:24:47.410" v="34" actId="207"/>
          <ac:spMkLst>
            <pc:docMk/>
            <pc:sldMk cId="2121395494" sldId="281"/>
            <ac:spMk id="3" creationId="{B64189ED-2D52-48C7-B3C4-DFA9F4206E5B}"/>
          </ac:spMkLst>
        </pc:spChg>
        <pc:spChg chg="add mod">
          <ac:chgData name="Madhavi Amondkar" userId="81865373-4b7a-4f28-bf3c-b8ed56c183ea" providerId="ADAL" clId="{5384685F-4DDD-4B57-8783-11573ABFD681}" dt="2021-02-03T10:22:46.417" v="18" actId="1076"/>
          <ac:spMkLst>
            <pc:docMk/>
            <pc:sldMk cId="2121395494" sldId="281"/>
            <ac:spMk id="4" creationId="{B0A471C3-80ED-4B3F-86DE-E3B14A633907}"/>
          </ac:spMkLst>
        </pc:spChg>
      </pc:sldChg>
      <pc:sldChg chg="addSp modSp new mod modClrScheme chgLayout">
        <pc:chgData name="Madhavi Amondkar" userId="81865373-4b7a-4f28-bf3c-b8ed56c183ea" providerId="ADAL" clId="{5384685F-4DDD-4B57-8783-11573ABFD681}" dt="2021-02-04T09:16:36.953" v="91" actId="1036"/>
        <pc:sldMkLst>
          <pc:docMk/>
          <pc:sldMk cId="4098009783" sldId="282"/>
        </pc:sldMkLst>
        <pc:spChg chg="mod">
          <ac:chgData name="Madhavi Amondkar" userId="81865373-4b7a-4f28-bf3c-b8ed56c183ea" providerId="ADAL" clId="{5384685F-4DDD-4B57-8783-11573ABFD681}" dt="2021-02-04T09:16:36.953" v="91" actId="1036"/>
          <ac:spMkLst>
            <pc:docMk/>
            <pc:sldMk cId="4098009783" sldId="282"/>
            <ac:spMk id="2" creationId="{DC31B482-32B6-4C2E-B538-AF85B5AC9091}"/>
          </ac:spMkLst>
        </pc:spChg>
        <pc:spChg chg="mod ord">
          <ac:chgData name="Madhavi Amondkar" userId="81865373-4b7a-4f28-bf3c-b8ed56c183ea" providerId="ADAL" clId="{5384685F-4DDD-4B57-8783-11573ABFD681}" dt="2021-02-04T09:16:28.366" v="70" actId="27636"/>
          <ac:spMkLst>
            <pc:docMk/>
            <pc:sldMk cId="4098009783" sldId="282"/>
            <ac:spMk id="3" creationId="{7DDAC455-A8BC-414F-A110-3F488AA7107A}"/>
          </ac:spMkLst>
        </pc:spChg>
        <pc:picChg chg="add mod">
          <ac:chgData name="Madhavi Amondkar" userId="81865373-4b7a-4f28-bf3c-b8ed56c183ea" providerId="ADAL" clId="{5384685F-4DDD-4B57-8783-11573ABFD681}" dt="2021-02-04T09:15:45.191" v="66" actId="26606"/>
          <ac:picMkLst>
            <pc:docMk/>
            <pc:sldMk cId="4098009783" sldId="282"/>
            <ac:picMk id="5" creationId="{996569C9-4694-49F8-8EEA-DD46E94C2AD0}"/>
          </ac:picMkLst>
        </pc:picChg>
      </pc:sldChg>
      <pc:sldChg chg="addSp delSp modSp new mod modClrScheme chgLayout">
        <pc:chgData name="Madhavi Amondkar" userId="81865373-4b7a-4f28-bf3c-b8ed56c183ea" providerId="ADAL" clId="{5384685F-4DDD-4B57-8783-11573ABFD681}" dt="2021-02-04T09:21:34.222" v="120" actId="26606"/>
        <pc:sldMkLst>
          <pc:docMk/>
          <pc:sldMk cId="2095783777" sldId="283"/>
        </pc:sldMkLst>
        <pc:spChg chg="mod">
          <ac:chgData name="Madhavi Amondkar" userId="81865373-4b7a-4f28-bf3c-b8ed56c183ea" providerId="ADAL" clId="{5384685F-4DDD-4B57-8783-11573ABFD681}" dt="2021-02-04T09:21:34.222" v="120" actId="26606"/>
          <ac:spMkLst>
            <pc:docMk/>
            <pc:sldMk cId="2095783777" sldId="283"/>
            <ac:spMk id="2" creationId="{393DFAD7-8780-4CD7-8763-FD3CB9B5F702}"/>
          </ac:spMkLst>
        </pc:spChg>
        <pc:spChg chg="del">
          <ac:chgData name="Madhavi Amondkar" userId="81865373-4b7a-4f28-bf3c-b8ed56c183ea" providerId="ADAL" clId="{5384685F-4DDD-4B57-8783-11573ABFD681}" dt="2021-02-04T09:21:34.222" v="120" actId="26606"/>
          <ac:spMkLst>
            <pc:docMk/>
            <pc:sldMk cId="2095783777" sldId="283"/>
            <ac:spMk id="3" creationId="{B5A121D7-0A81-4F42-B12D-76A91FB244B8}"/>
          </ac:spMkLst>
        </pc:spChg>
        <pc:spChg chg="del">
          <ac:chgData name="Madhavi Amondkar" userId="81865373-4b7a-4f28-bf3c-b8ed56c183ea" providerId="ADAL" clId="{5384685F-4DDD-4B57-8783-11573ABFD681}" dt="2021-02-04T09:21:34.222" v="120" actId="26606"/>
          <ac:spMkLst>
            <pc:docMk/>
            <pc:sldMk cId="2095783777" sldId="283"/>
            <ac:spMk id="4" creationId="{9DBBB40C-3427-432F-9A8A-E497B3E1A868}"/>
          </ac:spMkLst>
        </pc:spChg>
        <pc:picChg chg="add mod">
          <ac:chgData name="Madhavi Amondkar" userId="81865373-4b7a-4f28-bf3c-b8ed56c183ea" providerId="ADAL" clId="{5384685F-4DDD-4B57-8783-11573ABFD681}" dt="2021-02-04T09:21:34.222" v="120" actId="26606"/>
          <ac:picMkLst>
            <pc:docMk/>
            <pc:sldMk cId="2095783777" sldId="283"/>
            <ac:picMk id="6" creationId="{C47679D4-68DE-44EC-9B07-506B9B51AF95}"/>
          </ac:picMkLst>
        </pc:picChg>
      </pc:sldChg>
      <pc:sldChg chg="modSp new del mod">
        <pc:chgData name="Madhavi Amondkar" userId="81865373-4b7a-4f28-bf3c-b8ed56c183ea" providerId="ADAL" clId="{5384685F-4DDD-4B57-8783-11573ABFD681}" dt="2021-02-04T09:24:30.838" v="125" actId="47"/>
        <pc:sldMkLst>
          <pc:docMk/>
          <pc:sldMk cId="1136536698" sldId="284"/>
        </pc:sldMkLst>
        <pc:spChg chg="mod">
          <ac:chgData name="Madhavi Amondkar" userId="81865373-4b7a-4f28-bf3c-b8ed56c183ea" providerId="ADAL" clId="{5384685F-4DDD-4B57-8783-11573ABFD681}" dt="2021-02-04T09:23:12.762" v="122"/>
          <ac:spMkLst>
            <pc:docMk/>
            <pc:sldMk cId="1136536698" sldId="284"/>
            <ac:spMk id="3" creationId="{FA5912E2-3EBA-49C5-B25E-EFB2116F8137}"/>
          </ac:spMkLst>
        </pc:spChg>
      </pc:sldChg>
      <pc:sldChg chg="addSp delSp modSp new mod">
        <pc:chgData name="Madhavi Amondkar" userId="81865373-4b7a-4f28-bf3c-b8ed56c183ea" providerId="ADAL" clId="{5384685F-4DDD-4B57-8783-11573ABFD681}" dt="2021-02-04T09:26:25.191" v="148" actId="14100"/>
        <pc:sldMkLst>
          <pc:docMk/>
          <pc:sldMk cId="1718585550" sldId="284"/>
        </pc:sldMkLst>
        <pc:spChg chg="del">
          <ac:chgData name="Madhavi Amondkar" userId="81865373-4b7a-4f28-bf3c-b8ed56c183ea" providerId="ADAL" clId="{5384685F-4DDD-4B57-8783-11573ABFD681}" dt="2021-02-04T09:26:06.729" v="142" actId="478"/>
          <ac:spMkLst>
            <pc:docMk/>
            <pc:sldMk cId="1718585550" sldId="284"/>
            <ac:spMk id="2" creationId="{C1273435-E668-4330-B921-00894FC8F036}"/>
          </ac:spMkLst>
        </pc:spChg>
        <pc:spChg chg="mod">
          <ac:chgData name="Madhavi Amondkar" userId="81865373-4b7a-4f28-bf3c-b8ed56c183ea" providerId="ADAL" clId="{5384685F-4DDD-4B57-8783-11573ABFD681}" dt="2021-02-04T09:26:17.659" v="145" actId="20577"/>
          <ac:spMkLst>
            <pc:docMk/>
            <pc:sldMk cId="1718585550" sldId="284"/>
            <ac:spMk id="3" creationId="{E163A956-A4A5-4993-AD7F-A9F3F1129E23}"/>
          </ac:spMkLst>
        </pc:spChg>
        <pc:picChg chg="add mod">
          <ac:chgData name="Madhavi Amondkar" userId="81865373-4b7a-4f28-bf3c-b8ed56c183ea" providerId="ADAL" clId="{5384685F-4DDD-4B57-8783-11573ABFD681}" dt="2021-02-04T09:26:25.191" v="148" actId="14100"/>
          <ac:picMkLst>
            <pc:docMk/>
            <pc:sldMk cId="1718585550" sldId="284"/>
            <ac:picMk id="5" creationId="{41DE5EB3-924F-43FA-9FB7-F93EB5C9D459}"/>
          </ac:picMkLst>
        </pc:picChg>
      </pc:sldChg>
      <pc:sldChg chg="addSp modSp new mod modClrScheme chgLayout">
        <pc:chgData name="Madhavi Amondkar" userId="81865373-4b7a-4f28-bf3c-b8ed56c183ea" providerId="ADAL" clId="{5384685F-4DDD-4B57-8783-11573ABFD681}" dt="2021-02-04T09:32:02.764" v="229" actId="14100"/>
        <pc:sldMkLst>
          <pc:docMk/>
          <pc:sldMk cId="2153867208" sldId="285"/>
        </pc:sldMkLst>
        <pc:spChg chg="mod">
          <ac:chgData name="Madhavi Amondkar" userId="81865373-4b7a-4f28-bf3c-b8ed56c183ea" providerId="ADAL" clId="{5384685F-4DDD-4B57-8783-11573ABFD681}" dt="2021-02-04T09:30:43.574" v="217" actId="26606"/>
          <ac:spMkLst>
            <pc:docMk/>
            <pc:sldMk cId="2153867208" sldId="285"/>
            <ac:spMk id="2" creationId="{E0C7127B-A57C-498A-9AAE-C4D8F61D9EF7}"/>
          </ac:spMkLst>
        </pc:spChg>
        <pc:spChg chg="mod ord">
          <ac:chgData name="Madhavi Amondkar" userId="81865373-4b7a-4f28-bf3c-b8ed56c183ea" providerId="ADAL" clId="{5384685F-4DDD-4B57-8783-11573ABFD681}" dt="2021-02-04T09:32:02.764" v="229" actId="14100"/>
          <ac:spMkLst>
            <pc:docMk/>
            <pc:sldMk cId="2153867208" sldId="285"/>
            <ac:spMk id="3" creationId="{E57113C9-76E4-47D2-9921-94997984E5C7}"/>
          </ac:spMkLst>
        </pc:spChg>
        <pc:picChg chg="add mod">
          <ac:chgData name="Madhavi Amondkar" userId="81865373-4b7a-4f28-bf3c-b8ed56c183ea" providerId="ADAL" clId="{5384685F-4DDD-4B57-8783-11573ABFD681}" dt="2021-02-04T09:31:04.179" v="225" actId="1076"/>
          <ac:picMkLst>
            <pc:docMk/>
            <pc:sldMk cId="2153867208" sldId="285"/>
            <ac:picMk id="5" creationId="{7C0E35ED-463C-43B9-855D-AC1B672EFCC7}"/>
          </ac:picMkLst>
        </pc:picChg>
      </pc:sldChg>
      <pc:sldChg chg="new del">
        <pc:chgData name="Madhavi Amondkar" userId="81865373-4b7a-4f28-bf3c-b8ed56c183ea" providerId="ADAL" clId="{5384685F-4DDD-4B57-8783-11573ABFD681}" dt="2021-02-04T09:23:31.375" v="124" actId="680"/>
        <pc:sldMkLst>
          <pc:docMk/>
          <pc:sldMk cId="2723473509" sldId="285"/>
        </pc:sldMkLst>
      </pc:sldChg>
      <pc:sldChg chg="modSp new mod">
        <pc:chgData name="Madhavi Amondkar" userId="81865373-4b7a-4f28-bf3c-b8ed56c183ea" providerId="ADAL" clId="{5384685F-4DDD-4B57-8783-11573ABFD681}" dt="2021-02-04T09:29:38.031" v="200" actId="20577"/>
        <pc:sldMkLst>
          <pc:docMk/>
          <pc:sldMk cId="860377232" sldId="286"/>
        </pc:sldMkLst>
        <pc:spChg chg="mod">
          <ac:chgData name="Madhavi Amondkar" userId="81865373-4b7a-4f28-bf3c-b8ed56c183ea" providerId="ADAL" clId="{5384685F-4DDD-4B57-8783-11573ABFD681}" dt="2021-02-04T09:29:38.031" v="200" actId="20577"/>
          <ac:spMkLst>
            <pc:docMk/>
            <pc:sldMk cId="860377232" sldId="286"/>
            <ac:spMk id="2" creationId="{FD2A9CF4-621E-4D3B-90EE-D7622345DBBA}"/>
          </ac:spMkLst>
        </pc:spChg>
        <pc:spChg chg="mod">
          <ac:chgData name="Madhavi Amondkar" userId="81865373-4b7a-4f28-bf3c-b8ed56c183ea" providerId="ADAL" clId="{5384685F-4DDD-4B57-8783-11573ABFD681}" dt="2021-02-04T09:28:12.857" v="198" actId="20577"/>
          <ac:spMkLst>
            <pc:docMk/>
            <pc:sldMk cId="860377232" sldId="286"/>
            <ac:spMk id="3" creationId="{187B3330-56FD-4A52-81F7-484B420D6322}"/>
          </ac:spMkLst>
        </pc:spChg>
      </pc:sldChg>
      <pc:sldChg chg="modSp new del mod">
        <pc:chgData name="Madhavi Amondkar" userId="81865373-4b7a-4f28-bf3c-b8ed56c183ea" providerId="ADAL" clId="{5384685F-4DDD-4B57-8783-11573ABFD681}" dt="2021-02-04T09:27:52.837" v="177" actId="680"/>
        <pc:sldMkLst>
          <pc:docMk/>
          <pc:sldMk cId="4084693110" sldId="286"/>
        </pc:sldMkLst>
        <pc:spChg chg="mod">
          <ac:chgData name="Madhavi Amondkar" userId="81865373-4b7a-4f28-bf3c-b8ed56c183ea" providerId="ADAL" clId="{5384685F-4DDD-4B57-8783-11573ABFD681}" dt="2021-02-04T09:27:49.046" v="176" actId="20577"/>
          <ac:spMkLst>
            <pc:docMk/>
            <pc:sldMk cId="4084693110" sldId="286"/>
            <ac:spMk id="2" creationId="{E6A2EE40-7BCC-44C0-BB5D-75FF441594BB}"/>
          </ac:spMkLst>
        </pc:spChg>
      </pc:sldChg>
      <pc:sldChg chg="new">
        <pc:chgData name="Madhavi Amondkar" userId="81865373-4b7a-4f28-bf3c-b8ed56c183ea" providerId="ADAL" clId="{5384685F-4DDD-4B57-8783-11573ABFD681}" dt="2021-02-04T09:32:31.471" v="230" actId="680"/>
        <pc:sldMkLst>
          <pc:docMk/>
          <pc:sldMk cId="1425301385" sldId="287"/>
        </pc:sldMkLst>
      </pc:sldChg>
      <pc:sldChg chg="addSp delSp modSp new mod modClrScheme chgLayout">
        <pc:chgData name="Madhavi Amondkar" userId="81865373-4b7a-4f28-bf3c-b8ed56c183ea" providerId="ADAL" clId="{5384685F-4DDD-4B57-8783-11573ABFD681}" dt="2021-02-04T09:52:23.913" v="278"/>
        <pc:sldMkLst>
          <pc:docMk/>
          <pc:sldMk cId="2517610366" sldId="288"/>
        </pc:sldMkLst>
        <pc:spChg chg="del mod ord">
          <ac:chgData name="Madhavi Amondkar" userId="81865373-4b7a-4f28-bf3c-b8ed56c183ea" providerId="ADAL" clId="{5384685F-4DDD-4B57-8783-11573ABFD681}" dt="2021-02-04T09:34:46.409" v="232" actId="700"/>
          <ac:spMkLst>
            <pc:docMk/>
            <pc:sldMk cId="2517610366" sldId="288"/>
            <ac:spMk id="2" creationId="{300264A5-108C-4573-865F-4C1DB615C2CA}"/>
          </ac:spMkLst>
        </pc:spChg>
        <pc:spChg chg="del mod ord">
          <ac:chgData name="Madhavi Amondkar" userId="81865373-4b7a-4f28-bf3c-b8ed56c183ea" providerId="ADAL" clId="{5384685F-4DDD-4B57-8783-11573ABFD681}" dt="2021-02-04T09:34:46.409" v="232" actId="700"/>
          <ac:spMkLst>
            <pc:docMk/>
            <pc:sldMk cId="2517610366" sldId="288"/>
            <ac:spMk id="3" creationId="{75167349-D4C2-466F-BA8B-0524300F834B}"/>
          </ac:spMkLst>
        </pc:spChg>
        <pc:spChg chg="del">
          <ac:chgData name="Madhavi Amondkar" userId="81865373-4b7a-4f28-bf3c-b8ed56c183ea" providerId="ADAL" clId="{5384685F-4DDD-4B57-8783-11573ABFD681}" dt="2021-02-04T09:34:46.409" v="232" actId="700"/>
          <ac:spMkLst>
            <pc:docMk/>
            <pc:sldMk cId="2517610366" sldId="288"/>
            <ac:spMk id="4" creationId="{B376138D-B8EC-4A8E-B783-5AACAEA4B6A4}"/>
          </ac:spMkLst>
        </pc:spChg>
        <pc:spChg chg="add mod ord">
          <ac:chgData name="Madhavi Amondkar" userId="81865373-4b7a-4f28-bf3c-b8ed56c183ea" providerId="ADAL" clId="{5384685F-4DDD-4B57-8783-11573ABFD681}" dt="2021-02-04T09:52:23.913" v="278"/>
          <ac:spMkLst>
            <pc:docMk/>
            <pc:sldMk cId="2517610366" sldId="288"/>
            <ac:spMk id="5" creationId="{34FCC5AF-64F3-4CC4-ABE0-77D19BF84450}"/>
          </ac:spMkLst>
        </pc:spChg>
        <pc:spChg chg="add del mod ord">
          <ac:chgData name="Madhavi Amondkar" userId="81865373-4b7a-4f28-bf3c-b8ed56c183ea" providerId="ADAL" clId="{5384685F-4DDD-4B57-8783-11573ABFD681}" dt="2021-02-04T09:34:50.976" v="233" actId="22"/>
          <ac:spMkLst>
            <pc:docMk/>
            <pc:sldMk cId="2517610366" sldId="288"/>
            <ac:spMk id="6" creationId="{EE7772FA-1250-4A63-B19B-0E67C835A21A}"/>
          </ac:spMkLst>
        </pc:spChg>
        <pc:picChg chg="add mod ord">
          <ac:chgData name="Madhavi Amondkar" userId="81865373-4b7a-4f28-bf3c-b8ed56c183ea" providerId="ADAL" clId="{5384685F-4DDD-4B57-8783-11573ABFD681}" dt="2021-02-04T09:35:01.982" v="237" actId="1076"/>
          <ac:picMkLst>
            <pc:docMk/>
            <pc:sldMk cId="2517610366" sldId="288"/>
            <ac:picMk id="8" creationId="{DE6CC06A-CAA8-4BBF-A859-B177B0A92B1D}"/>
          </ac:picMkLst>
        </pc:picChg>
      </pc:sldChg>
      <pc:sldChg chg="addSp modSp new mod modClrScheme chgLayout">
        <pc:chgData name="Madhavi Amondkar" userId="81865373-4b7a-4f28-bf3c-b8ed56c183ea" providerId="ADAL" clId="{5384685F-4DDD-4B57-8783-11573ABFD681}" dt="2021-02-04T10:04:04.842" v="289" actId="26606"/>
        <pc:sldMkLst>
          <pc:docMk/>
          <pc:sldMk cId="3902653990" sldId="289"/>
        </pc:sldMkLst>
        <pc:spChg chg="mod">
          <ac:chgData name="Madhavi Amondkar" userId="81865373-4b7a-4f28-bf3c-b8ed56c183ea" providerId="ADAL" clId="{5384685F-4DDD-4B57-8783-11573ABFD681}" dt="2021-02-04T10:04:04.842" v="289" actId="26606"/>
          <ac:spMkLst>
            <pc:docMk/>
            <pc:sldMk cId="3902653990" sldId="289"/>
            <ac:spMk id="2" creationId="{6900AFDA-82E2-456E-B1BA-90E0182F4EDB}"/>
          </ac:spMkLst>
        </pc:spChg>
        <pc:spChg chg="mod ord">
          <ac:chgData name="Madhavi Amondkar" userId="81865373-4b7a-4f28-bf3c-b8ed56c183ea" providerId="ADAL" clId="{5384685F-4DDD-4B57-8783-11573ABFD681}" dt="2021-02-04T10:04:04.842" v="289" actId="26606"/>
          <ac:spMkLst>
            <pc:docMk/>
            <pc:sldMk cId="3902653990" sldId="289"/>
            <ac:spMk id="3" creationId="{07B2D33E-AE38-45E9-85AC-66C1680DABCD}"/>
          </ac:spMkLst>
        </pc:spChg>
        <pc:picChg chg="add mod">
          <ac:chgData name="Madhavi Amondkar" userId="81865373-4b7a-4f28-bf3c-b8ed56c183ea" providerId="ADAL" clId="{5384685F-4DDD-4B57-8783-11573ABFD681}" dt="2021-02-04T10:04:04.842" v="289" actId="26606"/>
          <ac:picMkLst>
            <pc:docMk/>
            <pc:sldMk cId="3902653990" sldId="289"/>
            <ac:picMk id="5" creationId="{E96AD830-A00A-4113-BC94-41C94732C380}"/>
          </ac:picMkLst>
        </pc:picChg>
      </pc:sldChg>
    </pc:docChg>
  </pc:docChgLst>
  <pc:docChgLst>
    <pc:chgData name="Rohini Desai" userId="S::rohini.desai@vsit.edu.in::57ed3ca3-93cf-4213-9e22-cddbcda63dbc" providerId="AD" clId="Web-{B1D2436A-E035-FCED-94B7-D93EC292FA9F}"/>
    <pc:docChg chg="addSld delSld modSld">
      <pc:chgData name="Rohini Desai" userId="S::rohini.desai@vsit.edu.in::57ed3ca3-93cf-4213-9e22-cddbcda63dbc" providerId="AD" clId="Web-{B1D2436A-E035-FCED-94B7-D93EC292FA9F}" dt="2021-02-10T10:39:01.081" v="20"/>
      <pc:docMkLst>
        <pc:docMk/>
      </pc:docMkLst>
      <pc:sldChg chg="modSp new del">
        <pc:chgData name="Rohini Desai" userId="S::rohini.desai@vsit.edu.in::57ed3ca3-93cf-4213-9e22-cddbcda63dbc" providerId="AD" clId="Web-{B1D2436A-E035-FCED-94B7-D93EC292FA9F}" dt="2021-02-10T10:39:01.081" v="20"/>
        <pc:sldMkLst>
          <pc:docMk/>
          <pc:sldMk cId="457441098" sldId="295"/>
        </pc:sldMkLst>
        <pc:spChg chg="mod">
          <ac:chgData name="Rohini Desai" userId="S::rohini.desai@vsit.edu.in::57ed3ca3-93cf-4213-9e22-cddbcda63dbc" providerId="AD" clId="Web-{B1D2436A-E035-FCED-94B7-D93EC292FA9F}" dt="2021-02-10T10:38:04.767" v="11" actId="20577"/>
          <ac:spMkLst>
            <pc:docMk/>
            <pc:sldMk cId="457441098" sldId="295"/>
            <ac:spMk id="2" creationId="{22D03E65-F068-47FA-9483-15AEE558B83B}"/>
          </ac:spMkLst>
        </pc:spChg>
        <pc:spChg chg="mod">
          <ac:chgData name="Rohini Desai" userId="S::rohini.desai@vsit.edu.in::57ed3ca3-93cf-4213-9e22-cddbcda63dbc" providerId="AD" clId="Web-{B1D2436A-E035-FCED-94B7-D93EC292FA9F}" dt="2021-02-10T10:38:57.081" v="19" actId="20577"/>
          <ac:spMkLst>
            <pc:docMk/>
            <pc:sldMk cId="457441098" sldId="295"/>
            <ac:spMk id="4" creationId="{4257E784-FAB7-4708-92B0-C8D57A814852}"/>
          </ac:spMkLst>
        </pc:spChg>
      </pc:sldChg>
      <pc:sldChg chg="add del replId">
        <pc:chgData name="Rohini Desai" userId="S::rohini.desai@vsit.edu.in::57ed3ca3-93cf-4213-9e22-cddbcda63dbc" providerId="AD" clId="Web-{B1D2436A-E035-FCED-94B7-D93EC292FA9F}" dt="2021-02-10T10:36:44.983" v="1"/>
        <pc:sldMkLst>
          <pc:docMk/>
          <pc:sldMk cId="2377799430" sldId="295"/>
        </pc:sldMkLst>
      </pc:sldChg>
    </pc:docChg>
  </pc:docChgLst>
  <pc:docChgLst>
    <pc:chgData name="Rohini Desai" userId="S::rohini.desai@vsit.edu.in::57ed3ca3-93cf-4213-9e22-cddbcda63dbc" providerId="AD" clId="Web-{056D61E1-4289-92CF-DEEA-52F79113FEB8}"/>
    <pc:docChg chg="modSld">
      <pc:chgData name="Rohini Desai" userId="S::rohini.desai@vsit.edu.in::57ed3ca3-93cf-4213-9e22-cddbcda63dbc" providerId="AD" clId="Web-{056D61E1-4289-92CF-DEEA-52F79113FEB8}" dt="2021-02-06T05:19:31.658" v="6" actId="20577"/>
      <pc:docMkLst>
        <pc:docMk/>
      </pc:docMkLst>
      <pc:sldChg chg="modSp">
        <pc:chgData name="Rohini Desai" userId="S::rohini.desai@vsit.edu.in::57ed3ca3-93cf-4213-9e22-cddbcda63dbc" providerId="AD" clId="Web-{056D61E1-4289-92CF-DEEA-52F79113FEB8}" dt="2021-02-06T05:16:16.669" v="2" actId="20577"/>
        <pc:sldMkLst>
          <pc:docMk/>
          <pc:sldMk cId="1718585550" sldId="284"/>
        </pc:sldMkLst>
        <pc:spChg chg="mod">
          <ac:chgData name="Rohini Desai" userId="S::rohini.desai@vsit.edu.in::57ed3ca3-93cf-4213-9e22-cddbcda63dbc" providerId="AD" clId="Web-{056D61E1-4289-92CF-DEEA-52F79113FEB8}" dt="2021-02-06T05:16:16.669" v="2" actId="20577"/>
          <ac:spMkLst>
            <pc:docMk/>
            <pc:sldMk cId="1718585550" sldId="284"/>
            <ac:spMk id="3" creationId="{E163A956-A4A5-4993-AD7F-A9F3F1129E23}"/>
          </ac:spMkLst>
        </pc:spChg>
      </pc:sldChg>
      <pc:sldChg chg="modSp">
        <pc:chgData name="Rohini Desai" userId="S::rohini.desai@vsit.edu.in::57ed3ca3-93cf-4213-9e22-cddbcda63dbc" providerId="AD" clId="Web-{056D61E1-4289-92CF-DEEA-52F79113FEB8}" dt="2021-02-06T05:19:31.658" v="6" actId="20577"/>
        <pc:sldMkLst>
          <pc:docMk/>
          <pc:sldMk cId="2153867208" sldId="285"/>
        </pc:sldMkLst>
        <pc:spChg chg="mod">
          <ac:chgData name="Rohini Desai" userId="S::rohini.desai@vsit.edu.in::57ed3ca3-93cf-4213-9e22-cddbcda63dbc" providerId="AD" clId="Web-{056D61E1-4289-92CF-DEEA-52F79113FEB8}" dt="2021-02-06T05:19:31.658" v="6" actId="20577"/>
          <ac:spMkLst>
            <pc:docMk/>
            <pc:sldMk cId="2153867208" sldId="285"/>
            <ac:spMk id="3" creationId="{E57113C9-76E4-47D2-9921-94997984E5C7}"/>
          </ac:spMkLst>
        </pc:spChg>
      </pc:sldChg>
      <pc:sldChg chg="modSp">
        <pc:chgData name="Rohini Desai" userId="S::rohini.desai@vsit.edu.in::57ed3ca3-93cf-4213-9e22-cddbcda63dbc" providerId="AD" clId="Web-{056D61E1-4289-92CF-DEEA-52F79113FEB8}" dt="2021-02-06T05:16:32.700" v="4" actId="20577"/>
        <pc:sldMkLst>
          <pc:docMk/>
          <pc:sldMk cId="3902653990" sldId="289"/>
        </pc:sldMkLst>
        <pc:spChg chg="mod">
          <ac:chgData name="Rohini Desai" userId="S::rohini.desai@vsit.edu.in::57ed3ca3-93cf-4213-9e22-cddbcda63dbc" providerId="AD" clId="Web-{056D61E1-4289-92CF-DEEA-52F79113FEB8}" dt="2021-02-06T05:16:32.700" v="4" actId="20577"/>
          <ac:spMkLst>
            <pc:docMk/>
            <pc:sldMk cId="3902653990" sldId="289"/>
            <ac:spMk id="3" creationId="{07B2D33E-AE38-45E9-85AC-66C1680DABCD}"/>
          </ac:spMkLst>
        </pc:spChg>
      </pc:sldChg>
    </pc:docChg>
  </pc:docChgLst>
  <pc:docChgLst>
    <pc:chgData name="Madhavi Amondkar" userId="S::madhavi.amondkar@vsit.edu.in::81865373-4b7a-4f28-bf3c-b8ed56c183ea" providerId="AD" clId="Web-{02FE0766-8DBE-7039-FAEB-49755B886E14}"/>
    <pc:docChg chg="addSld delSld">
      <pc:chgData name="Madhavi Amondkar" userId="S::madhavi.amondkar@vsit.edu.in::81865373-4b7a-4f28-bf3c-b8ed56c183ea" providerId="AD" clId="Web-{02FE0766-8DBE-7039-FAEB-49755B886E14}" dt="2021-02-10T10:51:26.356" v="1"/>
      <pc:docMkLst>
        <pc:docMk/>
      </pc:docMkLst>
      <pc:sldChg chg="new del">
        <pc:chgData name="Madhavi Amondkar" userId="S::madhavi.amondkar@vsit.edu.in::81865373-4b7a-4f28-bf3c-b8ed56c183ea" providerId="AD" clId="Web-{02FE0766-8DBE-7039-FAEB-49755B886E14}" dt="2021-02-10T10:51:26.356" v="1"/>
        <pc:sldMkLst>
          <pc:docMk/>
          <pc:sldMk cId="2818892039" sldId="295"/>
        </pc:sldMkLst>
      </pc:sldChg>
    </pc:docChg>
  </pc:docChgLst>
  <pc:docChgLst>
    <pc:chgData name="Madhavi Amondkar" userId="S::madhavi.amondkar@vsit.edu.in::81865373-4b7a-4f28-bf3c-b8ed56c183ea" providerId="AD" clId="Web-{F2F6D657-2DAD-81C8-BC8D-6DFB07D3E00E}"/>
    <pc:docChg chg="modSld">
      <pc:chgData name="Madhavi Amondkar" userId="S::madhavi.amondkar@vsit.edu.in::81865373-4b7a-4f28-bf3c-b8ed56c183ea" providerId="AD" clId="Web-{F2F6D657-2DAD-81C8-BC8D-6DFB07D3E00E}" dt="2021-02-09T05:59:27.053" v="0" actId="14100"/>
      <pc:docMkLst>
        <pc:docMk/>
      </pc:docMkLst>
      <pc:sldChg chg="modSp">
        <pc:chgData name="Madhavi Amondkar" userId="S::madhavi.amondkar@vsit.edu.in::81865373-4b7a-4f28-bf3c-b8ed56c183ea" providerId="AD" clId="Web-{F2F6D657-2DAD-81C8-BC8D-6DFB07D3E00E}" dt="2021-02-09T05:59:27.053" v="0" actId="14100"/>
        <pc:sldMkLst>
          <pc:docMk/>
          <pc:sldMk cId="401140335" sldId="293"/>
        </pc:sldMkLst>
        <pc:picChg chg="mod">
          <ac:chgData name="Madhavi Amondkar" userId="S::madhavi.amondkar@vsit.edu.in::81865373-4b7a-4f28-bf3c-b8ed56c183ea" providerId="AD" clId="Web-{F2F6D657-2DAD-81C8-BC8D-6DFB07D3E00E}" dt="2021-02-09T05:59:27.053" v="0" actId="14100"/>
          <ac:picMkLst>
            <pc:docMk/>
            <pc:sldMk cId="401140335" sldId="293"/>
            <ac:picMk id="4" creationId="{FAC617B4-5A79-4718-BC03-95123BC04081}"/>
          </ac:picMkLst>
        </pc:picChg>
      </pc:sldChg>
    </pc:docChg>
  </pc:docChgLst>
  <pc:docChgLst>
    <pc:chgData name="Madhavi Amondkar" userId="81865373-4b7a-4f28-bf3c-b8ed56c183ea" providerId="ADAL" clId="{F951CF4B-CAF4-4D23-853D-BC0FA45096BD}"/>
    <pc:docChg chg="undo custSel addSld modSld">
      <pc:chgData name="Madhavi Amondkar" userId="81865373-4b7a-4f28-bf3c-b8ed56c183ea" providerId="ADAL" clId="{F951CF4B-CAF4-4D23-853D-BC0FA45096BD}" dt="2021-02-11T04:23:36.461" v="1522" actId="700"/>
      <pc:docMkLst>
        <pc:docMk/>
      </pc:docMkLst>
      <pc:sldChg chg="addSp delSp modSp mod">
        <pc:chgData name="Madhavi Amondkar" userId="81865373-4b7a-4f28-bf3c-b8ed56c183ea" providerId="ADAL" clId="{F951CF4B-CAF4-4D23-853D-BC0FA45096BD}" dt="2021-02-10T10:53:26.225" v="298" actId="20577"/>
        <pc:sldMkLst>
          <pc:docMk/>
          <pc:sldMk cId="3822490668" sldId="278"/>
        </pc:sldMkLst>
        <pc:spChg chg="mod">
          <ac:chgData name="Madhavi Amondkar" userId="81865373-4b7a-4f28-bf3c-b8ed56c183ea" providerId="ADAL" clId="{F951CF4B-CAF4-4D23-853D-BC0FA45096BD}" dt="2021-02-06T09:43:52.640" v="265" actId="1076"/>
          <ac:spMkLst>
            <pc:docMk/>
            <pc:sldMk cId="3822490668" sldId="278"/>
            <ac:spMk id="2" creationId="{00000000-0000-0000-0000-000000000000}"/>
          </ac:spMkLst>
        </pc:spChg>
        <pc:spChg chg="del">
          <ac:chgData name="Madhavi Amondkar" userId="81865373-4b7a-4f28-bf3c-b8ed56c183ea" providerId="ADAL" clId="{F951CF4B-CAF4-4D23-853D-BC0FA45096BD}" dt="2021-02-06T09:39:52.998" v="163" actId="26606"/>
          <ac:spMkLst>
            <pc:docMk/>
            <pc:sldMk cId="3822490668" sldId="278"/>
            <ac:spMk id="3" creationId="{00000000-0000-0000-0000-000000000000}"/>
          </ac:spMkLst>
        </pc:spChg>
        <pc:spChg chg="del">
          <ac:chgData name="Madhavi Amondkar" userId="81865373-4b7a-4f28-bf3c-b8ed56c183ea" providerId="ADAL" clId="{F951CF4B-CAF4-4D23-853D-BC0FA45096BD}" dt="2021-02-06T09:39:52.998" v="163" actId="26606"/>
          <ac:spMkLst>
            <pc:docMk/>
            <pc:sldMk cId="3822490668" sldId="278"/>
            <ac:spMk id="4" creationId="{00000000-0000-0000-0000-000000000000}"/>
          </ac:spMkLst>
        </pc:spChg>
        <pc:spChg chg="add mod">
          <ac:chgData name="Madhavi Amondkar" userId="81865373-4b7a-4f28-bf3c-b8ed56c183ea" providerId="ADAL" clId="{F951CF4B-CAF4-4D23-853D-BC0FA45096BD}" dt="2021-02-10T10:53:26.225" v="298" actId="20577"/>
          <ac:spMkLst>
            <pc:docMk/>
            <pc:sldMk cId="3822490668" sldId="278"/>
            <ac:spMk id="10" creationId="{77EBFF55-9376-4AE8-B9E9-BE0A9957E080}"/>
          </ac:spMkLst>
        </pc:spChg>
        <pc:picChg chg="add">
          <ac:chgData name="Madhavi Amondkar" userId="81865373-4b7a-4f28-bf3c-b8ed56c183ea" providerId="ADAL" clId="{F951CF4B-CAF4-4D23-853D-BC0FA45096BD}" dt="2021-02-06T09:39:52.998" v="163" actId="26606"/>
          <ac:picMkLst>
            <pc:docMk/>
            <pc:sldMk cId="3822490668" sldId="278"/>
            <ac:picMk id="6" creationId="{7D7790A0-46B7-4C8C-9B5C-8C8343459DDD}"/>
          </ac:picMkLst>
        </pc:picChg>
      </pc:sldChg>
      <pc:sldChg chg="modTransition modAnim">
        <pc:chgData name="Madhavi Amondkar" userId="81865373-4b7a-4f28-bf3c-b8ed56c183ea" providerId="ADAL" clId="{F951CF4B-CAF4-4D23-853D-BC0FA45096BD}" dt="2021-02-05T05:10:09.358" v="5"/>
        <pc:sldMkLst>
          <pc:docMk/>
          <pc:sldMk cId="2818741618" sldId="280"/>
        </pc:sldMkLst>
      </pc:sldChg>
      <pc:sldChg chg="addSp delSp modSp mod modClrScheme chgLayout">
        <pc:chgData name="Madhavi Amondkar" userId="81865373-4b7a-4f28-bf3c-b8ed56c183ea" providerId="ADAL" clId="{F951CF4B-CAF4-4D23-853D-BC0FA45096BD}" dt="2021-02-05T09:36:49.199" v="26"/>
        <pc:sldMkLst>
          <pc:docMk/>
          <pc:sldMk cId="1425301385" sldId="287"/>
        </pc:sldMkLst>
        <pc:spChg chg="del mod ord">
          <ac:chgData name="Madhavi Amondkar" userId="81865373-4b7a-4f28-bf3c-b8ed56c183ea" providerId="ADAL" clId="{F951CF4B-CAF4-4D23-853D-BC0FA45096BD}" dt="2021-02-05T06:38:08.653" v="6" actId="700"/>
          <ac:spMkLst>
            <pc:docMk/>
            <pc:sldMk cId="1425301385" sldId="287"/>
            <ac:spMk id="2" creationId="{19D5DCF3-7E26-40C5-A72D-9761CEDAEEF2}"/>
          </ac:spMkLst>
        </pc:spChg>
        <pc:spChg chg="del mod ord">
          <ac:chgData name="Madhavi Amondkar" userId="81865373-4b7a-4f28-bf3c-b8ed56c183ea" providerId="ADAL" clId="{F951CF4B-CAF4-4D23-853D-BC0FA45096BD}" dt="2021-02-05T06:38:08.653" v="6" actId="700"/>
          <ac:spMkLst>
            <pc:docMk/>
            <pc:sldMk cId="1425301385" sldId="287"/>
            <ac:spMk id="3" creationId="{4F414E1F-CF48-4E03-B55A-49E9DCC7558A}"/>
          </ac:spMkLst>
        </pc:spChg>
        <pc:spChg chg="del">
          <ac:chgData name="Madhavi Amondkar" userId="81865373-4b7a-4f28-bf3c-b8ed56c183ea" providerId="ADAL" clId="{F951CF4B-CAF4-4D23-853D-BC0FA45096BD}" dt="2021-02-05T06:38:08.653" v="6" actId="700"/>
          <ac:spMkLst>
            <pc:docMk/>
            <pc:sldMk cId="1425301385" sldId="287"/>
            <ac:spMk id="4" creationId="{767F7432-F5B1-4FC4-8E52-3B6B27E8499A}"/>
          </ac:spMkLst>
        </pc:spChg>
        <pc:spChg chg="add mod ord">
          <ac:chgData name="Madhavi Amondkar" userId="81865373-4b7a-4f28-bf3c-b8ed56c183ea" providerId="ADAL" clId="{F951CF4B-CAF4-4D23-853D-BC0FA45096BD}" dt="2021-02-05T06:39:48.617" v="25" actId="20577"/>
          <ac:spMkLst>
            <pc:docMk/>
            <pc:sldMk cId="1425301385" sldId="287"/>
            <ac:spMk id="5" creationId="{1956D525-29D7-478F-BE2E-742C96806094}"/>
          </ac:spMkLst>
        </pc:spChg>
        <pc:spChg chg="add mod ord">
          <ac:chgData name="Madhavi Amondkar" userId="81865373-4b7a-4f28-bf3c-b8ed56c183ea" providerId="ADAL" clId="{F951CF4B-CAF4-4D23-853D-BC0FA45096BD}" dt="2021-02-05T09:36:49.199" v="26"/>
          <ac:spMkLst>
            <pc:docMk/>
            <pc:sldMk cId="1425301385" sldId="287"/>
            <ac:spMk id="6" creationId="{7D3088E8-310C-4441-A381-09DCF5017439}"/>
          </ac:spMkLst>
        </pc:spChg>
      </pc:sldChg>
      <pc:sldChg chg="modSp new mod">
        <pc:chgData name="Madhavi Amondkar" userId="81865373-4b7a-4f28-bf3c-b8ed56c183ea" providerId="ADAL" clId="{F951CF4B-CAF4-4D23-853D-BC0FA45096BD}" dt="2021-02-05T09:51:04.160" v="63" actId="20577"/>
        <pc:sldMkLst>
          <pc:docMk/>
          <pc:sldMk cId="3504171931" sldId="290"/>
        </pc:sldMkLst>
        <pc:spChg chg="mod">
          <ac:chgData name="Madhavi Amondkar" userId="81865373-4b7a-4f28-bf3c-b8ed56c183ea" providerId="ADAL" clId="{F951CF4B-CAF4-4D23-853D-BC0FA45096BD}" dt="2021-02-05T09:48:40.559" v="34" actId="20577"/>
          <ac:spMkLst>
            <pc:docMk/>
            <pc:sldMk cId="3504171931" sldId="290"/>
            <ac:spMk id="2" creationId="{E9F26C34-5E28-4FEB-9534-1BE0507D3A2F}"/>
          </ac:spMkLst>
        </pc:spChg>
        <pc:spChg chg="mod">
          <ac:chgData name="Madhavi Amondkar" userId="81865373-4b7a-4f28-bf3c-b8ed56c183ea" providerId="ADAL" clId="{F951CF4B-CAF4-4D23-853D-BC0FA45096BD}" dt="2021-02-05T09:51:04.160" v="63" actId="20577"/>
          <ac:spMkLst>
            <pc:docMk/>
            <pc:sldMk cId="3504171931" sldId="290"/>
            <ac:spMk id="3" creationId="{37A6A360-D91B-49C7-BCB4-88C1E3C4C0C0}"/>
          </ac:spMkLst>
        </pc:spChg>
      </pc:sldChg>
      <pc:sldChg chg="modSp new mod">
        <pc:chgData name="Madhavi Amondkar" userId="81865373-4b7a-4f28-bf3c-b8ed56c183ea" providerId="ADAL" clId="{F951CF4B-CAF4-4D23-853D-BC0FA45096BD}" dt="2021-02-06T08:48:14.453" v="86" actId="15"/>
        <pc:sldMkLst>
          <pc:docMk/>
          <pc:sldMk cId="3240695800" sldId="291"/>
        </pc:sldMkLst>
        <pc:spChg chg="mod">
          <ac:chgData name="Madhavi Amondkar" userId="81865373-4b7a-4f28-bf3c-b8ed56c183ea" providerId="ADAL" clId="{F951CF4B-CAF4-4D23-853D-BC0FA45096BD}" dt="2021-02-06T08:47:11.396" v="71" actId="20577"/>
          <ac:spMkLst>
            <pc:docMk/>
            <pc:sldMk cId="3240695800" sldId="291"/>
            <ac:spMk id="2" creationId="{568EF27E-575F-4C07-A321-A04017F1EE7D}"/>
          </ac:spMkLst>
        </pc:spChg>
        <pc:spChg chg="mod">
          <ac:chgData name="Madhavi Amondkar" userId="81865373-4b7a-4f28-bf3c-b8ed56c183ea" providerId="ADAL" clId="{F951CF4B-CAF4-4D23-853D-BC0FA45096BD}" dt="2021-02-06T08:48:14.453" v="86" actId="15"/>
          <ac:spMkLst>
            <pc:docMk/>
            <pc:sldMk cId="3240695800" sldId="291"/>
            <ac:spMk id="3" creationId="{BF7C42A0-50EC-4079-8262-36881B0D3A3A}"/>
          </ac:spMkLst>
        </pc:spChg>
      </pc:sldChg>
      <pc:sldChg chg="addSp delSp modSp new mod">
        <pc:chgData name="Madhavi Amondkar" userId="81865373-4b7a-4f28-bf3c-b8ed56c183ea" providerId="ADAL" clId="{F951CF4B-CAF4-4D23-853D-BC0FA45096BD}" dt="2021-02-06T08:51:25.458" v="116" actId="1076"/>
        <pc:sldMkLst>
          <pc:docMk/>
          <pc:sldMk cId="3656959065" sldId="292"/>
        </pc:sldMkLst>
        <pc:spChg chg="mod">
          <ac:chgData name="Madhavi Amondkar" userId="81865373-4b7a-4f28-bf3c-b8ed56c183ea" providerId="ADAL" clId="{F951CF4B-CAF4-4D23-853D-BC0FA45096BD}" dt="2021-02-06T08:50:33.863" v="113" actId="20577"/>
          <ac:spMkLst>
            <pc:docMk/>
            <pc:sldMk cId="3656959065" sldId="292"/>
            <ac:spMk id="2" creationId="{A839DB21-853F-4A47-ADA0-3505DFF5887C}"/>
          </ac:spMkLst>
        </pc:spChg>
        <pc:spChg chg="del">
          <ac:chgData name="Madhavi Amondkar" userId="81865373-4b7a-4f28-bf3c-b8ed56c183ea" providerId="ADAL" clId="{F951CF4B-CAF4-4D23-853D-BC0FA45096BD}" dt="2021-02-06T08:51:17.926" v="114" actId="22"/>
          <ac:spMkLst>
            <pc:docMk/>
            <pc:sldMk cId="3656959065" sldId="292"/>
            <ac:spMk id="3" creationId="{C47CB559-30B3-4A6C-8822-1BF0980C1FF8}"/>
          </ac:spMkLst>
        </pc:spChg>
        <pc:picChg chg="add mod ord">
          <ac:chgData name="Madhavi Amondkar" userId="81865373-4b7a-4f28-bf3c-b8ed56c183ea" providerId="ADAL" clId="{F951CF4B-CAF4-4D23-853D-BC0FA45096BD}" dt="2021-02-06T08:51:25.458" v="116" actId="1076"/>
          <ac:picMkLst>
            <pc:docMk/>
            <pc:sldMk cId="3656959065" sldId="292"/>
            <ac:picMk id="5" creationId="{C3DC5C1C-E744-4AB9-973D-7B4857326F88}"/>
          </ac:picMkLst>
        </pc:picChg>
      </pc:sldChg>
      <pc:sldChg chg="addSp modSp new mod modClrScheme chgLayout">
        <pc:chgData name="Madhavi Amondkar" userId="81865373-4b7a-4f28-bf3c-b8ed56c183ea" providerId="ADAL" clId="{F951CF4B-CAF4-4D23-853D-BC0FA45096BD}" dt="2021-02-06T08:55:47.121" v="134" actId="26606"/>
        <pc:sldMkLst>
          <pc:docMk/>
          <pc:sldMk cId="401140335" sldId="293"/>
        </pc:sldMkLst>
        <pc:spChg chg="mod">
          <ac:chgData name="Madhavi Amondkar" userId="81865373-4b7a-4f28-bf3c-b8ed56c183ea" providerId="ADAL" clId="{F951CF4B-CAF4-4D23-853D-BC0FA45096BD}" dt="2021-02-06T08:55:47.121" v="134" actId="26606"/>
          <ac:spMkLst>
            <pc:docMk/>
            <pc:sldMk cId="401140335" sldId="293"/>
            <ac:spMk id="2" creationId="{7B23D550-8502-4ED9-9EBF-3197F4E4FCA3}"/>
          </ac:spMkLst>
        </pc:spChg>
        <pc:spChg chg="mod">
          <ac:chgData name="Madhavi Amondkar" userId="81865373-4b7a-4f28-bf3c-b8ed56c183ea" providerId="ADAL" clId="{F951CF4B-CAF4-4D23-853D-BC0FA45096BD}" dt="2021-02-06T08:55:47.121" v="134" actId="26606"/>
          <ac:spMkLst>
            <pc:docMk/>
            <pc:sldMk cId="401140335" sldId="293"/>
            <ac:spMk id="3" creationId="{36C4D034-D47E-40E2-8F96-98D6E8290ED1}"/>
          </ac:spMkLst>
        </pc:spChg>
        <pc:picChg chg="add mod">
          <ac:chgData name="Madhavi Amondkar" userId="81865373-4b7a-4f28-bf3c-b8ed56c183ea" providerId="ADAL" clId="{F951CF4B-CAF4-4D23-853D-BC0FA45096BD}" dt="2021-02-06T08:55:47.121" v="134" actId="26606"/>
          <ac:picMkLst>
            <pc:docMk/>
            <pc:sldMk cId="401140335" sldId="293"/>
            <ac:picMk id="4" creationId="{FAC617B4-5A79-4718-BC03-95123BC04081}"/>
          </ac:picMkLst>
        </pc:picChg>
      </pc:sldChg>
      <pc:sldChg chg="addSp delSp modSp new mod modClrScheme chgLayout">
        <pc:chgData name="Madhavi Amondkar" userId="81865373-4b7a-4f28-bf3c-b8ed56c183ea" providerId="ADAL" clId="{F951CF4B-CAF4-4D23-853D-BC0FA45096BD}" dt="2021-02-06T09:36:37.270" v="155"/>
        <pc:sldMkLst>
          <pc:docMk/>
          <pc:sldMk cId="1573573681" sldId="294"/>
        </pc:sldMkLst>
        <pc:spChg chg="del mod ord">
          <ac:chgData name="Madhavi Amondkar" userId="81865373-4b7a-4f28-bf3c-b8ed56c183ea" providerId="ADAL" clId="{F951CF4B-CAF4-4D23-853D-BC0FA45096BD}" dt="2021-02-06T08:56:04.022" v="136" actId="700"/>
          <ac:spMkLst>
            <pc:docMk/>
            <pc:sldMk cId="1573573681" sldId="294"/>
            <ac:spMk id="2" creationId="{927D6E83-B768-4ADA-A133-7D98012716E2}"/>
          </ac:spMkLst>
        </pc:spChg>
        <pc:spChg chg="del mod ord">
          <ac:chgData name="Madhavi Amondkar" userId="81865373-4b7a-4f28-bf3c-b8ed56c183ea" providerId="ADAL" clId="{F951CF4B-CAF4-4D23-853D-BC0FA45096BD}" dt="2021-02-06T08:56:04.022" v="136" actId="700"/>
          <ac:spMkLst>
            <pc:docMk/>
            <pc:sldMk cId="1573573681" sldId="294"/>
            <ac:spMk id="3" creationId="{D14BD997-62C7-4DC5-A3F6-43790EDC8026}"/>
          </ac:spMkLst>
        </pc:spChg>
        <pc:spChg chg="del">
          <ac:chgData name="Madhavi Amondkar" userId="81865373-4b7a-4f28-bf3c-b8ed56c183ea" providerId="ADAL" clId="{F951CF4B-CAF4-4D23-853D-BC0FA45096BD}" dt="2021-02-06T08:56:04.022" v="136" actId="700"/>
          <ac:spMkLst>
            <pc:docMk/>
            <pc:sldMk cId="1573573681" sldId="294"/>
            <ac:spMk id="4" creationId="{6E97844A-C3E9-4F12-9DCC-5F8C45ADA1CB}"/>
          </ac:spMkLst>
        </pc:spChg>
        <pc:spChg chg="add mod ord">
          <ac:chgData name="Madhavi Amondkar" userId="81865373-4b7a-4f28-bf3c-b8ed56c183ea" providerId="ADAL" clId="{F951CF4B-CAF4-4D23-853D-BC0FA45096BD}" dt="2021-02-06T09:36:31.233" v="154" actId="20577"/>
          <ac:spMkLst>
            <pc:docMk/>
            <pc:sldMk cId="1573573681" sldId="294"/>
            <ac:spMk id="5" creationId="{925EFEEF-334F-436A-8A96-9A6B23EB4324}"/>
          </ac:spMkLst>
        </pc:spChg>
        <pc:spChg chg="add mod ord">
          <ac:chgData name="Madhavi Amondkar" userId="81865373-4b7a-4f28-bf3c-b8ed56c183ea" providerId="ADAL" clId="{F951CF4B-CAF4-4D23-853D-BC0FA45096BD}" dt="2021-02-06T09:36:37.270" v="155"/>
          <ac:spMkLst>
            <pc:docMk/>
            <pc:sldMk cId="1573573681" sldId="294"/>
            <ac:spMk id="6" creationId="{C2014D0F-804E-41A2-9F74-00A720E95DBF}"/>
          </ac:spMkLst>
        </pc:spChg>
      </pc:sldChg>
      <pc:sldChg chg="addSp delSp modSp new mod">
        <pc:chgData name="Madhavi Amondkar" userId="81865373-4b7a-4f28-bf3c-b8ed56c183ea" providerId="ADAL" clId="{F951CF4B-CAF4-4D23-853D-BC0FA45096BD}" dt="2021-02-11T03:40:48.814" v="700" actId="12"/>
        <pc:sldMkLst>
          <pc:docMk/>
          <pc:sldMk cId="1478541351" sldId="295"/>
        </pc:sldMkLst>
        <pc:spChg chg="mod">
          <ac:chgData name="Madhavi Amondkar" userId="81865373-4b7a-4f28-bf3c-b8ed56c183ea" providerId="ADAL" clId="{F951CF4B-CAF4-4D23-853D-BC0FA45096BD}" dt="2021-02-10T10:53:53.848" v="302" actId="26606"/>
          <ac:spMkLst>
            <pc:docMk/>
            <pc:sldMk cId="1478541351" sldId="295"/>
            <ac:spMk id="2" creationId="{8C2D2919-3198-4042-BCE0-A3DCD81ADC2C}"/>
          </ac:spMkLst>
        </pc:spChg>
        <pc:spChg chg="del">
          <ac:chgData name="Madhavi Amondkar" userId="81865373-4b7a-4f28-bf3c-b8ed56c183ea" providerId="ADAL" clId="{F951CF4B-CAF4-4D23-853D-BC0FA45096BD}" dt="2021-02-10T10:53:53.848" v="302" actId="26606"/>
          <ac:spMkLst>
            <pc:docMk/>
            <pc:sldMk cId="1478541351" sldId="295"/>
            <ac:spMk id="3" creationId="{337882CF-6CEF-486B-BFE3-52DA44E613A4}"/>
          </ac:spMkLst>
        </pc:spChg>
        <pc:spChg chg="del">
          <ac:chgData name="Madhavi Amondkar" userId="81865373-4b7a-4f28-bf3c-b8ed56c183ea" providerId="ADAL" clId="{F951CF4B-CAF4-4D23-853D-BC0FA45096BD}" dt="2021-02-10T10:53:53.848" v="302" actId="26606"/>
          <ac:spMkLst>
            <pc:docMk/>
            <pc:sldMk cId="1478541351" sldId="295"/>
            <ac:spMk id="4" creationId="{59B626C8-6ED1-43C1-81C7-4F64ECFFAA8A}"/>
          </ac:spMkLst>
        </pc:spChg>
        <pc:spChg chg="add mod">
          <ac:chgData name="Madhavi Amondkar" userId="81865373-4b7a-4f28-bf3c-b8ed56c183ea" providerId="ADAL" clId="{F951CF4B-CAF4-4D23-853D-BC0FA45096BD}" dt="2021-02-11T03:40:48.814" v="700" actId="12"/>
          <ac:spMkLst>
            <pc:docMk/>
            <pc:sldMk cId="1478541351" sldId="295"/>
            <ac:spMk id="10" creationId="{E41F1EEB-0755-488E-AA46-88914D09C8F0}"/>
          </ac:spMkLst>
        </pc:spChg>
        <pc:picChg chg="add">
          <ac:chgData name="Madhavi Amondkar" userId="81865373-4b7a-4f28-bf3c-b8ed56c183ea" providerId="ADAL" clId="{F951CF4B-CAF4-4D23-853D-BC0FA45096BD}" dt="2021-02-10T10:53:53.848" v="302" actId="26606"/>
          <ac:picMkLst>
            <pc:docMk/>
            <pc:sldMk cId="1478541351" sldId="295"/>
            <ac:picMk id="6" creationId="{D6D199D0-0DBC-427C-8639-DB98DA835079}"/>
          </ac:picMkLst>
        </pc:picChg>
      </pc:sldChg>
      <pc:sldChg chg="addSp delSp modSp new mod modClrScheme chgLayout">
        <pc:chgData name="Madhavi Amondkar" userId="81865373-4b7a-4f28-bf3c-b8ed56c183ea" providerId="ADAL" clId="{F951CF4B-CAF4-4D23-853D-BC0FA45096BD}" dt="2021-02-10T11:00:04.096" v="331" actId="27636"/>
        <pc:sldMkLst>
          <pc:docMk/>
          <pc:sldMk cId="3373640178" sldId="296"/>
        </pc:sldMkLst>
        <pc:spChg chg="del mod ord">
          <ac:chgData name="Madhavi Amondkar" userId="81865373-4b7a-4f28-bf3c-b8ed56c183ea" providerId="ADAL" clId="{F951CF4B-CAF4-4D23-853D-BC0FA45096BD}" dt="2021-02-10T10:54:15.280" v="304" actId="700"/>
          <ac:spMkLst>
            <pc:docMk/>
            <pc:sldMk cId="3373640178" sldId="296"/>
            <ac:spMk id="2" creationId="{FA43F7CA-3CA1-481E-9360-9F2B65994733}"/>
          </ac:spMkLst>
        </pc:spChg>
        <pc:spChg chg="del">
          <ac:chgData name="Madhavi Amondkar" userId="81865373-4b7a-4f28-bf3c-b8ed56c183ea" providerId="ADAL" clId="{F951CF4B-CAF4-4D23-853D-BC0FA45096BD}" dt="2021-02-10T10:54:15.280" v="304" actId="700"/>
          <ac:spMkLst>
            <pc:docMk/>
            <pc:sldMk cId="3373640178" sldId="296"/>
            <ac:spMk id="3" creationId="{62E78CEA-1CD1-4DAF-82EB-ABCA67C5F6D2}"/>
          </ac:spMkLst>
        </pc:spChg>
        <pc:spChg chg="del mod ord">
          <ac:chgData name="Madhavi Amondkar" userId="81865373-4b7a-4f28-bf3c-b8ed56c183ea" providerId="ADAL" clId="{F951CF4B-CAF4-4D23-853D-BC0FA45096BD}" dt="2021-02-10T10:54:15.280" v="304" actId="700"/>
          <ac:spMkLst>
            <pc:docMk/>
            <pc:sldMk cId="3373640178" sldId="296"/>
            <ac:spMk id="4" creationId="{CB0EDD9C-CAEE-4C7D-851F-7DEBC099DF79}"/>
          </ac:spMkLst>
        </pc:spChg>
        <pc:spChg chg="add del mod ord">
          <ac:chgData name="Madhavi Amondkar" userId="81865373-4b7a-4f28-bf3c-b8ed56c183ea" providerId="ADAL" clId="{F951CF4B-CAF4-4D23-853D-BC0FA45096BD}" dt="2021-02-10T10:54:23.972" v="305" actId="700"/>
          <ac:spMkLst>
            <pc:docMk/>
            <pc:sldMk cId="3373640178" sldId="296"/>
            <ac:spMk id="5" creationId="{D92FE6CD-A848-4D57-A19A-DFF87354F907}"/>
          </ac:spMkLst>
        </pc:spChg>
        <pc:spChg chg="add del mod ord">
          <ac:chgData name="Madhavi Amondkar" userId="81865373-4b7a-4f28-bf3c-b8ed56c183ea" providerId="ADAL" clId="{F951CF4B-CAF4-4D23-853D-BC0FA45096BD}" dt="2021-02-10T10:54:23.972" v="305" actId="700"/>
          <ac:spMkLst>
            <pc:docMk/>
            <pc:sldMk cId="3373640178" sldId="296"/>
            <ac:spMk id="6" creationId="{D7E36780-3758-4870-962C-AE231B96EC9A}"/>
          </ac:spMkLst>
        </pc:spChg>
        <pc:spChg chg="add mod ord">
          <ac:chgData name="Madhavi Amondkar" userId="81865373-4b7a-4f28-bf3c-b8ed56c183ea" providerId="ADAL" clId="{F951CF4B-CAF4-4D23-853D-BC0FA45096BD}" dt="2021-02-10T10:54:28.516" v="315" actId="20577"/>
          <ac:spMkLst>
            <pc:docMk/>
            <pc:sldMk cId="3373640178" sldId="296"/>
            <ac:spMk id="7" creationId="{68AE9DB9-F34D-4C50-9E55-6B1D95ED6426}"/>
          </ac:spMkLst>
        </pc:spChg>
        <pc:spChg chg="add mod ord">
          <ac:chgData name="Madhavi Amondkar" userId="81865373-4b7a-4f28-bf3c-b8ed56c183ea" providerId="ADAL" clId="{F951CF4B-CAF4-4D23-853D-BC0FA45096BD}" dt="2021-02-10T11:00:04.096" v="331" actId="27636"/>
          <ac:spMkLst>
            <pc:docMk/>
            <pc:sldMk cId="3373640178" sldId="296"/>
            <ac:spMk id="8" creationId="{42475863-742C-47BB-AC92-E723DEE7FE47}"/>
          </ac:spMkLst>
        </pc:spChg>
      </pc:sldChg>
      <pc:sldChg chg="addSp delSp modSp new mod">
        <pc:chgData name="Madhavi Amondkar" userId="81865373-4b7a-4f28-bf3c-b8ed56c183ea" providerId="ADAL" clId="{F951CF4B-CAF4-4D23-853D-BC0FA45096BD}" dt="2021-02-10T11:05:18.516" v="393" actId="12269"/>
        <pc:sldMkLst>
          <pc:docMk/>
          <pc:sldMk cId="2515610698" sldId="297"/>
        </pc:sldMkLst>
        <pc:spChg chg="del">
          <ac:chgData name="Madhavi Amondkar" userId="81865373-4b7a-4f28-bf3c-b8ed56c183ea" providerId="ADAL" clId="{F951CF4B-CAF4-4D23-853D-BC0FA45096BD}" dt="2021-02-10T11:01:23.788" v="333" actId="1032"/>
          <ac:spMkLst>
            <pc:docMk/>
            <pc:sldMk cId="2515610698" sldId="297"/>
            <ac:spMk id="3" creationId="{7AFCB9E4-0121-42E3-A8BE-3F5074671F05}"/>
          </ac:spMkLst>
        </pc:spChg>
        <pc:graphicFrameChg chg="add mod modGraphic">
          <ac:chgData name="Madhavi Amondkar" userId="81865373-4b7a-4f28-bf3c-b8ed56c183ea" providerId="ADAL" clId="{F951CF4B-CAF4-4D23-853D-BC0FA45096BD}" dt="2021-02-10T11:05:18.516" v="393" actId="12269"/>
          <ac:graphicFrameMkLst>
            <pc:docMk/>
            <pc:sldMk cId="2515610698" sldId="297"/>
            <ac:graphicFrameMk id="4" creationId="{229C0600-BE34-47BE-A36C-FF4E89879D54}"/>
          </ac:graphicFrameMkLst>
        </pc:graphicFrameChg>
      </pc:sldChg>
      <pc:sldChg chg="addSp modSp new mod modClrScheme chgLayout">
        <pc:chgData name="Madhavi Amondkar" userId="81865373-4b7a-4f28-bf3c-b8ed56c183ea" providerId="ADAL" clId="{F951CF4B-CAF4-4D23-853D-BC0FA45096BD}" dt="2021-02-10T11:09:17.905" v="479" actId="20577"/>
        <pc:sldMkLst>
          <pc:docMk/>
          <pc:sldMk cId="3715193868" sldId="298"/>
        </pc:sldMkLst>
        <pc:spChg chg="mod">
          <ac:chgData name="Madhavi Amondkar" userId="81865373-4b7a-4f28-bf3c-b8ed56c183ea" providerId="ADAL" clId="{F951CF4B-CAF4-4D23-853D-BC0FA45096BD}" dt="2021-02-10T11:07:04.735" v="442" actId="26606"/>
          <ac:spMkLst>
            <pc:docMk/>
            <pc:sldMk cId="3715193868" sldId="298"/>
            <ac:spMk id="2" creationId="{D55D40BB-FBD2-4334-957A-1FF0C0B8BE0C}"/>
          </ac:spMkLst>
        </pc:spChg>
        <pc:spChg chg="mod ord">
          <ac:chgData name="Madhavi Amondkar" userId="81865373-4b7a-4f28-bf3c-b8ed56c183ea" providerId="ADAL" clId="{F951CF4B-CAF4-4D23-853D-BC0FA45096BD}" dt="2021-02-10T11:09:17.905" v="479" actId="20577"/>
          <ac:spMkLst>
            <pc:docMk/>
            <pc:sldMk cId="3715193868" sldId="298"/>
            <ac:spMk id="3" creationId="{51D63EC5-4ED4-44BE-8487-F502C88740B9}"/>
          </ac:spMkLst>
        </pc:spChg>
        <pc:picChg chg="add mod">
          <ac:chgData name="Madhavi Amondkar" userId="81865373-4b7a-4f28-bf3c-b8ed56c183ea" providerId="ADAL" clId="{F951CF4B-CAF4-4D23-853D-BC0FA45096BD}" dt="2021-02-10T11:07:04.735" v="442" actId="26606"/>
          <ac:picMkLst>
            <pc:docMk/>
            <pc:sldMk cId="3715193868" sldId="298"/>
            <ac:picMk id="5" creationId="{23F2C0DD-FB5A-4035-9C13-C84C19DE1421}"/>
          </ac:picMkLst>
        </pc:picChg>
      </pc:sldChg>
      <pc:sldChg chg="addSp delSp modSp new mod">
        <pc:chgData name="Madhavi Amondkar" userId="81865373-4b7a-4f28-bf3c-b8ed56c183ea" providerId="ADAL" clId="{F951CF4B-CAF4-4D23-853D-BC0FA45096BD}" dt="2021-02-10T11:10:27.438" v="484" actId="255"/>
        <pc:sldMkLst>
          <pc:docMk/>
          <pc:sldMk cId="1555560929" sldId="299"/>
        </pc:sldMkLst>
        <pc:spChg chg="mod">
          <ac:chgData name="Madhavi Amondkar" userId="81865373-4b7a-4f28-bf3c-b8ed56c183ea" providerId="ADAL" clId="{F951CF4B-CAF4-4D23-853D-BC0FA45096BD}" dt="2021-02-10T11:10:17.269" v="483" actId="26606"/>
          <ac:spMkLst>
            <pc:docMk/>
            <pc:sldMk cId="1555560929" sldId="299"/>
            <ac:spMk id="2" creationId="{8F72EAD4-088E-4BC1-B85A-876142FCFECE}"/>
          </ac:spMkLst>
        </pc:spChg>
        <pc:spChg chg="del">
          <ac:chgData name="Madhavi Amondkar" userId="81865373-4b7a-4f28-bf3c-b8ed56c183ea" providerId="ADAL" clId="{F951CF4B-CAF4-4D23-853D-BC0FA45096BD}" dt="2021-02-10T11:10:17.269" v="483" actId="26606"/>
          <ac:spMkLst>
            <pc:docMk/>
            <pc:sldMk cId="1555560929" sldId="299"/>
            <ac:spMk id="3" creationId="{F2257E59-6D2A-4E1A-BF8C-E346106DAAB3}"/>
          </ac:spMkLst>
        </pc:spChg>
        <pc:spChg chg="mod ord">
          <ac:chgData name="Madhavi Amondkar" userId="81865373-4b7a-4f28-bf3c-b8ed56c183ea" providerId="ADAL" clId="{F951CF4B-CAF4-4D23-853D-BC0FA45096BD}" dt="2021-02-10T11:10:27.438" v="484" actId="255"/>
          <ac:spMkLst>
            <pc:docMk/>
            <pc:sldMk cId="1555560929" sldId="299"/>
            <ac:spMk id="4" creationId="{E92C10B5-CA1A-4C65-993E-903C517A840D}"/>
          </ac:spMkLst>
        </pc:spChg>
        <pc:picChg chg="add mod">
          <ac:chgData name="Madhavi Amondkar" userId="81865373-4b7a-4f28-bf3c-b8ed56c183ea" providerId="ADAL" clId="{F951CF4B-CAF4-4D23-853D-BC0FA45096BD}" dt="2021-02-10T11:10:17.269" v="483" actId="26606"/>
          <ac:picMkLst>
            <pc:docMk/>
            <pc:sldMk cId="1555560929" sldId="299"/>
            <ac:picMk id="6" creationId="{2C61EAE7-8673-403A-8D25-98FC42DCF070}"/>
          </ac:picMkLst>
        </pc:picChg>
      </pc:sldChg>
      <pc:sldChg chg="addSp delSp modSp new mod modClrScheme chgLayout">
        <pc:chgData name="Madhavi Amondkar" userId="81865373-4b7a-4f28-bf3c-b8ed56c183ea" providerId="ADAL" clId="{F951CF4B-CAF4-4D23-853D-BC0FA45096BD}" dt="2021-02-11T03:38:22.104" v="656" actId="20577"/>
        <pc:sldMkLst>
          <pc:docMk/>
          <pc:sldMk cId="2864509432" sldId="300"/>
        </pc:sldMkLst>
        <pc:spChg chg="del">
          <ac:chgData name="Madhavi Amondkar" userId="81865373-4b7a-4f28-bf3c-b8ed56c183ea" providerId="ADAL" clId="{F951CF4B-CAF4-4D23-853D-BC0FA45096BD}" dt="2021-02-11T03:30:04.401" v="486" actId="26606"/>
          <ac:spMkLst>
            <pc:docMk/>
            <pc:sldMk cId="2864509432" sldId="300"/>
            <ac:spMk id="2" creationId="{CEC850C0-0193-4C75-A06D-F2DFF509C2C5}"/>
          </ac:spMkLst>
        </pc:spChg>
        <pc:spChg chg="del">
          <ac:chgData name="Madhavi Amondkar" userId="81865373-4b7a-4f28-bf3c-b8ed56c183ea" providerId="ADAL" clId="{F951CF4B-CAF4-4D23-853D-BC0FA45096BD}" dt="2021-02-11T03:30:04.401" v="486" actId="26606"/>
          <ac:spMkLst>
            <pc:docMk/>
            <pc:sldMk cId="2864509432" sldId="300"/>
            <ac:spMk id="3" creationId="{F5B7E2ED-25DE-4D66-B703-7D33F2187124}"/>
          </ac:spMkLst>
        </pc:spChg>
        <pc:spChg chg="del">
          <ac:chgData name="Madhavi Amondkar" userId="81865373-4b7a-4f28-bf3c-b8ed56c183ea" providerId="ADAL" clId="{F951CF4B-CAF4-4D23-853D-BC0FA45096BD}" dt="2021-02-11T03:30:04.401" v="486" actId="26606"/>
          <ac:spMkLst>
            <pc:docMk/>
            <pc:sldMk cId="2864509432" sldId="300"/>
            <ac:spMk id="4" creationId="{63F44ED5-DBC3-4519-9A28-940A33301ED7}"/>
          </ac:spMkLst>
        </pc:spChg>
        <pc:spChg chg="add mod">
          <ac:chgData name="Madhavi Amondkar" userId="81865373-4b7a-4f28-bf3c-b8ed56c183ea" providerId="ADAL" clId="{F951CF4B-CAF4-4D23-853D-BC0FA45096BD}" dt="2021-02-11T03:30:08.700" v="493" actId="20577"/>
          <ac:spMkLst>
            <pc:docMk/>
            <pc:sldMk cId="2864509432" sldId="300"/>
            <ac:spMk id="9" creationId="{FA246150-E7C4-4ABB-BF3A-3AC6CBC1CF66}"/>
          </ac:spMkLst>
        </pc:spChg>
        <pc:spChg chg="add mod">
          <ac:chgData name="Madhavi Amondkar" userId="81865373-4b7a-4f28-bf3c-b8ed56c183ea" providerId="ADAL" clId="{F951CF4B-CAF4-4D23-853D-BC0FA45096BD}" dt="2021-02-11T03:38:22.104" v="656" actId="20577"/>
          <ac:spMkLst>
            <pc:docMk/>
            <pc:sldMk cId="2864509432" sldId="300"/>
            <ac:spMk id="11" creationId="{D894A253-6B58-42C9-A201-49B6353093A2}"/>
          </ac:spMkLst>
        </pc:spChg>
        <pc:picChg chg="add mod modCrop">
          <ac:chgData name="Madhavi Amondkar" userId="81865373-4b7a-4f28-bf3c-b8ed56c183ea" providerId="ADAL" clId="{F951CF4B-CAF4-4D23-853D-BC0FA45096BD}" dt="2021-02-11T03:37:30.075" v="589" actId="14100"/>
          <ac:picMkLst>
            <pc:docMk/>
            <pc:sldMk cId="2864509432" sldId="300"/>
            <ac:picMk id="7" creationId="{7E437BC2-F856-48ED-B473-7956F5732C12}"/>
          </ac:picMkLst>
        </pc:picChg>
      </pc:sldChg>
      <pc:sldChg chg="modSp new mod">
        <pc:chgData name="Madhavi Amondkar" userId="81865373-4b7a-4f28-bf3c-b8ed56c183ea" providerId="ADAL" clId="{F951CF4B-CAF4-4D23-853D-BC0FA45096BD}" dt="2021-02-11T03:38:49.505" v="679"/>
        <pc:sldMkLst>
          <pc:docMk/>
          <pc:sldMk cId="2922063150" sldId="301"/>
        </pc:sldMkLst>
        <pc:spChg chg="mod">
          <ac:chgData name="Madhavi Amondkar" userId="81865373-4b7a-4f28-bf3c-b8ed56c183ea" providerId="ADAL" clId="{F951CF4B-CAF4-4D23-853D-BC0FA45096BD}" dt="2021-02-11T03:38:39.760" v="678" actId="20577"/>
          <ac:spMkLst>
            <pc:docMk/>
            <pc:sldMk cId="2922063150" sldId="301"/>
            <ac:spMk id="2" creationId="{94CB6E10-7F82-4293-8AB4-EB496B3FF7AC}"/>
          </ac:spMkLst>
        </pc:spChg>
        <pc:spChg chg="mod">
          <ac:chgData name="Madhavi Amondkar" userId="81865373-4b7a-4f28-bf3c-b8ed56c183ea" providerId="ADAL" clId="{F951CF4B-CAF4-4D23-853D-BC0FA45096BD}" dt="2021-02-11T03:38:49.505" v="679"/>
          <ac:spMkLst>
            <pc:docMk/>
            <pc:sldMk cId="2922063150" sldId="301"/>
            <ac:spMk id="3" creationId="{03B411F7-7CD0-441A-80AF-801282A67B42}"/>
          </ac:spMkLst>
        </pc:spChg>
      </pc:sldChg>
      <pc:sldChg chg="addSp delSp modSp new mod">
        <pc:chgData name="Madhavi Amondkar" userId="81865373-4b7a-4f28-bf3c-b8ed56c183ea" providerId="ADAL" clId="{F951CF4B-CAF4-4D23-853D-BC0FA45096BD}" dt="2021-02-11T04:13:37.309" v="1291" actId="27636"/>
        <pc:sldMkLst>
          <pc:docMk/>
          <pc:sldMk cId="2223772132" sldId="302"/>
        </pc:sldMkLst>
        <pc:spChg chg="mod">
          <ac:chgData name="Madhavi Amondkar" userId="81865373-4b7a-4f28-bf3c-b8ed56c183ea" providerId="ADAL" clId="{F951CF4B-CAF4-4D23-853D-BC0FA45096BD}" dt="2021-02-11T03:41:04.911" v="706" actId="20577"/>
          <ac:spMkLst>
            <pc:docMk/>
            <pc:sldMk cId="2223772132" sldId="302"/>
            <ac:spMk id="2" creationId="{B2A8086C-EEA6-4F80-A785-BBBFB57BFB3F}"/>
          </ac:spMkLst>
        </pc:spChg>
        <pc:spChg chg="mod">
          <ac:chgData name="Madhavi Amondkar" userId="81865373-4b7a-4f28-bf3c-b8ed56c183ea" providerId="ADAL" clId="{F951CF4B-CAF4-4D23-853D-BC0FA45096BD}" dt="2021-02-11T04:13:37.309" v="1291" actId="27636"/>
          <ac:spMkLst>
            <pc:docMk/>
            <pc:sldMk cId="2223772132" sldId="302"/>
            <ac:spMk id="3" creationId="{82CB5A07-2061-467B-8E2D-4E9180493B8C}"/>
          </ac:spMkLst>
        </pc:spChg>
        <pc:graphicFrameChg chg="add del mod modGraphic">
          <ac:chgData name="Madhavi Amondkar" userId="81865373-4b7a-4f28-bf3c-b8ed56c183ea" providerId="ADAL" clId="{F951CF4B-CAF4-4D23-853D-BC0FA45096BD}" dt="2021-02-11T04:03:45.556" v="966" actId="478"/>
          <ac:graphicFrameMkLst>
            <pc:docMk/>
            <pc:sldMk cId="2223772132" sldId="302"/>
            <ac:graphicFrameMk id="4" creationId="{28EBCE58-568A-4512-8C0B-08D0583143FF}"/>
          </ac:graphicFrameMkLst>
        </pc:graphicFrameChg>
      </pc:sldChg>
      <pc:sldChg chg="addSp modSp new mod">
        <pc:chgData name="Madhavi Amondkar" userId="81865373-4b7a-4f28-bf3c-b8ed56c183ea" providerId="ADAL" clId="{F951CF4B-CAF4-4D23-853D-BC0FA45096BD}" dt="2021-02-11T03:49:33.586" v="871" actId="1076"/>
        <pc:sldMkLst>
          <pc:docMk/>
          <pc:sldMk cId="1675920008" sldId="303"/>
        </pc:sldMkLst>
        <pc:spChg chg="mod">
          <ac:chgData name="Madhavi Amondkar" userId="81865373-4b7a-4f28-bf3c-b8ed56c183ea" providerId="ADAL" clId="{F951CF4B-CAF4-4D23-853D-BC0FA45096BD}" dt="2021-02-11T03:48:20.966" v="860" actId="20577"/>
          <ac:spMkLst>
            <pc:docMk/>
            <pc:sldMk cId="1675920008" sldId="303"/>
            <ac:spMk id="2" creationId="{277716DD-9546-4E39-90EF-DA67852147A7}"/>
          </ac:spMkLst>
        </pc:spChg>
        <pc:spChg chg="mod">
          <ac:chgData name="Madhavi Amondkar" userId="81865373-4b7a-4f28-bf3c-b8ed56c183ea" providerId="ADAL" clId="{F951CF4B-CAF4-4D23-853D-BC0FA45096BD}" dt="2021-02-11T03:49:25.818" v="867" actId="5793"/>
          <ac:spMkLst>
            <pc:docMk/>
            <pc:sldMk cId="1675920008" sldId="303"/>
            <ac:spMk id="3" creationId="{E55A7F41-95FD-4BB1-81B6-5D28CD8765FE}"/>
          </ac:spMkLst>
        </pc:spChg>
        <pc:picChg chg="add mod">
          <ac:chgData name="Madhavi Amondkar" userId="81865373-4b7a-4f28-bf3c-b8ed56c183ea" providerId="ADAL" clId="{F951CF4B-CAF4-4D23-853D-BC0FA45096BD}" dt="2021-02-11T03:49:33.586" v="871" actId="1076"/>
          <ac:picMkLst>
            <pc:docMk/>
            <pc:sldMk cId="1675920008" sldId="303"/>
            <ac:picMk id="5" creationId="{A8081375-9C97-43E7-A73E-A0CE9F392E0B}"/>
          </ac:picMkLst>
        </pc:picChg>
      </pc:sldChg>
      <pc:sldChg chg="modSp new mod">
        <pc:chgData name="Madhavi Amondkar" userId="81865373-4b7a-4f28-bf3c-b8ed56c183ea" providerId="ADAL" clId="{F951CF4B-CAF4-4D23-853D-BC0FA45096BD}" dt="2021-02-11T04:08:12.921" v="1067" actId="20577"/>
        <pc:sldMkLst>
          <pc:docMk/>
          <pc:sldMk cId="461705786" sldId="304"/>
        </pc:sldMkLst>
        <pc:spChg chg="mod">
          <ac:chgData name="Madhavi Amondkar" userId="81865373-4b7a-4f28-bf3c-b8ed56c183ea" providerId="ADAL" clId="{F951CF4B-CAF4-4D23-853D-BC0FA45096BD}" dt="2021-02-11T04:03:57.135" v="975" actId="20577"/>
          <ac:spMkLst>
            <pc:docMk/>
            <pc:sldMk cId="461705786" sldId="304"/>
            <ac:spMk id="2" creationId="{854F8EBE-B015-4FFD-A678-0749219FD2FF}"/>
          </ac:spMkLst>
        </pc:spChg>
        <pc:spChg chg="mod">
          <ac:chgData name="Madhavi Amondkar" userId="81865373-4b7a-4f28-bf3c-b8ed56c183ea" providerId="ADAL" clId="{F951CF4B-CAF4-4D23-853D-BC0FA45096BD}" dt="2021-02-11T04:08:12.921" v="1067" actId="20577"/>
          <ac:spMkLst>
            <pc:docMk/>
            <pc:sldMk cId="461705786" sldId="304"/>
            <ac:spMk id="3" creationId="{1E882365-7C55-4324-BAF5-0BEA0361184C}"/>
          </ac:spMkLst>
        </pc:spChg>
      </pc:sldChg>
      <pc:sldChg chg="addSp delSp modSp new mod modTransition modClrScheme chgLayout">
        <pc:chgData name="Madhavi Amondkar" userId="81865373-4b7a-4f28-bf3c-b8ed56c183ea" providerId="ADAL" clId="{F951CF4B-CAF4-4D23-853D-BC0FA45096BD}" dt="2021-02-11T04:09:11.146" v="1070" actId="1036"/>
        <pc:sldMkLst>
          <pc:docMk/>
          <pc:sldMk cId="1720761057" sldId="305"/>
        </pc:sldMkLst>
        <pc:spChg chg="mod ord">
          <ac:chgData name="Madhavi Amondkar" userId="81865373-4b7a-4f28-bf3c-b8ed56c183ea" providerId="ADAL" clId="{F951CF4B-CAF4-4D23-853D-BC0FA45096BD}" dt="2021-02-11T03:51:14.003" v="881" actId="700"/>
          <ac:spMkLst>
            <pc:docMk/>
            <pc:sldMk cId="1720761057" sldId="305"/>
            <ac:spMk id="2" creationId="{481D2073-CCC3-43A2-B1C8-0A252A42D317}"/>
          </ac:spMkLst>
        </pc:spChg>
        <pc:spChg chg="del mod ord">
          <ac:chgData name="Madhavi Amondkar" userId="81865373-4b7a-4f28-bf3c-b8ed56c183ea" providerId="ADAL" clId="{F951CF4B-CAF4-4D23-853D-BC0FA45096BD}" dt="2021-02-11T03:51:14.003" v="881" actId="700"/>
          <ac:spMkLst>
            <pc:docMk/>
            <pc:sldMk cId="1720761057" sldId="305"/>
            <ac:spMk id="3" creationId="{26A6B166-61FE-4061-A6AC-4C540D8253C2}"/>
          </ac:spMkLst>
        </pc:spChg>
        <pc:spChg chg="add mod ord">
          <ac:chgData name="Madhavi Amondkar" userId="81865373-4b7a-4f28-bf3c-b8ed56c183ea" providerId="ADAL" clId="{F951CF4B-CAF4-4D23-853D-BC0FA45096BD}" dt="2021-02-11T03:51:18.923" v="888" actId="20577"/>
          <ac:spMkLst>
            <pc:docMk/>
            <pc:sldMk cId="1720761057" sldId="305"/>
            <ac:spMk id="6" creationId="{92675F83-54F4-48BC-A29C-21FFF9E636D0}"/>
          </ac:spMkLst>
        </pc:spChg>
        <pc:spChg chg="add mod ord">
          <ac:chgData name="Madhavi Amondkar" userId="81865373-4b7a-4f28-bf3c-b8ed56c183ea" providerId="ADAL" clId="{F951CF4B-CAF4-4D23-853D-BC0FA45096BD}" dt="2021-02-11T03:51:14.003" v="881" actId="700"/>
          <ac:spMkLst>
            <pc:docMk/>
            <pc:sldMk cId="1720761057" sldId="305"/>
            <ac:spMk id="7" creationId="{32EB2860-08A1-4AF1-B90A-AD2CBDD5FD70}"/>
          </ac:spMkLst>
        </pc:spChg>
        <pc:spChg chg="add mod ord">
          <ac:chgData name="Madhavi Amondkar" userId="81865373-4b7a-4f28-bf3c-b8ed56c183ea" providerId="ADAL" clId="{F951CF4B-CAF4-4D23-853D-BC0FA45096BD}" dt="2021-02-11T03:51:24.438" v="895" actId="20577"/>
          <ac:spMkLst>
            <pc:docMk/>
            <pc:sldMk cId="1720761057" sldId="305"/>
            <ac:spMk id="8" creationId="{6B90AEE3-8DD2-447A-9651-E68BD305BF53}"/>
          </ac:spMkLst>
        </pc:spChg>
        <pc:spChg chg="add mod ord">
          <ac:chgData name="Madhavi Amondkar" userId="81865373-4b7a-4f28-bf3c-b8ed56c183ea" providerId="ADAL" clId="{F951CF4B-CAF4-4D23-853D-BC0FA45096BD}" dt="2021-02-11T03:51:14.003" v="881" actId="700"/>
          <ac:spMkLst>
            <pc:docMk/>
            <pc:sldMk cId="1720761057" sldId="305"/>
            <ac:spMk id="9" creationId="{E97223AC-9EEB-455B-8ACF-76FC40A7846B}"/>
          </ac:spMkLst>
        </pc:spChg>
        <pc:spChg chg="add del mod">
          <ac:chgData name="Madhavi Amondkar" userId="81865373-4b7a-4f28-bf3c-b8ed56c183ea" providerId="ADAL" clId="{F951CF4B-CAF4-4D23-853D-BC0FA45096BD}" dt="2021-02-11T04:01:01.033" v="954" actId="478"/>
          <ac:spMkLst>
            <pc:docMk/>
            <pc:sldMk cId="1720761057" sldId="305"/>
            <ac:spMk id="13" creationId="{6A5C6B05-A1C4-4D39-8C4C-EECAED2B828E}"/>
          </ac:spMkLst>
        </pc:spChg>
        <pc:spChg chg="add mod">
          <ac:chgData name="Madhavi Amondkar" userId="81865373-4b7a-4f28-bf3c-b8ed56c183ea" providerId="ADAL" clId="{F951CF4B-CAF4-4D23-853D-BC0FA45096BD}" dt="2021-02-11T04:09:11.146" v="1070" actId="1036"/>
          <ac:spMkLst>
            <pc:docMk/>
            <pc:sldMk cId="1720761057" sldId="305"/>
            <ac:spMk id="16" creationId="{2B65FACA-8A2B-4920-A266-4675432BE067}"/>
          </ac:spMkLst>
        </pc:spChg>
        <pc:spChg chg="add mod">
          <ac:chgData name="Madhavi Amondkar" userId="81865373-4b7a-4f28-bf3c-b8ed56c183ea" providerId="ADAL" clId="{F951CF4B-CAF4-4D23-853D-BC0FA45096BD}" dt="2021-02-11T04:01:17.525" v="958" actId="1076"/>
          <ac:spMkLst>
            <pc:docMk/>
            <pc:sldMk cId="1720761057" sldId="305"/>
            <ac:spMk id="21" creationId="{75E09195-34A0-4DB9-86CE-F7CD93FDDE20}"/>
          </ac:spMkLst>
        </pc:spChg>
        <pc:spChg chg="add del mod">
          <ac:chgData name="Madhavi Amondkar" userId="81865373-4b7a-4f28-bf3c-b8ed56c183ea" providerId="ADAL" clId="{F951CF4B-CAF4-4D23-853D-BC0FA45096BD}" dt="2021-02-11T03:56:27.040" v="920" actId="478"/>
          <ac:spMkLst>
            <pc:docMk/>
            <pc:sldMk cId="1720761057" sldId="305"/>
            <ac:spMk id="22" creationId="{51EF540A-DD71-4CA0-9002-DADB28B021A0}"/>
          </ac:spMkLst>
        </pc:spChg>
        <pc:spChg chg="add del mod">
          <ac:chgData name="Madhavi Amondkar" userId="81865373-4b7a-4f28-bf3c-b8ed56c183ea" providerId="ADAL" clId="{F951CF4B-CAF4-4D23-853D-BC0FA45096BD}" dt="2021-02-11T03:57:22.558" v="930" actId="478"/>
          <ac:spMkLst>
            <pc:docMk/>
            <pc:sldMk cId="1720761057" sldId="305"/>
            <ac:spMk id="23" creationId="{71A7D91B-F4B2-4978-9FB2-DFF5E749433C}"/>
          </ac:spMkLst>
        </pc:spChg>
        <pc:spChg chg="add del mod">
          <ac:chgData name="Madhavi Amondkar" userId="81865373-4b7a-4f28-bf3c-b8ed56c183ea" providerId="ADAL" clId="{F951CF4B-CAF4-4D23-853D-BC0FA45096BD}" dt="2021-02-11T03:58:21.825" v="935" actId="478"/>
          <ac:spMkLst>
            <pc:docMk/>
            <pc:sldMk cId="1720761057" sldId="305"/>
            <ac:spMk id="24" creationId="{62C9EC73-77EC-4CCF-88F7-83725950A95C}"/>
          </ac:spMkLst>
        </pc:spChg>
        <pc:picChg chg="add del mod">
          <ac:chgData name="Madhavi Amondkar" userId="81865373-4b7a-4f28-bf3c-b8ed56c183ea" providerId="ADAL" clId="{F951CF4B-CAF4-4D23-853D-BC0FA45096BD}" dt="2021-02-11T03:54:48.720" v="913" actId="478"/>
          <ac:picMkLst>
            <pc:docMk/>
            <pc:sldMk cId="1720761057" sldId="305"/>
            <ac:picMk id="18" creationId="{64D116DD-559C-4883-833D-43359A606529}"/>
          </ac:picMkLst>
        </pc:picChg>
        <pc:cxnChg chg="add mod">
          <ac:chgData name="Madhavi Amondkar" userId="81865373-4b7a-4f28-bf3c-b8ed56c183ea" providerId="ADAL" clId="{F951CF4B-CAF4-4D23-853D-BC0FA45096BD}" dt="2021-02-11T03:51:34.466" v="896" actId="13822"/>
          <ac:cxnSpMkLst>
            <pc:docMk/>
            <pc:sldMk cId="1720761057" sldId="305"/>
            <ac:cxnSpMk id="5" creationId="{9514A133-A604-400E-BAAE-B7B830DA736B}"/>
          </ac:cxnSpMkLst>
        </pc:cxnChg>
        <pc:cxnChg chg="add mod">
          <ac:chgData name="Madhavi Amondkar" userId="81865373-4b7a-4f28-bf3c-b8ed56c183ea" providerId="ADAL" clId="{F951CF4B-CAF4-4D23-853D-BC0FA45096BD}" dt="2021-02-11T03:51:53.135" v="899" actId="13822"/>
          <ac:cxnSpMkLst>
            <pc:docMk/>
            <pc:sldMk cId="1720761057" sldId="305"/>
            <ac:cxnSpMk id="11" creationId="{117B7D63-D399-4AFE-823C-ED25531D5053}"/>
          </ac:cxnSpMkLst>
        </pc:cxnChg>
        <pc:cxnChg chg="add mod">
          <ac:chgData name="Madhavi Amondkar" userId="81865373-4b7a-4f28-bf3c-b8ed56c183ea" providerId="ADAL" clId="{F951CF4B-CAF4-4D23-853D-BC0FA45096BD}" dt="2021-02-11T03:55:05.701" v="915" actId="1076"/>
          <ac:cxnSpMkLst>
            <pc:docMk/>
            <pc:sldMk cId="1720761057" sldId="305"/>
            <ac:cxnSpMk id="19" creationId="{2EF78547-85EF-4E1C-8043-B1EEB449D733}"/>
          </ac:cxnSpMkLst>
        </pc:cxnChg>
        <pc:cxnChg chg="add mod">
          <ac:chgData name="Madhavi Amondkar" userId="81865373-4b7a-4f28-bf3c-b8ed56c183ea" providerId="ADAL" clId="{F951CF4B-CAF4-4D23-853D-BC0FA45096BD}" dt="2021-02-11T03:55:05.701" v="915" actId="1076"/>
          <ac:cxnSpMkLst>
            <pc:docMk/>
            <pc:sldMk cId="1720761057" sldId="305"/>
            <ac:cxnSpMk id="20" creationId="{E257C6F1-3F3C-4ED6-B633-6DA0D8E48682}"/>
          </ac:cxnSpMkLst>
        </pc:cxnChg>
        <pc:cxnChg chg="add del mod">
          <ac:chgData name="Madhavi Amondkar" userId="81865373-4b7a-4f28-bf3c-b8ed56c183ea" providerId="ADAL" clId="{F951CF4B-CAF4-4D23-853D-BC0FA45096BD}" dt="2021-02-11T04:01:03.511" v="955" actId="478"/>
          <ac:cxnSpMkLst>
            <pc:docMk/>
            <pc:sldMk cId="1720761057" sldId="305"/>
            <ac:cxnSpMk id="26" creationId="{7F369778-7063-4E68-B77D-78958AAFC1C6}"/>
          </ac:cxnSpMkLst>
        </pc:cxnChg>
        <pc:cxnChg chg="add del mod">
          <ac:chgData name="Madhavi Amondkar" userId="81865373-4b7a-4f28-bf3c-b8ed56c183ea" providerId="ADAL" clId="{F951CF4B-CAF4-4D23-853D-BC0FA45096BD}" dt="2021-02-11T04:01:05.408" v="956" actId="478"/>
          <ac:cxnSpMkLst>
            <pc:docMk/>
            <pc:sldMk cId="1720761057" sldId="305"/>
            <ac:cxnSpMk id="28" creationId="{8CE4D1DF-159E-48CF-89C9-4034BA7F0E73}"/>
          </ac:cxnSpMkLst>
        </pc:cxnChg>
        <pc:cxnChg chg="add del">
          <ac:chgData name="Madhavi Amondkar" userId="81865373-4b7a-4f28-bf3c-b8ed56c183ea" providerId="ADAL" clId="{F951CF4B-CAF4-4D23-853D-BC0FA45096BD}" dt="2021-02-11T04:01:08.563" v="957" actId="478"/>
          <ac:cxnSpMkLst>
            <pc:docMk/>
            <pc:sldMk cId="1720761057" sldId="305"/>
            <ac:cxnSpMk id="30" creationId="{E750D7AD-A42A-4FD7-844B-E7F6EA0921B5}"/>
          </ac:cxnSpMkLst>
        </pc:cxnChg>
      </pc:sldChg>
      <pc:sldChg chg="delSp modSp add mod modTransition">
        <pc:chgData name="Madhavi Amondkar" userId="81865373-4b7a-4f28-bf3c-b8ed56c183ea" providerId="ADAL" clId="{F951CF4B-CAF4-4D23-853D-BC0FA45096BD}" dt="2021-02-11T04:03:28.417" v="965" actId="1582"/>
        <pc:sldMkLst>
          <pc:docMk/>
          <pc:sldMk cId="1524274012" sldId="306"/>
        </pc:sldMkLst>
        <pc:spChg chg="mod">
          <ac:chgData name="Madhavi Amondkar" userId="81865373-4b7a-4f28-bf3c-b8ed56c183ea" providerId="ADAL" clId="{F951CF4B-CAF4-4D23-853D-BC0FA45096BD}" dt="2021-02-11T04:02:33.765" v="962" actId="1582"/>
          <ac:spMkLst>
            <pc:docMk/>
            <pc:sldMk cId="1524274012" sldId="306"/>
            <ac:spMk id="7" creationId="{32EB2860-08A1-4AF1-B90A-AD2CBDD5FD70}"/>
          </ac:spMkLst>
        </pc:spChg>
        <pc:spChg chg="mod">
          <ac:chgData name="Madhavi Amondkar" userId="81865373-4b7a-4f28-bf3c-b8ed56c183ea" providerId="ADAL" clId="{F951CF4B-CAF4-4D23-853D-BC0FA45096BD}" dt="2021-02-11T04:02:33.765" v="962" actId="1582"/>
          <ac:spMkLst>
            <pc:docMk/>
            <pc:sldMk cId="1524274012" sldId="306"/>
            <ac:spMk id="9" creationId="{E97223AC-9EEB-455B-8ACF-76FC40A7846B}"/>
          </ac:spMkLst>
        </pc:spChg>
        <pc:spChg chg="mod">
          <ac:chgData name="Madhavi Amondkar" userId="81865373-4b7a-4f28-bf3c-b8ed56c183ea" providerId="ADAL" clId="{F951CF4B-CAF4-4D23-853D-BC0FA45096BD}" dt="2021-02-11T04:02:51.095" v="963" actId="1582"/>
          <ac:spMkLst>
            <pc:docMk/>
            <pc:sldMk cId="1524274012" sldId="306"/>
            <ac:spMk id="13" creationId="{6A5C6B05-A1C4-4D39-8C4C-EECAED2B828E}"/>
          </ac:spMkLst>
        </pc:spChg>
        <pc:spChg chg="del">
          <ac:chgData name="Madhavi Amondkar" userId="81865373-4b7a-4f28-bf3c-b8ed56c183ea" providerId="ADAL" clId="{F951CF4B-CAF4-4D23-853D-BC0FA45096BD}" dt="2021-02-11T03:59:45.622" v="947" actId="478"/>
          <ac:spMkLst>
            <pc:docMk/>
            <pc:sldMk cId="1524274012" sldId="306"/>
            <ac:spMk id="16" creationId="{2B65FACA-8A2B-4920-A266-4675432BE067}"/>
          </ac:spMkLst>
        </pc:spChg>
        <pc:spChg chg="del">
          <ac:chgData name="Madhavi Amondkar" userId="81865373-4b7a-4f28-bf3c-b8ed56c183ea" providerId="ADAL" clId="{F951CF4B-CAF4-4D23-853D-BC0FA45096BD}" dt="2021-02-11T04:00:25.819" v="952" actId="478"/>
          <ac:spMkLst>
            <pc:docMk/>
            <pc:sldMk cId="1524274012" sldId="306"/>
            <ac:spMk id="21" creationId="{75E09195-34A0-4DB9-86CE-F7CD93FDDE20}"/>
          </ac:spMkLst>
        </pc:spChg>
        <pc:cxnChg chg="mod">
          <ac:chgData name="Madhavi Amondkar" userId="81865373-4b7a-4f28-bf3c-b8ed56c183ea" providerId="ADAL" clId="{F951CF4B-CAF4-4D23-853D-BC0FA45096BD}" dt="2021-02-11T04:02:51.095" v="963" actId="1582"/>
          <ac:cxnSpMkLst>
            <pc:docMk/>
            <pc:sldMk cId="1524274012" sldId="306"/>
            <ac:cxnSpMk id="5" creationId="{9514A133-A604-400E-BAAE-B7B830DA736B}"/>
          </ac:cxnSpMkLst>
        </pc:cxnChg>
        <pc:cxnChg chg="mod">
          <ac:chgData name="Madhavi Amondkar" userId="81865373-4b7a-4f28-bf3c-b8ed56c183ea" providerId="ADAL" clId="{F951CF4B-CAF4-4D23-853D-BC0FA45096BD}" dt="2021-02-11T04:02:51.095" v="963" actId="1582"/>
          <ac:cxnSpMkLst>
            <pc:docMk/>
            <pc:sldMk cId="1524274012" sldId="306"/>
            <ac:cxnSpMk id="11" creationId="{117B7D63-D399-4AFE-823C-ED25531D5053}"/>
          </ac:cxnSpMkLst>
        </pc:cxnChg>
        <pc:cxnChg chg="mod">
          <ac:chgData name="Madhavi Amondkar" userId="81865373-4b7a-4f28-bf3c-b8ed56c183ea" providerId="ADAL" clId="{F951CF4B-CAF4-4D23-853D-BC0FA45096BD}" dt="2021-02-11T04:03:18.221" v="964" actId="1582"/>
          <ac:cxnSpMkLst>
            <pc:docMk/>
            <pc:sldMk cId="1524274012" sldId="306"/>
            <ac:cxnSpMk id="19" creationId="{2EF78547-85EF-4E1C-8043-B1EEB449D733}"/>
          </ac:cxnSpMkLst>
        </pc:cxnChg>
        <pc:cxnChg chg="mod">
          <ac:chgData name="Madhavi Amondkar" userId="81865373-4b7a-4f28-bf3c-b8ed56c183ea" providerId="ADAL" clId="{F951CF4B-CAF4-4D23-853D-BC0FA45096BD}" dt="2021-02-11T04:03:18.221" v="964" actId="1582"/>
          <ac:cxnSpMkLst>
            <pc:docMk/>
            <pc:sldMk cId="1524274012" sldId="306"/>
            <ac:cxnSpMk id="20" creationId="{E257C6F1-3F3C-4ED6-B633-6DA0D8E48682}"/>
          </ac:cxnSpMkLst>
        </pc:cxnChg>
        <pc:cxnChg chg="mod">
          <ac:chgData name="Madhavi Amondkar" userId="81865373-4b7a-4f28-bf3c-b8ed56c183ea" providerId="ADAL" clId="{F951CF4B-CAF4-4D23-853D-BC0FA45096BD}" dt="2021-02-11T04:03:28.417" v="965" actId="1582"/>
          <ac:cxnSpMkLst>
            <pc:docMk/>
            <pc:sldMk cId="1524274012" sldId="306"/>
            <ac:cxnSpMk id="26" creationId="{7F369778-7063-4E68-B77D-78958AAFC1C6}"/>
          </ac:cxnSpMkLst>
        </pc:cxnChg>
        <pc:cxnChg chg="mod">
          <ac:chgData name="Madhavi Amondkar" userId="81865373-4b7a-4f28-bf3c-b8ed56c183ea" providerId="ADAL" clId="{F951CF4B-CAF4-4D23-853D-BC0FA45096BD}" dt="2021-02-11T04:03:18.221" v="964" actId="1582"/>
          <ac:cxnSpMkLst>
            <pc:docMk/>
            <pc:sldMk cId="1524274012" sldId="306"/>
            <ac:cxnSpMk id="28" creationId="{8CE4D1DF-159E-48CF-89C9-4034BA7F0E73}"/>
          </ac:cxnSpMkLst>
        </pc:cxnChg>
        <pc:cxnChg chg="mod">
          <ac:chgData name="Madhavi Amondkar" userId="81865373-4b7a-4f28-bf3c-b8ed56c183ea" providerId="ADAL" clId="{F951CF4B-CAF4-4D23-853D-BC0FA45096BD}" dt="2021-02-11T04:03:18.221" v="964" actId="1582"/>
          <ac:cxnSpMkLst>
            <pc:docMk/>
            <pc:sldMk cId="1524274012" sldId="306"/>
            <ac:cxnSpMk id="30" creationId="{E750D7AD-A42A-4FD7-844B-E7F6EA0921B5}"/>
          </ac:cxnSpMkLst>
        </pc:cxnChg>
      </pc:sldChg>
      <pc:sldChg chg="addSp modSp new mod">
        <pc:chgData name="Madhavi Amondkar" userId="81865373-4b7a-4f28-bf3c-b8ed56c183ea" providerId="ADAL" clId="{F951CF4B-CAF4-4D23-853D-BC0FA45096BD}" dt="2021-02-11T04:10:59.195" v="1106" actId="14100"/>
        <pc:sldMkLst>
          <pc:docMk/>
          <pc:sldMk cId="3390737166" sldId="307"/>
        </pc:sldMkLst>
        <pc:spChg chg="mod">
          <ac:chgData name="Madhavi Amondkar" userId="81865373-4b7a-4f28-bf3c-b8ed56c183ea" providerId="ADAL" clId="{F951CF4B-CAF4-4D23-853D-BC0FA45096BD}" dt="2021-02-11T04:09:37.395" v="1093" actId="20577"/>
          <ac:spMkLst>
            <pc:docMk/>
            <pc:sldMk cId="3390737166" sldId="307"/>
            <ac:spMk id="2" creationId="{956FD509-6722-4331-8720-5D79F6CC2169}"/>
          </ac:spMkLst>
        </pc:spChg>
        <pc:spChg chg="mod">
          <ac:chgData name="Madhavi Amondkar" userId="81865373-4b7a-4f28-bf3c-b8ed56c183ea" providerId="ADAL" clId="{F951CF4B-CAF4-4D23-853D-BC0FA45096BD}" dt="2021-02-11T04:10:38.178" v="1100" actId="5793"/>
          <ac:spMkLst>
            <pc:docMk/>
            <pc:sldMk cId="3390737166" sldId="307"/>
            <ac:spMk id="3" creationId="{BFA0B8DE-C04C-4657-AD07-102A03837635}"/>
          </ac:spMkLst>
        </pc:spChg>
        <pc:picChg chg="add mod">
          <ac:chgData name="Madhavi Amondkar" userId="81865373-4b7a-4f28-bf3c-b8ed56c183ea" providerId="ADAL" clId="{F951CF4B-CAF4-4D23-853D-BC0FA45096BD}" dt="2021-02-11T04:10:59.195" v="1106" actId="14100"/>
          <ac:picMkLst>
            <pc:docMk/>
            <pc:sldMk cId="3390737166" sldId="307"/>
            <ac:picMk id="5" creationId="{2C8CCA95-9D04-45F4-8438-4FD571FDD590}"/>
          </ac:picMkLst>
        </pc:picChg>
      </pc:sldChg>
      <pc:sldChg chg="modSp new mod">
        <pc:chgData name="Madhavi Amondkar" userId="81865373-4b7a-4f28-bf3c-b8ed56c183ea" providerId="ADAL" clId="{F951CF4B-CAF4-4D23-853D-BC0FA45096BD}" dt="2021-02-11T04:19:48.659" v="1504" actId="114"/>
        <pc:sldMkLst>
          <pc:docMk/>
          <pc:sldMk cId="865995521" sldId="308"/>
        </pc:sldMkLst>
        <pc:spChg chg="mod">
          <ac:chgData name="Madhavi Amondkar" userId="81865373-4b7a-4f28-bf3c-b8ed56c183ea" providerId="ADAL" clId="{F951CF4B-CAF4-4D23-853D-BC0FA45096BD}" dt="2021-02-11T04:11:18.220" v="1114" actId="20577"/>
          <ac:spMkLst>
            <pc:docMk/>
            <pc:sldMk cId="865995521" sldId="308"/>
            <ac:spMk id="2" creationId="{A1B38322-0F53-4A45-A1D1-06D7798D09CB}"/>
          </ac:spMkLst>
        </pc:spChg>
        <pc:spChg chg="mod">
          <ac:chgData name="Madhavi Amondkar" userId="81865373-4b7a-4f28-bf3c-b8ed56c183ea" providerId="ADAL" clId="{F951CF4B-CAF4-4D23-853D-BC0FA45096BD}" dt="2021-02-11T04:19:48.659" v="1504" actId="114"/>
          <ac:spMkLst>
            <pc:docMk/>
            <pc:sldMk cId="865995521" sldId="308"/>
            <ac:spMk id="3" creationId="{C17E09D1-27BA-4628-9B84-4FAE4B7E9AC2}"/>
          </ac:spMkLst>
        </pc:spChg>
      </pc:sldChg>
      <pc:sldChg chg="addSp delSp modSp new mod modClrScheme chgLayout">
        <pc:chgData name="Madhavi Amondkar" userId="81865373-4b7a-4f28-bf3c-b8ed56c183ea" providerId="ADAL" clId="{F951CF4B-CAF4-4D23-853D-BC0FA45096BD}" dt="2021-02-11T04:23:36.461" v="1522" actId="700"/>
        <pc:sldMkLst>
          <pc:docMk/>
          <pc:sldMk cId="3561668140" sldId="309"/>
        </pc:sldMkLst>
        <pc:spChg chg="del mod ord">
          <ac:chgData name="Madhavi Amondkar" userId="81865373-4b7a-4f28-bf3c-b8ed56c183ea" providerId="ADAL" clId="{F951CF4B-CAF4-4D23-853D-BC0FA45096BD}" dt="2021-02-11T04:20:04.372" v="1505" actId="700"/>
          <ac:spMkLst>
            <pc:docMk/>
            <pc:sldMk cId="3561668140" sldId="309"/>
            <ac:spMk id="2" creationId="{FD46FA2E-203E-4BDB-AF71-5A99AC8C413A}"/>
          </ac:spMkLst>
        </pc:spChg>
        <pc:spChg chg="del mod ord">
          <ac:chgData name="Madhavi Amondkar" userId="81865373-4b7a-4f28-bf3c-b8ed56c183ea" providerId="ADAL" clId="{F951CF4B-CAF4-4D23-853D-BC0FA45096BD}" dt="2021-02-11T04:20:04.372" v="1505" actId="700"/>
          <ac:spMkLst>
            <pc:docMk/>
            <pc:sldMk cId="3561668140" sldId="309"/>
            <ac:spMk id="3" creationId="{B5759897-9B27-414A-8F4E-5254E10A1489}"/>
          </ac:spMkLst>
        </pc:spChg>
        <pc:spChg chg="add mod ord">
          <ac:chgData name="Madhavi Amondkar" userId="81865373-4b7a-4f28-bf3c-b8ed56c183ea" providerId="ADAL" clId="{F951CF4B-CAF4-4D23-853D-BC0FA45096BD}" dt="2021-02-11T04:23:36.461" v="1522" actId="700"/>
          <ac:spMkLst>
            <pc:docMk/>
            <pc:sldMk cId="3561668140" sldId="309"/>
            <ac:spMk id="4" creationId="{CBE3AAAA-E562-4B18-B8C7-968419E61096}"/>
          </ac:spMkLst>
        </pc:spChg>
        <pc:spChg chg="add del mod ord">
          <ac:chgData name="Madhavi Amondkar" userId="81865373-4b7a-4f28-bf3c-b8ed56c183ea" providerId="ADAL" clId="{F951CF4B-CAF4-4D23-853D-BC0FA45096BD}" dt="2021-02-11T04:23:36.461" v="1522" actId="700"/>
          <ac:spMkLst>
            <pc:docMk/>
            <pc:sldMk cId="3561668140" sldId="309"/>
            <ac:spMk id="5" creationId="{8604824D-DCDF-4C37-BA04-80BCEB0773AE}"/>
          </ac:spMkLst>
        </pc:spChg>
      </pc:sldChg>
      <pc:sldChg chg="addSp delSp modSp new mod modClrScheme chgLayout">
        <pc:chgData name="Madhavi Amondkar" userId="81865373-4b7a-4f28-bf3c-b8ed56c183ea" providerId="ADAL" clId="{F951CF4B-CAF4-4D23-853D-BC0FA45096BD}" dt="2021-02-11T04:20:22.911" v="1521" actId="20577"/>
        <pc:sldMkLst>
          <pc:docMk/>
          <pc:sldMk cId="858603576" sldId="310"/>
        </pc:sldMkLst>
        <pc:spChg chg="del mod ord">
          <ac:chgData name="Madhavi Amondkar" userId="81865373-4b7a-4f28-bf3c-b8ed56c183ea" providerId="ADAL" clId="{F951CF4B-CAF4-4D23-853D-BC0FA45096BD}" dt="2021-02-11T04:20:16.103" v="1511" actId="700"/>
          <ac:spMkLst>
            <pc:docMk/>
            <pc:sldMk cId="858603576" sldId="310"/>
            <ac:spMk id="2" creationId="{1B19DAE7-BAE0-4431-816B-74D81826902B}"/>
          </ac:spMkLst>
        </pc:spChg>
        <pc:spChg chg="del mod ord">
          <ac:chgData name="Madhavi Amondkar" userId="81865373-4b7a-4f28-bf3c-b8ed56c183ea" providerId="ADAL" clId="{F951CF4B-CAF4-4D23-853D-BC0FA45096BD}" dt="2021-02-11T04:20:16.103" v="1511" actId="700"/>
          <ac:spMkLst>
            <pc:docMk/>
            <pc:sldMk cId="858603576" sldId="310"/>
            <ac:spMk id="3" creationId="{24A66054-BF7A-4C20-838E-83723981C5AB}"/>
          </ac:spMkLst>
        </pc:spChg>
        <pc:spChg chg="add mod ord">
          <ac:chgData name="Madhavi Amondkar" userId="81865373-4b7a-4f28-bf3c-b8ed56c183ea" providerId="ADAL" clId="{F951CF4B-CAF4-4D23-853D-BC0FA45096BD}" dt="2021-02-11T04:20:22.911" v="1521" actId="20577"/>
          <ac:spMkLst>
            <pc:docMk/>
            <pc:sldMk cId="858603576" sldId="310"/>
            <ac:spMk id="4" creationId="{B9F53970-D6DD-477D-B83B-BC58252BCD70}"/>
          </ac:spMkLst>
        </pc:spChg>
        <pc:spChg chg="add mod ord">
          <ac:chgData name="Madhavi Amondkar" userId="81865373-4b7a-4f28-bf3c-b8ed56c183ea" providerId="ADAL" clId="{F951CF4B-CAF4-4D23-853D-BC0FA45096BD}" dt="2021-02-11T04:20:16.103" v="1511" actId="700"/>
          <ac:spMkLst>
            <pc:docMk/>
            <pc:sldMk cId="858603576" sldId="310"/>
            <ac:spMk id="5" creationId="{54535E37-B967-466A-8477-0250D2B5140B}"/>
          </ac:spMkLst>
        </pc:spChg>
      </pc:sldChg>
    </pc:docChg>
  </pc:docChgLst>
  <pc:docChgLst>
    <pc:chgData name="Madhavi Amondkar" userId="S::madhavi.amondkar@vsit.edu.in::81865373-4b7a-4f28-bf3c-b8ed56c183ea" providerId="AD" clId="Web-{D6846E89-87E5-E85D-2DBA-67D396ACDC11}"/>
    <pc:docChg chg="modSld">
      <pc:chgData name="Madhavi Amondkar" userId="S::madhavi.amondkar@vsit.edu.in::81865373-4b7a-4f28-bf3c-b8ed56c183ea" providerId="AD" clId="Web-{D6846E89-87E5-E85D-2DBA-67D396ACDC11}" dt="2021-02-04T03:25:21.793" v="0" actId="14100"/>
      <pc:docMkLst>
        <pc:docMk/>
      </pc:docMkLst>
      <pc:sldChg chg="modSp">
        <pc:chgData name="Madhavi Amondkar" userId="S::madhavi.amondkar@vsit.edu.in::81865373-4b7a-4f28-bf3c-b8ed56c183ea" providerId="AD" clId="Web-{D6846E89-87E5-E85D-2DBA-67D396ACDC11}" dt="2021-02-04T03:25:21.793" v="0" actId="14100"/>
        <pc:sldMkLst>
          <pc:docMk/>
          <pc:sldMk cId="2818741618" sldId="280"/>
        </pc:sldMkLst>
        <pc:graphicFrameChg chg="mod">
          <ac:chgData name="Madhavi Amondkar" userId="S::madhavi.amondkar@vsit.edu.in::81865373-4b7a-4f28-bf3c-b8ed56c183ea" providerId="AD" clId="Web-{D6846E89-87E5-E85D-2DBA-67D396ACDC11}" dt="2021-02-04T03:25:21.793" v="0" actId="14100"/>
          <ac:graphicFrameMkLst>
            <pc:docMk/>
            <pc:sldMk cId="2818741618" sldId="280"/>
            <ac:graphicFrameMk id="816" creationId="{30F30D2C-DFF2-4093-8C45-3DD9E810C1ED}"/>
          </ac:graphicFrameMkLst>
        </pc:graphicFrameChg>
      </pc:sldChg>
    </pc:docChg>
  </pc:docChgLst>
  <pc:docChgLst>
    <pc:chgData name="Madhavi Amondkar" userId="S::madhavi.amondkar@vsit.edu.in::81865373-4b7a-4f28-bf3c-b8ed56c183ea" providerId="AD" clId="Web-{F32A1EA7-CD0E-00FD-1B94-3A3670112CF5}"/>
    <pc:docChg chg="addSld modSld">
      <pc:chgData name="Madhavi Amondkar" userId="S::madhavi.amondkar@vsit.edu.in::81865373-4b7a-4f28-bf3c-b8ed56c183ea" providerId="AD" clId="Web-{F32A1EA7-CD0E-00FD-1B94-3A3670112CF5}" dt="2021-02-03T10:17:01.828" v="133"/>
      <pc:docMkLst>
        <pc:docMk/>
      </pc:docMkLst>
      <pc:sldChg chg="addSp delSp modSp modTransition">
        <pc:chgData name="Madhavi Amondkar" userId="S::madhavi.amondkar@vsit.edu.in::81865373-4b7a-4f28-bf3c-b8ed56c183ea" providerId="AD" clId="Web-{F32A1EA7-CD0E-00FD-1B94-3A3670112CF5}" dt="2021-02-03T10:16:21.750" v="132"/>
        <pc:sldMkLst>
          <pc:docMk/>
          <pc:sldMk cId="2818741618" sldId="280"/>
        </pc:sldMkLst>
        <pc:spChg chg="mod">
          <ac:chgData name="Madhavi Amondkar" userId="S::madhavi.amondkar@vsit.edu.in::81865373-4b7a-4f28-bf3c-b8ed56c183ea" providerId="AD" clId="Web-{F32A1EA7-CD0E-00FD-1B94-3A3670112CF5}" dt="2021-02-03T10:06:41.322" v="0" actId="20577"/>
          <ac:spMkLst>
            <pc:docMk/>
            <pc:sldMk cId="2818741618" sldId="280"/>
            <ac:spMk id="2" creationId="{541F9EB4-56E9-45D9-8D2B-37EE619006AC}"/>
          </ac:spMkLst>
        </pc:spChg>
        <pc:spChg chg="del">
          <ac:chgData name="Madhavi Amondkar" userId="S::madhavi.amondkar@vsit.edu.in::81865373-4b7a-4f28-bf3c-b8ed56c183ea" providerId="AD" clId="Web-{F32A1EA7-CD0E-00FD-1B94-3A3670112CF5}" dt="2021-02-03T10:06:57.291" v="1"/>
          <ac:spMkLst>
            <pc:docMk/>
            <pc:sldMk cId="2818741618" sldId="280"/>
            <ac:spMk id="3" creationId="{BF08C3EE-1A90-496B-BE40-E6157CDE394D}"/>
          </ac:spMkLst>
        </pc:spChg>
        <pc:spChg chg="add del mod">
          <ac:chgData name="Madhavi Amondkar" userId="S::madhavi.amondkar@vsit.edu.in::81865373-4b7a-4f28-bf3c-b8ed56c183ea" providerId="AD" clId="Web-{F32A1EA7-CD0E-00FD-1B94-3A3670112CF5}" dt="2021-02-03T10:09:31.228" v="67"/>
          <ac:spMkLst>
            <pc:docMk/>
            <pc:sldMk cId="2818741618" sldId="280"/>
            <ac:spMk id="815" creationId="{FAC25912-6473-4850-AE8A-CE896841E13C}"/>
          </ac:spMkLst>
        </pc:spChg>
        <pc:graphicFrameChg chg="add del mod ord modGraphic">
          <ac:chgData name="Madhavi Amondkar" userId="S::madhavi.amondkar@vsit.edu.in::81865373-4b7a-4f28-bf3c-b8ed56c183ea" providerId="AD" clId="Web-{F32A1EA7-CD0E-00FD-1B94-3A3670112CF5}" dt="2021-02-03T10:08:57.760" v="66"/>
          <ac:graphicFrameMkLst>
            <pc:docMk/>
            <pc:sldMk cId="2818741618" sldId="280"/>
            <ac:graphicFrameMk id="4" creationId="{F0F18F65-7271-440C-9DAB-B808C472AF85}"/>
          </ac:graphicFrameMkLst>
        </pc:graphicFrameChg>
        <pc:graphicFrameChg chg="add mod ord modGraphic">
          <ac:chgData name="Madhavi Amondkar" userId="S::madhavi.amondkar@vsit.edu.in::81865373-4b7a-4f28-bf3c-b8ed56c183ea" providerId="AD" clId="Web-{F32A1EA7-CD0E-00FD-1B94-3A3670112CF5}" dt="2021-02-03T10:16:21.422" v="131" actId="20577"/>
          <ac:graphicFrameMkLst>
            <pc:docMk/>
            <pc:sldMk cId="2818741618" sldId="280"/>
            <ac:graphicFrameMk id="816" creationId="{30F30D2C-DFF2-4093-8C45-3DD9E810C1ED}"/>
          </ac:graphicFrameMkLst>
        </pc:graphicFrameChg>
      </pc:sldChg>
      <pc:sldChg chg="new">
        <pc:chgData name="Madhavi Amondkar" userId="S::madhavi.amondkar@vsit.edu.in::81865373-4b7a-4f28-bf3c-b8ed56c183ea" providerId="AD" clId="Web-{F32A1EA7-CD0E-00FD-1B94-3A3670112CF5}" dt="2021-02-03T10:17:01.828" v="133"/>
        <pc:sldMkLst>
          <pc:docMk/>
          <pc:sldMk cId="2121395494" sldId="28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FC97B-DC1C-492C-A907-88DDC6ADFB51}" type="doc">
      <dgm:prSet loTypeId="urn:microsoft.com/office/officeart/2005/8/layout/hierarchy2" loCatId="hierarchy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6C60B0-6F70-4B7D-8AB8-C05864BA7BA5}">
      <dgm:prSet phldrT="[Text]" phldr="0"/>
      <dgm:spPr/>
      <dgm:t>
        <a:bodyPr/>
        <a:lstStyle/>
        <a:p>
          <a:pPr rtl="0"/>
          <a:r>
            <a:rPr lang="en-US" b="1" dirty="0">
              <a:latin typeface="Calibri"/>
            </a:rPr>
            <a:t>2D Transformation</a:t>
          </a:r>
          <a:endParaRPr lang="en-US" b="1" dirty="0"/>
        </a:p>
      </dgm:t>
    </dgm:pt>
    <dgm:pt modelId="{5CCE0AC8-C437-4480-8CF2-C8EA20375472}" type="parTrans" cxnId="{8577B9BE-2CEF-4CE5-9081-169913C97784}">
      <dgm:prSet/>
      <dgm:spPr/>
      <dgm:t>
        <a:bodyPr/>
        <a:lstStyle/>
        <a:p>
          <a:endParaRPr lang="en-US"/>
        </a:p>
      </dgm:t>
    </dgm:pt>
    <dgm:pt modelId="{8EB7D3F3-B171-4C91-8A8B-D28AB7A4CEEF}" type="sibTrans" cxnId="{8577B9BE-2CEF-4CE5-9081-169913C97784}">
      <dgm:prSet/>
      <dgm:spPr/>
      <dgm:t>
        <a:bodyPr/>
        <a:lstStyle/>
        <a:p>
          <a:endParaRPr lang="en-US"/>
        </a:p>
      </dgm:t>
    </dgm:pt>
    <dgm:pt modelId="{FF89ABA9-2D47-42B2-A182-3C38D65AD22F}">
      <dgm:prSet phldrT="[Text]" phldr="0"/>
      <dgm:spPr/>
      <dgm:t>
        <a:bodyPr/>
        <a:lstStyle/>
        <a:p>
          <a:r>
            <a:rPr lang="en-US" b="1" dirty="0">
              <a:latin typeface="Calibri"/>
            </a:rPr>
            <a:t>Translation</a:t>
          </a:r>
          <a:endParaRPr lang="en-US" b="1" dirty="0"/>
        </a:p>
      </dgm:t>
    </dgm:pt>
    <dgm:pt modelId="{7480AE1B-28F8-4DDB-938A-C240125DAEC7}" type="parTrans" cxnId="{6787D18A-FF53-4A3F-A5F2-23A84C00E7A6}">
      <dgm:prSet/>
      <dgm:spPr/>
      <dgm:t>
        <a:bodyPr/>
        <a:lstStyle/>
        <a:p>
          <a:endParaRPr lang="en-US"/>
        </a:p>
      </dgm:t>
    </dgm:pt>
    <dgm:pt modelId="{9FB11083-82C0-46D3-BF22-C642BAE40975}" type="sibTrans" cxnId="{6787D18A-FF53-4A3F-A5F2-23A84C00E7A6}">
      <dgm:prSet/>
      <dgm:spPr/>
      <dgm:t>
        <a:bodyPr/>
        <a:lstStyle/>
        <a:p>
          <a:endParaRPr lang="en-US"/>
        </a:p>
      </dgm:t>
    </dgm:pt>
    <dgm:pt modelId="{3ADE7F6D-6CDE-4418-A159-76C755B832A9}">
      <dgm:prSet phldrT="[Text]" phldr="0"/>
      <dgm:spPr/>
      <dgm:t>
        <a:bodyPr/>
        <a:lstStyle/>
        <a:p>
          <a:r>
            <a:rPr lang="en-US" b="1" dirty="0">
              <a:latin typeface="Calibri"/>
            </a:rPr>
            <a:t>Rotation</a:t>
          </a:r>
          <a:endParaRPr lang="en-US" b="1" dirty="0"/>
        </a:p>
      </dgm:t>
    </dgm:pt>
    <dgm:pt modelId="{231E3FC0-2CB2-4D4E-A0CF-E0A31C320222}" type="parTrans" cxnId="{F7728A0B-FDCD-4991-806E-58F41CE28AD1}">
      <dgm:prSet/>
      <dgm:spPr/>
      <dgm:t>
        <a:bodyPr/>
        <a:lstStyle/>
        <a:p>
          <a:endParaRPr lang="en-US"/>
        </a:p>
      </dgm:t>
    </dgm:pt>
    <dgm:pt modelId="{85BED3E7-1C25-43F9-B2B6-93FFDDC5B3E7}" type="sibTrans" cxnId="{F7728A0B-FDCD-4991-806E-58F41CE28AD1}">
      <dgm:prSet/>
      <dgm:spPr/>
      <dgm:t>
        <a:bodyPr/>
        <a:lstStyle/>
        <a:p>
          <a:endParaRPr lang="en-US"/>
        </a:p>
      </dgm:t>
    </dgm:pt>
    <dgm:pt modelId="{FEBB65E7-A3D7-4088-B4BC-EA8A9ACD3201}">
      <dgm:prSet phldrT="[Text]" phldr="0"/>
      <dgm:spPr/>
      <dgm:t>
        <a:bodyPr/>
        <a:lstStyle/>
        <a:p>
          <a:r>
            <a:rPr lang="en-US" b="1" dirty="0">
              <a:latin typeface="Calibri"/>
            </a:rPr>
            <a:t>Scaling</a:t>
          </a:r>
          <a:endParaRPr lang="en-US" b="1" dirty="0"/>
        </a:p>
      </dgm:t>
    </dgm:pt>
    <dgm:pt modelId="{DC7153F8-4176-48A9-9C03-5E98B0185C8C}" type="parTrans" cxnId="{23AF1CCF-F7DA-44E7-AFDE-07BD18739D17}">
      <dgm:prSet/>
      <dgm:spPr/>
      <dgm:t>
        <a:bodyPr/>
        <a:lstStyle/>
        <a:p>
          <a:endParaRPr lang="en-US"/>
        </a:p>
      </dgm:t>
    </dgm:pt>
    <dgm:pt modelId="{90408BEC-9D63-480C-9A45-2C4D373EC0B5}" type="sibTrans" cxnId="{23AF1CCF-F7DA-44E7-AFDE-07BD18739D17}">
      <dgm:prSet/>
      <dgm:spPr/>
      <dgm:t>
        <a:bodyPr/>
        <a:lstStyle/>
        <a:p>
          <a:endParaRPr lang="en-US"/>
        </a:p>
      </dgm:t>
    </dgm:pt>
    <dgm:pt modelId="{D5B46E91-338E-4309-8D1B-34A842E538B3}">
      <dgm:prSet phldrT="[Text]" phldr="0"/>
      <dgm:spPr/>
      <dgm:t>
        <a:bodyPr/>
        <a:lstStyle/>
        <a:p>
          <a:r>
            <a:rPr lang="en-US" b="1" dirty="0">
              <a:latin typeface="Calibri"/>
            </a:rPr>
            <a:t>Shear</a:t>
          </a:r>
          <a:endParaRPr lang="en-US" b="1" dirty="0"/>
        </a:p>
      </dgm:t>
    </dgm:pt>
    <dgm:pt modelId="{3EA3D9EA-7159-4384-A39B-143D59BA342F}" type="parTrans" cxnId="{DD2184AE-E812-47EA-B81F-E3FAB7538420}">
      <dgm:prSet/>
      <dgm:spPr/>
      <dgm:t>
        <a:bodyPr/>
        <a:lstStyle/>
        <a:p>
          <a:endParaRPr lang="en-US"/>
        </a:p>
      </dgm:t>
    </dgm:pt>
    <dgm:pt modelId="{773AB28E-60E6-456C-A769-612D5B325474}" type="sibTrans" cxnId="{DD2184AE-E812-47EA-B81F-E3FAB7538420}">
      <dgm:prSet/>
      <dgm:spPr/>
      <dgm:t>
        <a:bodyPr/>
        <a:lstStyle/>
        <a:p>
          <a:endParaRPr lang="en-US"/>
        </a:p>
      </dgm:t>
    </dgm:pt>
    <dgm:pt modelId="{7F7A5383-4330-446A-B57A-782F0C03BCC5}">
      <dgm:prSet phldrT="[Text]" phldr="0"/>
      <dgm:spPr/>
      <dgm:t>
        <a:bodyPr/>
        <a:lstStyle/>
        <a:p>
          <a:r>
            <a:rPr lang="en-US" b="1" dirty="0">
              <a:latin typeface="Calibri"/>
            </a:rPr>
            <a:t>Reflection</a:t>
          </a:r>
          <a:endParaRPr lang="en-US" b="1" dirty="0"/>
        </a:p>
      </dgm:t>
    </dgm:pt>
    <dgm:pt modelId="{BD5C0778-0119-43CB-9DFF-1BC243987981}" type="parTrans" cxnId="{3C00740D-3374-419A-A333-C8E6F2FF153F}">
      <dgm:prSet/>
      <dgm:spPr/>
      <dgm:t>
        <a:bodyPr/>
        <a:lstStyle/>
        <a:p>
          <a:endParaRPr lang="en-US"/>
        </a:p>
      </dgm:t>
    </dgm:pt>
    <dgm:pt modelId="{16286B4B-0C43-4CD8-BD66-E3E90080C34E}" type="sibTrans" cxnId="{3C00740D-3374-419A-A333-C8E6F2FF153F}">
      <dgm:prSet/>
      <dgm:spPr/>
      <dgm:t>
        <a:bodyPr/>
        <a:lstStyle/>
        <a:p>
          <a:endParaRPr lang="en-US"/>
        </a:p>
      </dgm:t>
    </dgm:pt>
    <dgm:pt modelId="{DB22FA41-8719-4D22-A36E-BE15C43CACE6}" type="pres">
      <dgm:prSet presAssocID="{C7DFC97B-DC1C-492C-A907-88DDC6ADFB5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E23A22-BF7E-4EBF-BF92-05720EBA4DEC}" type="pres">
      <dgm:prSet presAssocID="{EE6C60B0-6F70-4B7D-8AB8-C05864BA7BA5}" presName="root1" presStyleCnt="0"/>
      <dgm:spPr/>
    </dgm:pt>
    <dgm:pt modelId="{31EEA1AD-AF88-41E5-918D-32C019E5CC8D}" type="pres">
      <dgm:prSet presAssocID="{EE6C60B0-6F70-4B7D-8AB8-C05864BA7BA5}" presName="LevelOneTextNode" presStyleLbl="node0" presStyleIdx="0" presStyleCnt="1">
        <dgm:presLayoutVars>
          <dgm:chPref val="3"/>
        </dgm:presLayoutVars>
      </dgm:prSet>
      <dgm:spPr/>
    </dgm:pt>
    <dgm:pt modelId="{86433A33-6E2F-4582-981E-6924E094621B}" type="pres">
      <dgm:prSet presAssocID="{EE6C60B0-6F70-4B7D-8AB8-C05864BA7BA5}" presName="level2hierChild" presStyleCnt="0"/>
      <dgm:spPr/>
    </dgm:pt>
    <dgm:pt modelId="{0383A04C-3048-4C9C-A23F-DA587299D692}" type="pres">
      <dgm:prSet presAssocID="{7480AE1B-28F8-4DDB-938A-C240125DAEC7}" presName="conn2-1" presStyleLbl="parChTrans1D2" presStyleIdx="0" presStyleCnt="5"/>
      <dgm:spPr/>
    </dgm:pt>
    <dgm:pt modelId="{340EC71D-AB0D-4A93-B81A-8CC88A088429}" type="pres">
      <dgm:prSet presAssocID="{7480AE1B-28F8-4DDB-938A-C240125DAEC7}" presName="connTx" presStyleLbl="parChTrans1D2" presStyleIdx="0" presStyleCnt="5"/>
      <dgm:spPr/>
    </dgm:pt>
    <dgm:pt modelId="{F943460F-8DC8-4683-B93A-CF304CF4170B}" type="pres">
      <dgm:prSet presAssocID="{FF89ABA9-2D47-42B2-A182-3C38D65AD22F}" presName="root2" presStyleCnt="0"/>
      <dgm:spPr/>
    </dgm:pt>
    <dgm:pt modelId="{41E78305-30C3-46E2-8D7D-AC650AC762F5}" type="pres">
      <dgm:prSet presAssocID="{FF89ABA9-2D47-42B2-A182-3C38D65AD22F}" presName="LevelTwoTextNode" presStyleLbl="node2" presStyleIdx="0" presStyleCnt="5">
        <dgm:presLayoutVars>
          <dgm:chPref val="3"/>
        </dgm:presLayoutVars>
      </dgm:prSet>
      <dgm:spPr/>
    </dgm:pt>
    <dgm:pt modelId="{70E8E205-329B-4E04-91FE-009BE0DAB416}" type="pres">
      <dgm:prSet presAssocID="{FF89ABA9-2D47-42B2-A182-3C38D65AD22F}" presName="level3hierChild" presStyleCnt="0"/>
      <dgm:spPr/>
    </dgm:pt>
    <dgm:pt modelId="{B4F0B3CB-C775-49ED-9A64-BF6DCA27E12B}" type="pres">
      <dgm:prSet presAssocID="{231E3FC0-2CB2-4D4E-A0CF-E0A31C320222}" presName="conn2-1" presStyleLbl="parChTrans1D2" presStyleIdx="1" presStyleCnt="5"/>
      <dgm:spPr/>
    </dgm:pt>
    <dgm:pt modelId="{16C66676-A79A-4805-B027-E79FC4342750}" type="pres">
      <dgm:prSet presAssocID="{231E3FC0-2CB2-4D4E-A0CF-E0A31C320222}" presName="connTx" presStyleLbl="parChTrans1D2" presStyleIdx="1" presStyleCnt="5"/>
      <dgm:spPr/>
    </dgm:pt>
    <dgm:pt modelId="{8001098A-E265-4E8E-A836-18161B2F55ED}" type="pres">
      <dgm:prSet presAssocID="{3ADE7F6D-6CDE-4418-A159-76C755B832A9}" presName="root2" presStyleCnt="0"/>
      <dgm:spPr/>
    </dgm:pt>
    <dgm:pt modelId="{110840A4-1E46-46F1-B909-91EB2C8CF21B}" type="pres">
      <dgm:prSet presAssocID="{3ADE7F6D-6CDE-4418-A159-76C755B832A9}" presName="LevelTwoTextNode" presStyleLbl="node2" presStyleIdx="1" presStyleCnt="5">
        <dgm:presLayoutVars>
          <dgm:chPref val="3"/>
        </dgm:presLayoutVars>
      </dgm:prSet>
      <dgm:spPr/>
    </dgm:pt>
    <dgm:pt modelId="{4AFFDC96-7188-4DDC-BFEA-04457CCEE014}" type="pres">
      <dgm:prSet presAssocID="{3ADE7F6D-6CDE-4418-A159-76C755B832A9}" presName="level3hierChild" presStyleCnt="0"/>
      <dgm:spPr/>
    </dgm:pt>
    <dgm:pt modelId="{6D920295-E128-456C-8359-F6C34E00699E}" type="pres">
      <dgm:prSet presAssocID="{DC7153F8-4176-48A9-9C03-5E98B0185C8C}" presName="conn2-1" presStyleLbl="parChTrans1D2" presStyleIdx="2" presStyleCnt="5"/>
      <dgm:spPr/>
    </dgm:pt>
    <dgm:pt modelId="{2BDF14F0-DCD4-4786-B133-A4B9AE4B3C2D}" type="pres">
      <dgm:prSet presAssocID="{DC7153F8-4176-48A9-9C03-5E98B0185C8C}" presName="connTx" presStyleLbl="parChTrans1D2" presStyleIdx="2" presStyleCnt="5"/>
      <dgm:spPr/>
    </dgm:pt>
    <dgm:pt modelId="{6417D212-89EF-4803-AF87-221D2E7EBA80}" type="pres">
      <dgm:prSet presAssocID="{FEBB65E7-A3D7-4088-B4BC-EA8A9ACD3201}" presName="root2" presStyleCnt="0"/>
      <dgm:spPr/>
    </dgm:pt>
    <dgm:pt modelId="{26493F54-0420-4149-A671-012F8B39772E}" type="pres">
      <dgm:prSet presAssocID="{FEBB65E7-A3D7-4088-B4BC-EA8A9ACD3201}" presName="LevelTwoTextNode" presStyleLbl="node2" presStyleIdx="2" presStyleCnt="5">
        <dgm:presLayoutVars>
          <dgm:chPref val="3"/>
        </dgm:presLayoutVars>
      </dgm:prSet>
      <dgm:spPr/>
    </dgm:pt>
    <dgm:pt modelId="{31D6CA6E-C55B-4CC3-899F-45837CBCE62E}" type="pres">
      <dgm:prSet presAssocID="{FEBB65E7-A3D7-4088-B4BC-EA8A9ACD3201}" presName="level3hierChild" presStyleCnt="0"/>
      <dgm:spPr/>
    </dgm:pt>
    <dgm:pt modelId="{026BB06D-61C9-4B82-A34B-562332C43058}" type="pres">
      <dgm:prSet presAssocID="{3EA3D9EA-7159-4384-A39B-143D59BA342F}" presName="conn2-1" presStyleLbl="parChTrans1D2" presStyleIdx="3" presStyleCnt="5"/>
      <dgm:spPr/>
    </dgm:pt>
    <dgm:pt modelId="{0F3A44DD-1F84-46E3-9A6C-5D1F010BAE78}" type="pres">
      <dgm:prSet presAssocID="{3EA3D9EA-7159-4384-A39B-143D59BA342F}" presName="connTx" presStyleLbl="parChTrans1D2" presStyleIdx="3" presStyleCnt="5"/>
      <dgm:spPr/>
    </dgm:pt>
    <dgm:pt modelId="{0BF0FBCE-FB9C-45EF-B25A-FFE936E073AD}" type="pres">
      <dgm:prSet presAssocID="{D5B46E91-338E-4309-8D1B-34A842E538B3}" presName="root2" presStyleCnt="0"/>
      <dgm:spPr/>
    </dgm:pt>
    <dgm:pt modelId="{01D0608D-5184-432D-96A5-6AC41FA9FAC4}" type="pres">
      <dgm:prSet presAssocID="{D5B46E91-338E-4309-8D1B-34A842E538B3}" presName="LevelTwoTextNode" presStyleLbl="node2" presStyleIdx="3" presStyleCnt="5">
        <dgm:presLayoutVars>
          <dgm:chPref val="3"/>
        </dgm:presLayoutVars>
      </dgm:prSet>
      <dgm:spPr/>
    </dgm:pt>
    <dgm:pt modelId="{A3132ADA-ECE3-47A3-BAA6-20B34D27EB17}" type="pres">
      <dgm:prSet presAssocID="{D5B46E91-338E-4309-8D1B-34A842E538B3}" presName="level3hierChild" presStyleCnt="0"/>
      <dgm:spPr/>
    </dgm:pt>
    <dgm:pt modelId="{6CA500DD-D3A0-46A8-8537-6C8E5C7A2E38}" type="pres">
      <dgm:prSet presAssocID="{BD5C0778-0119-43CB-9DFF-1BC243987981}" presName="conn2-1" presStyleLbl="parChTrans1D2" presStyleIdx="4" presStyleCnt="5"/>
      <dgm:spPr/>
    </dgm:pt>
    <dgm:pt modelId="{0B1833DE-FE34-4F81-B434-DA450A70DAE9}" type="pres">
      <dgm:prSet presAssocID="{BD5C0778-0119-43CB-9DFF-1BC243987981}" presName="connTx" presStyleLbl="parChTrans1D2" presStyleIdx="4" presStyleCnt="5"/>
      <dgm:spPr/>
    </dgm:pt>
    <dgm:pt modelId="{DAE74645-CCEC-4C71-B373-A354D6559DF4}" type="pres">
      <dgm:prSet presAssocID="{7F7A5383-4330-446A-B57A-782F0C03BCC5}" presName="root2" presStyleCnt="0"/>
      <dgm:spPr/>
    </dgm:pt>
    <dgm:pt modelId="{8766F7E6-C3AB-4802-AB07-7E71C7A5B106}" type="pres">
      <dgm:prSet presAssocID="{7F7A5383-4330-446A-B57A-782F0C03BCC5}" presName="LevelTwoTextNode" presStyleLbl="node2" presStyleIdx="4" presStyleCnt="5">
        <dgm:presLayoutVars>
          <dgm:chPref val="3"/>
        </dgm:presLayoutVars>
      </dgm:prSet>
      <dgm:spPr/>
    </dgm:pt>
    <dgm:pt modelId="{DEED9A15-DA22-48C5-A4B6-8650C076CF3A}" type="pres">
      <dgm:prSet presAssocID="{7F7A5383-4330-446A-B57A-782F0C03BCC5}" presName="level3hierChild" presStyleCnt="0"/>
      <dgm:spPr/>
    </dgm:pt>
  </dgm:ptLst>
  <dgm:cxnLst>
    <dgm:cxn modelId="{F7728A0B-FDCD-4991-806E-58F41CE28AD1}" srcId="{EE6C60B0-6F70-4B7D-8AB8-C05864BA7BA5}" destId="{3ADE7F6D-6CDE-4418-A159-76C755B832A9}" srcOrd="1" destOrd="0" parTransId="{231E3FC0-2CB2-4D4E-A0CF-E0A31C320222}" sibTransId="{85BED3E7-1C25-43F9-B2B6-93FFDDC5B3E7}"/>
    <dgm:cxn modelId="{3C00740D-3374-419A-A333-C8E6F2FF153F}" srcId="{EE6C60B0-6F70-4B7D-8AB8-C05864BA7BA5}" destId="{7F7A5383-4330-446A-B57A-782F0C03BCC5}" srcOrd="4" destOrd="0" parTransId="{BD5C0778-0119-43CB-9DFF-1BC243987981}" sibTransId="{16286B4B-0C43-4CD8-BD66-E3E90080C34E}"/>
    <dgm:cxn modelId="{2CA3821D-621A-44DD-9362-44D3F2D5E154}" type="presOf" srcId="{3EA3D9EA-7159-4384-A39B-143D59BA342F}" destId="{0F3A44DD-1F84-46E3-9A6C-5D1F010BAE78}" srcOrd="1" destOrd="0" presId="urn:microsoft.com/office/officeart/2005/8/layout/hierarchy2"/>
    <dgm:cxn modelId="{A36A8B32-992A-4506-B14A-B0F5684EAAEE}" type="presOf" srcId="{EE6C60B0-6F70-4B7D-8AB8-C05864BA7BA5}" destId="{31EEA1AD-AF88-41E5-918D-32C019E5CC8D}" srcOrd="0" destOrd="0" presId="urn:microsoft.com/office/officeart/2005/8/layout/hierarchy2"/>
    <dgm:cxn modelId="{D9719532-917B-4633-A9E9-36BD9D127715}" type="presOf" srcId="{DC7153F8-4176-48A9-9C03-5E98B0185C8C}" destId="{6D920295-E128-456C-8359-F6C34E00699E}" srcOrd="0" destOrd="0" presId="urn:microsoft.com/office/officeart/2005/8/layout/hierarchy2"/>
    <dgm:cxn modelId="{D40E6439-2A33-49A4-97E1-44358D99A7EF}" type="presOf" srcId="{BD5C0778-0119-43CB-9DFF-1BC243987981}" destId="{0B1833DE-FE34-4F81-B434-DA450A70DAE9}" srcOrd="1" destOrd="0" presId="urn:microsoft.com/office/officeart/2005/8/layout/hierarchy2"/>
    <dgm:cxn modelId="{03DF0B41-E92E-4D9B-8B3A-B0BE5800C4EA}" type="presOf" srcId="{7F7A5383-4330-446A-B57A-782F0C03BCC5}" destId="{8766F7E6-C3AB-4802-AB07-7E71C7A5B106}" srcOrd="0" destOrd="0" presId="urn:microsoft.com/office/officeart/2005/8/layout/hierarchy2"/>
    <dgm:cxn modelId="{690FA953-6DBF-46F6-83F4-F5248B59BEB1}" type="presOf" srcId="{DC7153F8-4176-48A9-9C03-5E98B0185C8C}" destId="{2BDF14F0-DCD4-4786-B133-A4B9AE4B3C2D}" srcOrd="1" destOrd="0" presId="urn:microsoft.com/office/officeart/2005/8/layout/hierarchy2"/>
    <dgm:cxn modelId="{2CD43855-8AC2-4FC4-A845-E26A4838CDB6}" type="presOf" srcId="{C7DFC97B-DC1C-492C-A907-88DDC6ADFB51}" destId="{DB22FA41-8719-4D22-A36E-BE15C43CACE6}" srcOrd="0" destOrd="0" presId="urn:microsoft.com/office/officeart/2005/8/layout/hierarchy2"/>
    <dgm:cxn modelId="{C88B2189-82B9-4ED0-88FD-93DB58A9416C}" type="presOf" srcId="{3ADE7F6D-6CDE-4418-A159-76C755B832A9}" destId="{110840A4-1E46-46F1-B909-91EB2C8CF21B}" srcOrd="0" destOrd="0" presId="urn:microsoft.com/office/officeart/2005/8/layout/hierarchy2"/>
    <dgm:cxn modelId="{E2BEBB89-FE29-418D-BB46-BF5B0EA2E035}" type="presOf" srcId="{D5B46E91-338E-4309-8D1B-34A842E538B3}" destId="{01D0608D-5184-432D-96A5-6AC41FA9FAC4}" srcOrd="0" destOrd="0" presId="urn:microsoft.com/office/officeart/2005/8/layout/hierarchy2"/>
    <dgm:cxn modelId="{6787D18A-FF53-4A3F-A5F2-23A84C00E7A6}" srcId="{EE6C60B0-6F70-4B7D-8AB8-C05864BA7BA5}" destId="{FF89ABA9-2D47-42B2-A182-3C38D65AD22F}" srcOrd="0" destOrd="0" parTransId="{7480AE1B-28F8-4DDB-938A-C240125DAEC7}" sibTransId="{9FB11083-82C0-46D3-BF22-C642BAE40975}"/>
    <dgm:cxn modelId="{27068D8E-C81A-468E-BA2C-533181C506D2}" type="presOf" srcId="{231E3FC0-2CB2-4D4E-A0CF-E0A31C320222}" destId="{16C66676-A79A-4805-B027-E79FC4342750}" srcOrd="1" destOrd="0" presId="urn:microsoft.com/office/officeart/2005/8/layout/hierarchy2"/>
    <dgm:cxn modelId="{4E656A9C-BF78-491C-8555-A1B8E5A60B3E}" type="presOf" srcId="{FF89ABA9-2D47-42B2-A182-3C38D65AD22F}" destId="{41E78305-30C3-46E2-8D7D-AC650AC762F5}" srcOrd="0" destOrd="0" presId="urn:microsoft.com/office/officeart/2005/8/layout/hierarchy2"/>
    <dgm:cxn modelId="{F8833BA5-1F4A-4361-B2A8-7889AB1BEEE0}" type="presOf" srcId="{7480AE1B-28F8-4DDB-938A-C240125DAEC7}" destId="{340EC71D-AB0D-4A93-B81A-8CC88A088429}" srcOrd="1" destOrd="0" presId="urn:microsoft.com/office/officeart/2005/8/layout/hierarchy2"/>
    <dgm:cxn modelId="{DD2184AE-E812-47EA-B81F-E3FAB7538420}" srcId="{EE6C60B0-6F70-4B7D-8AB8-C05864BA7BA5}" destId="{D5B46E91-338E-4309-8D1B-34A842E538B3}" srcOrd="3" destOrd="0" parTransId="{3EA3D9EA-7159-4384-A39B-143D59BA342F}" sibTransId="{773AB28E-60E6-456C-A769-612D5B325474}"/>
    <dgm:cxn modelId="{F74F7FB9-AED0-45F1-B974-6D6AE0283CF0}" type="presOf" srcId="{3EA3D9EA-7159-4384-A39B-143D59BA342F}" destId="{026BB06D-61C9-4B82-A34B-562332C43058}" srcOrd="0" destOrd="0" presId="urn:microsoft.com/office/officeart/2005/8/layout/hierarchy2"/>
    <dgm:cxn modelId="{32651CBA-7E69-452A-A2B7-78966D4C057B}" type="presOf" srcId="{FEBB65E7-A3D7-4088-B4BC-EA8A9ACD3201}" destId="{26493F54-0420-4149-A671-012F8B39772E}" srcOrd="0" destOrd="0" presId="urn:microsoft.com/office/officeart/2005/8/layout/hierarchy2"/>
    <dgm:cxn modelId="{8577B9BE-2CEF-4CE5-9081-169913C97784}" srcId="{C7DFC97B-DC1C-492C-A907-88DDC6ADFB51}" destId="{EE6C60B0-6F70-4B7D-8AB8-C05864BA7BA5}" srcOrd="0" destOrd="0" parTransId="{5CCE0AC8-C437-4480-8CF2-C8EA20375472}" sibTransId="{8EB7D3F3-B171-4C91-8A8B-D28AB7A4CEEF}"/>
    <dgm:cxn modelId="{DB7202C6-3E62-4F32-A58F-4827292C6D71}" type="presOf" srcId="{7480AE1B-28F8-4DDB-938A-C240125DAEC7}" destId="{0383A04C-3048-4C9C-A23F-DA587299D692}" srcOrd="0" destOrd="0" presId="urn:microsoft.com/office/officeart/2005/8/layout/hierarchy2"/>
    <dgm:cxn modelId="{23AF1CCF-F7DA-44E7-AFDE-07BD18739D17}" srcId="{EE6C60B0-6F70-4B7D-8AB8-C05864BA7BA5}" destId="{FEBB65E7-A3D7-4088-B4BC-EA8A9ACD3201}" srcOrd="2" destOrd="0" parTransId="{DC7153F8-4176-48A9-9C03-5E98B0185C8C}" sibTransId="{90408BEC-9D63-480C-9A45-2C4D373EC0B5}"/>
    <dgm:cxn modelId="{E30C76F6-CAF1-4FD6-9A24-522E2E80540C}" type="presOf" srcId="{BD5C0778-0119-43CB-9DFF-1BC243987981}" destId="{6CA500DD-D3A0-46A8-8537-6C8E5C7A2E38}" srcOrd="0" destOrd="0" presId="urn:microsoft.com/office/officeart/2005/8/layout/hierarchy2"/>
    <dgm:cxn modelId="{446C3EF7-B49B-474F-8F05-1951B5350AB7}" type="presOf" srcId="{231E3FC0-2CB2-4D4E-A0CF-E0A31C320222}" destId="{B4F0B3CB-C775-49ED-9A64-BF6DCA27E12B}" srcOrd="0" destOrd="0" presId="urn:microsoft.com/office/officeart/2005/8/layout/hierarchy2"/>
    <dgm:cxn modelId="{3AAD1632-FB18-4DAA-8ADE-85B6156E9C0A}" type="presParOf" srcId="{DB22FA41-8719-4D22-A36E-BE15C43CACE6}" destId="{E3E23A22-BF7E-4EBF-BF92-05720EBA4DEC}" srcOrd="0" destOrd="0" presId="urn:microsoft.com/office/officeart/2005/8/layout/hierarchy2"/>
    <dgm:cxn modelId="{B5BE9055-77C7-4EBD-B24A-255D4DDD2DB4}" type="presParOf" srcId="{E3E23A22-BF7E-4EBF-BF92-05720EBA4DEC}" destId="{31EEA1AD-AF88-41E5-918D-32C019E5CC8D}" srcOrd="0" destOrd="0" presId="urn:microsoft.com/office/officeart/2005/8/layout/hierarchy2"/>
    <dgm:cxn modelId="{F22BFFEB-B49B-4E23-B47A-F0A0F95738CE}" type="presParOf" srcId="{E3E23A22-BF7E-4EBF-BF92-05720EBA4DEC}" destId="{86433A33-6E2F-4582-981E-6924E094621B}" srcOrd="1" destOrd="0" presId="urn:microsoft.com/office/officeart/2005/8/layout/hierarchy2"/>
    <dgm:cxn modelId="{F956230D-6FCD-4C37-95A7-B76C6826EFC4}" type="presParOf" srcId="{86433A33-6E2F-4582-981E-6924E094621B}" destId="{0383A04C-3048-4C9C-A23F-DA587299D692}" srcOrd="0" destOrd="0" presId="urn:microsoft.com/office/officeart/2005/8/layout/hierarchy2"/>
    <dgm:cxn modelId="{15F6F329-5EF6-4FAA-8FE5-EA0FD7E76EEB}" type="presParOf" srcId="{0383A04C-3048-4C9C-A23F-DA587299D692}" destId="{340EC71D-AB0D-4A93-B81A-8CC88A088429}" srcOrd="0" destOrd="0" presId="urn:microsoft.com/office/officeart/2005/8/layout/hierarchy2"/>
    <dgm:cxn modelId="{260EE16D-9F14-4FDA-A9BC-E1EF4A91BCA9}" type="presParOf" srcId="{86433A33-6E2F-4582-981E-6924E094621B}" destId="{F943460F-8DC8-4683-B93A-CF304CF4170B}" srcOrd="1" destOrd="0" presId="urn:microsoft.com/office/officeart/2005/8/layout/hierarchy2"/>
    <dgm:cxn modelId="{8110EE00-CC38-4269-A86B-186DF5D61B52}" type="presParOf" srcId="{F943460F-8DC8-4683-B93A-CF304CF4170B}" destId="{41E78305-30C3-46E2-8D7D-AC650AC762F5}" srcOrd="0" destOrd="0" presId="urn:microsoft.com/office/officeart/2005/8/layout/hierarchy2"/>
    <dgm:cxn modelId="{C7B4E15C-88C4-4649-87A3-7D4CD2567354}" type="presParOf" srcId="{F943460F-8DC8-4683-B93A-CF304CF4170B}" destId="{70E8E205-329B-4E04-91FE-009BE0DAB416}" srcOrd="1" destOrd="0" presId="urn:microsoft.com/office/officeart/2005/8/layout/hierarchy2"/>
    <dgm:cxn modelId="{01C637E2-7F26-4ECC-995C-8815CE67C591}" type="presParOf" srcId="{86433A33-6E2F-4582-981E-6924E094621B}" destId="{B4F0B3CB-C775-49ED-9A64-BF6DCA27E12B}" srcOrd="2" destOrd="0" presId="urn:microsoft.com/office/officeart/2005/8/layout/hierarchy2"/>
    <dgm:cxn modelId="{0B3F267B-B72D-4F10-A357-D91881358C9E}" type="presParOf" srcId="{B4F0B3CB-C775-49ED-9A64-BF6DCA27E12B}" destId="{16C66676-A79A-4805-B027-E79FC4342750}" srcOrd="0" destOrd="0" presId="urn:microsoft.com/office/officeart/2005/8/layout/hierarchy2"/>
    <dgm:cxn modelId="{7723F32E-0F87-4056-B56E-807C7B0B8AA4}" type="presParOf" srcId="{86433A33-6E2F-4582-981E-6924E094621B}" destId="{8001098A-E265-4E8E-A836-18161B2F55ED}" srcOrd="3" destOrd="0" presId="urn:microsoft.com/office/officeart/2005/8/layout/hierarchy2"/>
    <dgm:cxn modelId="{ECBADADB-7B5F-4CDF-A4BD-19E533866035}" type="presParOf" srcId="{8001098A-E265-4E8E-A836-18161B2F55ED}" destId="{110840A4-1E46-46F1-B909-91EB2C8CF21B}" srcOrd="0" destOrd="0" presId="urn:microsoft.com/office/officeart/2005/8/layout/hierarchy2"/>
    <dgm:cxn modelId="{E953C008-DDAF-4D1F-A1C1-820647CC3037}" type="presParOf" srcId="{8001098A-E265-4E8E-A836-18161B2F55ED}" destId="{4AFFDC96-7188-4DDC-BFEA-04457CCEE014}" srcOrd="1" destOrd="0" presId="urn:microsoft.com/office/officeart/2005/8/layout/hierarchy2"/>
    <dgm:cxn modelId="{C5AF22FB-A2C3-4117-9DF3-20596056B77A}" type="presParOf" srcId="{86433A33-6E2F-4582-981E-6924E094621B}" destId="{6D920295-E128-456C-8359-F6C34E00699E}" srcOrd="4" destOrd="0" presId="urn:microsoft.com/office/officeart/2005/8/layout/hierarchy2"/>
    <dgm:cxn modelId="{609194F5-2C2D-454F-AF07-B6B62465CDBE}" type="presParOf" srcId="{6D920295-E128-456C-8359-F6C34E00699E}" destId="{2BDF14F0-DCD4-4786-B133-A4B9AE4B3C2D}" srcOrd="0" destOrd="0" presId="urn:microsoft.com/office/officeart/2005/8/layout/hierarchy2"/>
    <dgm:cxn modelId="{AC0D77AF-222A-457C-BBD3-C69D782AFD13}" type="presParOf" srcId="{86433A33-6E2F-4582-981E-6924E094621B}" destId="{6417D212-89EF-4803-AF87-221D2E7EBA80}" srcOrd="5" destOrd="0" presId="urn:microsoft.com/office/officeart/2005/8/layout/hierarchy2"/>
    <dgm:cxn modelId="{3DCA2E20-1AC0-4C32-9FDD-E6F6D6C2BDF9}" type="presParOf" srcId="{6417D212-89EF-4803-AF87-221D2E7EBA80}" destId="{26493F54-0420-4149-A671-012F8B39772E}" srcOrd="0" destOrd="0" presId="urn:microsoft.com/office/officeart/2005/8/layout/hierarchy2"/>
    <dgm:cxn modelId="{37A9F3CA-010C-493C-A1E3-AB1619B8A483}" type="presParOf" srcId="{6417D212-89EF-4803-AF87-221D2E7EBA80}" destId="{31D6CA6E-C55B-4CC3-899F-45837CBCE62E}" srcOrd="1" destOrd="0" presId="urn:microsoft.com/office/officeart/2005/8/layout/hierarchy2"/>
    <dgm:cxn modelId="{35102D09-B686-49F5-B804-3E5C90E56851}" type="presParOf" srcId="{86433A33-6E2F-4582-981E-6924E094621B}" destId="{026BB06D-61C9-4B82-A34B-562332C43058}" srcOrd="6" destOrd="0" presId="urn:microsoft.com/office/officeart/2005/8/layout/hierarchy2"/>
    <dgm:cxn modelId="{06385A18-2562-4CD4-98A2-4BBC21FC55D9}" type="presParOf" srcId="{026BB06D-61C9-4B82-A34B-562332C43058}" destId="{0F3A44DD-1F84-46E3-9A6C-5D1F010BAE78}" srcOrd="0" destOrd="0" presId="urn:microsoft.com/office/officeart/2005/8/layout/hierarchy2"/>
    <dgm:cxn modelId="{F5135B19-2D25-43E2-8B68-D77028C66544}" type="presParOf" srcId="{86433A33-6E2F-4582-981E-6924E094621B}" destId="{0BF0FBCE-FB9C-45EF-B25A-FFE936E073AD}" srcOrd="7" destOrd="0" presId="urn:microsoft.com/office/officeart/2005/8/layout/hierarchy2"/>
    <dgm:cxn modelId="{0D3FB8E5-2E59-4D35-9DC1-1C1F09377C27}" type="presParOf" srcId="{0BF0FBCE-FB9C-45EF-B25A-FFE936E073AD}" destId="{01D0608D-5184-432D-96A5-6AC41FA9FAC4}" srcOrd="0" destOrd="0" presId="urn:microsoft.com/office/officeart/2005/8/layout/hierarchy2"/>
    <dgm:cxn modelId="{07892982-C1B2-40F8-84D8-100F8A440F1E}" type="presParOf" srcId="{0BF0FBCE-FB9C-45EF-B25A-FFE936E073AD}" destId="{A3132ADA-ECE3-47A3-BAA6-20B34D27EB17}" srcOrd="1" destOrd="0" presId="urn:microsoft.com/office/officeart/2005/8/layout/hierarchy2"/>
    <dgm:cxn modelId="{1AB12174-FC11-4006-84DA-C69AE9BFFA5C}" type="presParOf" srcId="{86433A33-6E2F-4582-981E-6924E094621B}" destId="{6CA500DD-D3A0-46A8-8537-6C8E5C7A2E38}" srcOrd="8" destOrd="0" presId="urn:microsoft.com/office/officeart/2005/8/layout/hierarchy2"/>
    <dgm:cxn modelId="{67E502F4-A06E-4DAE-9A5F-43F55BD27157}" type="presParOf" srcId="{6CA500DD-D3A0-46A8-8537-6C8E5C7A2E38}" destId="{0B1833DE-FE34-4F81-B434-DA450A70DAE9}" srcOrd="0" destOrd="0" presId="urn:microsoft.com/office/officeart/2005/8/layout/hierarchy2"/>
    <dgm:cxn modelId="{04E255CC-61AA-408E-9D7B-7ADE23006E2F}" type="presParOf" srcId="{86433A33-6E2F-4582-981E-6924E094621B}" destId="{DAE74645-CCEC-4C71-B373-A354D6559DF4}" srcOrd="9" destOrd="0" presId="urn:microsoft.com/office/officeart/2005/8/layout/hierarchy2"/>
    <dgm:cxn modelId="{8AD3F1FA-87B3-4B30-B88E-B629E018547A}" type="presParOf" srcId="{DAE74645-CCEC-4C71-B373-A354D6559DF4}" destId="{8766F7E6-C3AB-4802-AB07-7E71C7A5B106}" srcOrd="0" destOrd="0" presId="urn:microsoft.com/office/officeart/2005/8/layout/hierarchy2"/>
    <dgm:cxn modelId="{6266C79E-C091-4078-B6D3-732FE62EA188}" type="presParOf" srcId="{DAE74645-CCEC-4C71-B373-A354D6559DF4}" destId="{DEED9A15-DA22-48C5-A4B6-8650C076CF3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9420ED-2C7E-47A0-A776-ECEFE13FB6FA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EAAA852-16D0-470F-92C1-98D1B12270ED}">
      <dgm:prSet phldrT="[Text]"/>
      <dgm:spPr/>
      <dgm:t>
        <a:bodyPr/>
        <a:lstStyle/>
        <a:p>
          <a:r>
            <a:rPr lang="en-IN" dirty="0"/>
            <a:t>Reflection</a:t>
          </a:r>
        </a:p>
      </dgm:t>
    </dgm:pt>
    <dgm:pt modelId="{0B685731-1C75-4951-8581-107E5BA309BA}" type="parTrans" cxnId="{5122DE5A-5F62-48E0-83DD-50385AAC795D}">
      <dgm:prSet/>
      <dgm:spPr/>
      <dgm:t>
        <a:bodyPr/>
        <a:lstStyle/>
        <a:p>
          <a:endParaRPr lang="en-IN"/>
        </a:p>
      </dgm:t>
    </dgm:pt>
    <dgm:pt modelId="{1A61D0D6-751E-4A8A-973A-10BDFEC058FE}" type="sibTrans" cxnId="{5122DE5A-5F62-48E0-83DD-50385AAC795D}">
      <dgm:prSet/>
      <dgm:spPr/>
      <dgm:t>
        <a:bodyPr/>
        <a:lstStyle/>
        <a:p>
          <a:endParaRPr lang="en-IN"/>
        </a:p>
      </dgm:t>
    </dgm:pt>
    <dgm:pt modelId="{2835AFEA-A173-4D5A-9647-8D801D2A5186}">
      <dgm:prSet phldrT="[Text]"/>
      <dgm:spPr/>
      <dgm:t>
        <a:bodyPr/>
        <a:lstStyle/>
        <a:p>
          <a:r>
            <a:rPr lang="en-IN" dirty="0"/>
            <a:t>Reflection on X-axis</a:t>
          </a:r>
        </a:p>
      </dgm:t>
    </dgm:pt>
    <dgm:pt modelId="{AA223556-342C-4EBA-9951-605B82F353F1}" type="parTrans" cxnId="{962F7FDA-78F9-445C-9F8C-FBC0D0E65CE2}">
      <dgm:prSet/>
      <dgm:spPr/>
      <dgm:t>
        <a:bodyPr/>
        <a:lstStyle/>
        <a:p>
          <a:endParaRPr lang="en-IN"/>
        </a:p>
      </dgm:t>
    </dgm:pt>
    <dgm:pt modelId="{3BD9D500-40AE-4EB5-A869-268E293CFD11}" type="sibTrans" cxnId="{962F7FDA-78F9-445C-9F8C-FBC0D0E65CE2}">
      <dgm:prSet/>
      <dgm:spPr/>
      <dgm:t>
        <a:bodyPr/>
        <a:lstStyle/>
        <a:p>
          <a:endParaRPr lang="en-IN"/>
        </a:p>
      </dgm:t>
    </dgm:pt>
    <dgm:pt modelId="{B3C9A558-90A9-46E8-B680-58B842B7A932}">
      <dgm:prSet phldrT="[Text]"/>
      <dgm:spPr/>
      <dgm:t>
        <a:bodyPr/>
        <a:lstStyle/>
        <a:p>
          <a:r>
            <a:rPr lang="en-IN" dirty="0"/>
            <a:t>Reflection on Y-axis</a:t>
          </a:r>
        </a:p>
      </dgm:t>
    </dgm:pt>
    <dgm:pt modelId="{2904CE8B-7181-41C1-B544-05534E4E3D63}" type="parTrans" cxnId="{C2A103A8-0A8D-4D2C-AEFD-CFCB5B458A48}">
      <dgm:prSet/>
      <dgm:spPr/>
      <dgm:t>
        <a:bodyPr/>
        <a:lstStyle/>
        <a:p>
          <a:endParaRPr lang="en-IN"/>
        </a:p>
      </dgm:t>
    </dgm:pt>
    <dgm:pt modelId="{FBC046EF-31E8-4D54-8501-008B6BC69083}" type="sibTrans" cxnId="{C2A103A8-0A8D-4D2C-AEFD-CFCB5B458A48}">
      <dgm:prSet/>
      <dgm:spPr/>
      <dgm:t>
        <a:bodyPr/>
        <a:lstStyle/>
        <a:p>
          <a:endParaRPr lang="en-IN"/>
        </a:p>
      </dgm:t>
    </dgm:pt>
    <dgm:pt modelId="{EA375E33-0695-499A-87C2-83443A8A64DC}" type="pres">
      <dgm:prSet presAssocID="{5D9420ED-2C7E-47A0-A776-ECEFE13FB6F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F225C94-D260-4B77-B42D-0757A78A844B}" type="pres">
      <dgm:prSet presAssocID="{1EAAA852-16D0-470F-92C1-98D1B12270ED}" presName="root1" presStyleCnt="0"/>
      <dgm:spPr/>
    </dgm:pt>
    <dgm:pt modelId="{52AF3B4F-DFD4-4CED-8655-478D76E45AEF}" type="pres">
      <dgm:prSet presAssocID="{1EAAA852-16D0-470F-92C1-98D1B12270ED}" presName="LevelOneTextNode" presStyleLbl="node0" presStyleIdx="0" presStyleCnt="1">
        <dgm:presLayoutVars>
          <dgm:chPref val="3"/>
        </dgm:presLayoutVars>
      </dgm:prSet>
      <dgm:spPr/>
    </dgm:pt>
    <dgm:pt modelId="{F63F33AF-AD32-46A5-92E6-1C82E4F982CF}" type="pres">
      <dgm:prSet presAssocID="{1EAAA852-16D0-470F-92C1-98D1B12270ED}" presName="level2hierChild" presStyleCnt="0"/>
      <dgm:spPr/>
    </dgm:pt>
    <dgm:pt modelId="{85F91A95-A4AF-4216-A1F2-BA9A007E8595}" type="pres">
      <dgm:prSet presAssocID="{AA223556-342C-4EBA-9951-605B82F353F1}" presName="conn2-1" presStyleLbl="parChTrans1D2" presStyleIdx="0" presStyleCnt="2"/>
      <dgm:spPr/>
    </dgm:pt>
    <dgm:pt modelId="{6DD24FF5-1001-416A-9A34-0031DCF87C03}" type="pres">
      <dgm:prSet presAssocID="{AA223556-342C-4EBA-9951-605B82F353F1}" presName="connTx" presStyleLbl="parChTrans1D2" presStyleIdx="0" presStyleCnt="2"/>
      <dgm:spPr/>
    </dgm:pt>
    <dgm:pt modelId="{C6015297-BFFF-4682-B1B1-639912BC5149}" type="pres">
      <dgm:prSet presAssocID="{2835AFEA-A173-4D5A-9647-8D801D2A5186}" presName="root2" presStyleCnt="0"/>
      <dgm:spPr/>
    </dgm:pt>
    <dgm:pt modelId="{451A4C65-7406-4DED-8C54-40C5ED836968}" type="pres">
      <dgm:prSet presAssocID="{2835AFEA-A173-4D5A-9647-8D801D2A5186}" presName="LevelTwoTextNode" presStyleLbl="node2" presStyleIdx="0" presStyleCnt="2">
        <dgm:presLayoutVars>
          <dgm:chPref val="3"/>
        </dgm:presLayoutVars>
      </dgm:prSet>
      <dgm:spPr/>
    </dgm:pt>
    <dgm:pt modelId="{5B7F46B1-EEEB-4213-AD0C-768E8FDD0E5C}" type="pres">
      <dgm:prSet presAssocID="{2835AFEA-A173-4D5A-9647-8D801D2A5186}" presName="level3hierChild" presStyleCnt="0"/>
      <dgm:spPr/>
    </dgm:pt>
    <dgm:pt modelId="{8D4EBAA2-D1CB-4360-A8C3-56EE37CE0517}" type="pres">
      <dgm:prSet presAssocID="{2904CE8B-7181-41C1-B544-05534E4E3D63}" presName="conn2-1" presStyleLbl="parChTrans1D2" presStyleIdx="1" presStyleCnt="2"/>
      <dgm:spPr/>
    </dgm:pt>
    <dgm:pt modelId="{746F4CBD-DAF9-41DD-B801-34B5BB7E277E}" type="pres">
      <dgm:prSet presAssocID="{2904CE8B-7181-41C1-B544-05534E4E3D63}" presName="connTx" presStyleLbl="parChTrans1D2" presStyleIdx="1" presStyleCnt="2"/>
      <dgm:spPr/>
    </dgm:pt>
    <dgm:pt modelId="{4BF2406F-C4FA-476B-ABC0-D836E3D98DE7}" type="pres">
      <dgm:prSet presAssocID="{B3C9A558-90A9-46E8-B680-58B842B7A932}" presName="root2" presStyleCnt="0"/>
      <dgm:spPr/>
    </dgm:pt>
    <dgm:pt modelId="{422F0861-82CB-4D08-8C9A-8114E635C3DF}" type="pres">
      <dgm:prSet presAssocID="{B3C9A558-90A9-46E8-B680-58B842B7A932}" presName="LevelTwoTextNode" presStyleLbl="node2" presStyleIdx="1" presStyleCnt="2">
        <dgm:presLayoutVars>
          <dgm:chPref val="3"/>
        </dgm:presLayoutVars>
      </dgm:prSet>
      <dgm:spPr/>
    </dgm:pt>
    <dgm:pt modelId="{7B3C4BC9-9550-46C5-81DD-0F600F49E8D4}" type="pres">
      <dgm:prSet presAssocID="{B3C9A558-90A9-46E8-B680-58B842B7A932}" presName="level3hierChild" presStyleCnt="0"/>
      <dgm:spPr/>
    </dgm:pt>
  </dgm:ptLst>
  <dgm:cxnLst>
    <dgm:cxn modelId="{013C2610-162F-4E0E-A791-23678007EF3A}" type="presOf" srcId="{AA223556-342C-4EBA-9951-605B82F353F1}" destId="{85F91A95-A4AF-4216-A1F2-BA9A007E8595}" srcOrd="0" destOrd="0" presId="urn:microsoft.com/office/officeart/2005/8/layout/hierarchy2"/>
    <dgm:cxn modelId="{9CEBF86D-AA97-4E2F-BED7-CD71497C50A8}" type="presOf" srcId="{B3C9A558-90A9-46E8-B680-58B842B7A932}" destId="{422F0861-82CB-4D08-8C9A-8114E635C3DF}" srcOrd="0" destOrd="0" presId="urn:microsoft.com/office/officeart/2005/8/layout/hierarchy2"/>
    <dgm:cxn modelId="{0DCA224E-C40E-4783-B6B4-064FF4D38F80}" type="presOf" srcId="{5D9420ED-2C7E-47A0-A776-ECEFE13FB6FA}" destId="{EA375E33-0695-499A-87C2-83443A8A64DC}" srcOrd="0" destOrd="0" presId="urn:microsoft.com/office/officeart/2005/8/layout/hierarchy2"/>
    <dgm:cxn modelId="{5122DE5A-5F62-48E0-83DD-50385AAC795D}" srcId="{5D9420ED-2C7E-47A0-A776-ECEFE13FB6FA}" destId="{1EAAA852-16D0-470F-92C1-98D1B12270ED}" srcOrd="0" destOrd="0" parTransId="{0B685731-1C75-4951-8581-107E5BA309BA}" sibTransId="{1A61D0D6-751E-4A8A-973A-10BDFEC058FE}"/>
    <dgm:cxn modelId="{57D8E785-C856-4E96-B27E-B1215AC5665A}" type="presOf" srcId="{AA223556-342C-4EBA-9951-605B82F353F1}" destId="{6DD24FF5-1001-416A-9A34-0031DCF87C03}" srcOrd="1" destOrd="0" presId="urn:microsoft.com/office/officeart/2005/8/layout/hierarchy2"/>
    <dgm:cxn modelId="{E5B6978E-4150-4FB3-BFE6-DD3545842096}" type="presOf" srcId="{2904CE8B-7181-41C1-B544-05534E4E3D63}" destId="{8D4EBAA2-D1CB-4360-A8C3-56EE37CE0517}" srcOrd="0" destOrd="0" presId="urn:microsoft.com/office/officeart/2005/8/layout/hierarchy2"/>
    <dgm:cxn modelId="{C2A103A8-0A8D-4D2C-AEFD-CFCB5B458A48}" srcId="{1EAAA852-16D0-470F-92C1-98D1B12270ED}" destId="{B3C9A558-90A9-46E8-B680-58B842B7A932}" srcOrd="1" destOrd="0" parTransId="{2904CE8B-7181-41C1-B544-05534E4E3D63}" sibTransId="{FBC046EF-31E8-4D54-8501-008B6BC69083}"/>
    <dgm:cxn modelId="{690EAFAB-73A1-48BA-B0A6-71898F351DBF}" type="presOf" srcId="{2904CE8B-7181-41C1-B544-05534E4E3D63}" destId="{746F4CBD-DAF9-41DD-B801-34B5BB7E277E}" srcOrd="1" destOrd="0" presId="urn:microsoft.com/office/officeart/2005/8/layout/hierarchy2"/>
    <dgm:cxn modelId="{D12C49CF-4A97-4B5C-AD65-2CF875E466EE}" type="presOf" srcId="{1EAAA852-16D0-470F-92C1-98D1B12270ED}" destId="{52AF3B4F-DFD4-4CED-8655-478D76E45AEF}" srcOrd="0" destOrd="0" presId="urn:microsoft.com/office/officeart/2005/8/layout/hierarchy2"/>
    <dgm:cxn modelId="{FA7D19DA-7046-47B3-AAC5-EB10FD57441C}" type="presOf" srcId="{2835AFEA-A173-4D5A-9647-8D801D2A5186}" destId="{451A4C65-7406-4DED-8C54-40C5ED836968}" srcOrd="0" destOrd="0" presId="urn:microsoft.com/office/officeart/2005/8/layout/hierarchy2"/>
    <dgm:cxn modelId="{962F7FDA-78F9-445C-9F8C-FBC0D0E65CE2}" srcId="{1EAAA852-16D0-470F-92C1-98D1B12270ED}" destId="{2835AFEA-A173-4D5A-9647-8D801D2A5186}" srcOrd="0" destOrd="0" parTransId="{AA223556-342C-4EBA-9951-605B82F353F1}" sibTransId="{3BD9D500-40AE-4EB5-A869-268E293CFD11}"/>
    <dgm:cxn modelId="{51AC675A-DB99-4A0A-8F8B-FB37D40DA8C5}" type="presParOf" srcId="{EA375E33-0695-499A-87C2-83443A8A64DC}" destId="{8F225C94-D260-4B77-B42D-0757A78A844B}" srcOrd="0" destOrd="0" presId="urn:microsoft.com/office/officeart/2005/8/layout/hierarchy2"/>
    <dgm:cxn modelId="{D354A200-299D-4DC0-9BC2-9DEC5A81277E}" type="presParOf" srcId="{8F225C94-D260-4B77-B42D-0757A78A844B}" destId="{52AF3B4F-DFD4-4CED-8655-478D76E45AEF}" srcOrd="0" destOrd="0" presId="urn:microsoft.com/office/officeart/2005/8/layout/hierarchy2"/>
    <dgm:cxn modelId="{B7C8E98E-01A1-4377-94FC-B810579FE899}" type="presParOf" srcId="{8F225C94-D260-4B77-B42D-0757A78A844B}" destId="{F63F33AF-AD32-46A5-92E6-1C82E4F982CF}" srcOrd="1" destOrd="0" presId="urn:microsoft.com/office/officeart/2005/8/layout/hierarchy2"/>
    <dgm:cxn modelId="{037A880A-5E91-4341-B38C-01BC1C22C969}" type="presParOf" srcId="{F63F33AF-AD32-46A5-92E6-1C82E4F982CF}" destId="{85F91A95-A4AF-4216-A1F2-BA9A007E8595}" srcOrd="0" destOrd="0" presId="urn:microsoft.com/office/officeart/2005/8/layout/hierarchy2"/>
    <dgm:cxn modelId="{F6CABDAF-811B-45B1-8E6A-0E9195691A49}" type="presParOf" srcId="{85F91A95-A4AF-4216-A1F2-BA9A007E8595}" destId="{6DD24FF5-1001-416A-9A34-0031DCF87C03}" srcOrd="0" destOrd="0" presId="urn:microsoft.com/office/officeart/2005/8/layout/hierarchy2"/>
    <dgm:cxn modelId="{FD3BB6C4-7E91-4264-BF5C-EEE9D91CBDD7}" type="presParOf" srcId="{F63F33AF-AD32-46A5-92E6-1C82E4F982CF}" destId="{C6015297-BFFF-4682-B1B1-639912BC5149}" srcOrd="1" destOrd="0" presId="urn:microsoft.com/office/officeart/2005/8/layout/hierarchy2"/>
    <dgm:cxn modelId="{61657F97-B41D-4570-9FA5-0F42DC63047E}" type="presParOf" srcId="{C6015297-BFFF-4682-B1B1-639912BC5149}" destId="{451A4C65-7406-4DED-8C54-40C5ED836968}" srcOrd="0" destOrd="0" presId="urn:microsoft.com/office/officeart/2005/8/layout/hierarchy2"/>
    <dgm:cxn modelId="{B2C4CD11-AF25-4216-B567-8A8A8D0316C3}" type="presParOf" srcId="{C6015297-BFFF-4682-B1B1-639912BC5149}" destId="{5B7F46B1-EEEB-4213-AD0C-768E8FDD0E5C}" srcOrd="1" destOrd="0" presId="urn:microsoft.com/office/officeart/2005/8/layout/hierarchy2"/>
    <dgm:cxn modelId="{25705103-7C68-4E24-9585-060E17321BB5}" type="presParOf" srcId="{F63F33AF-AD32-46A5-92E6-1C82E4F982CF}" destId="{8D4EBAA2-D1CB-4360-A8C3-56EE37CE0517}" srcOrd="2" destOrd="0" presId="urn:microsoft.com/office/officeart/2005/8/layout/hierarchy2"/>
    <dgm:cxn modelId="{6C8391AB-1E22-44A7-8154-5139F6AB22C6}" type="presParOf" srcId="{8D4EBAA2-D1CB-4360-A8C3-56EE37CE0517}" destId="{746F4CBD-DAF9-41DD-B801-34B5BB7E277E}" srcOrd="0" destOrd="0" presId="urn:microsoft.com/office/officeart/2005/8/layout/hierarchy2"/>
    <dgm:cxn modelId="{E5152090-9ADC-4529-BDF8-9CD8673FD942}" type="presParOf" srcId="{F63F33AF-AD32-46A5-92E6-1C82E4F982CF}" destId="{4BF2406F-C4FA-476B-ABC0-D836E3D98DE7}" srcOrd="3" destOrd="0" presId="urn:microsoft.com/office/officeart/2005/8/layout/hierarchy2"/>
    <dgm:cxn modelId="{8BAAE81A-B3AD-4414-85D1-A6FDAA1A3740}" type="presParOf" srcId="{4BF2406F-C4FA-476B-ABC0-D836E3D98DE7}" destId="{422F0861-82CB-4D08-8C9A-8114E635C3DF}" srcOrd="0" destOrd="0" presId="urn:microsoft.com/office/officeart/2005/8/layout/hierarchy2"/>
    <dgm:cxn modelId="{DFF43ECA-8961-447D-B996-D8E4E9D3264B}" type="presParOf" srcId="{4BF2406F-C4FA-476B-ABC0-D836E3D98DE7}" destId="{7B3C4BC9-9550-46C5-81DD-0F600F49E8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EA1AD-AF88-41E5-918D-32C019E5CC8D}">
      <dsp:nvSpPr>
        <dsp:cNvPr id="0" name=""/>
        <dsp:cNvSpPr/>
      </dsp:nvSpPr>
      <dsp:spPr>
        <a:xfrm>
          <a:off x="3365324" y="2680122"/>
          <a:ext cx="2328878" cy="1164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Calibri"/>
            </a:rPr>
            <a:t>2D Transformation</a:t>
          </a:r>
          <a:endParaRPr lang="en-US" sz="2700" b="1" kern="1200" dirty="0"/>
        </a:p>
      </dsp:txBody>
      <dsp:txXfrm>
        <a:off x="3399429" y="2714227"/>
        <a:ext cx="2260668" cy="1096229"/>
      </dsp:txXfrm>
    </dsp:sp>
    <dsp:sp modelId="{0383A04C-3048-4C9C-A23F-DA587299D692}">
      <dsp:nvSpPr>
        <dsp:cNvPr id="0" name=""/>
        <dsp:cNvSpPr/>
      </dsp:nvSpPr>
      <dsp:spPr>
        <a:xfrm rot="17350740">
          <a:off x="4742181" y="1907174"/>
          <a:ext cx="283559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835595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089089" y="1852346"/>
        <a:ext cx="141779" cy="141779"/>
      </dsp:txXfrm>
    </dsp:sp>
    <dsp:sp modelId="{41E78305-30C3-46E2-8D7D-AC650AC762F5}">
      <dsp:nvSpPr>
        <dsp:cNvPr id="0" name=""/>
        <dsp:cNvSpPr/>
      </dsp:nvSpPr>
      <dsp:spPr>
        <a:xfrm>
          <a:off x="6625754" y="1911"/>
          <a:ext cx="2328878" cy="1164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Calibri"/>
            </a:rPr>
            <a:t>Translation</a:t>
          </a:r>
          <a:endParaRPr lang="en-US" sz="2700" b="1" kern="1200" dirty="0"/>
        </a:p>
      </dsp:txBody>
      <dsp:txXfrm>
        <a:off x="6659859" y="36016"/>
        <a:ext cx="2260668" cy="1096229"/>
      </dsp:txXfrm>
    </dsp:sp>
    <dsp:sp modelId="{B4F0B3CB-C775-49ED-9A64-BF6DCA27E12B}">
      <dsp:nvSpPr>
        <dsp:cNvPr id="0" name=""/>
        <dsp:cNvSpPr/>
      </dsp:nvSpPr>
      <dsp:spPr>
        <a:xfrm rot="18289469">
          <a:off x="5344351" y="2576727"/>
          <a:ext cx="163125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31254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19197" y="2552007"/>
        <a:ext cx="81562" cy="81562"/>
      </dsp:txXfrm>
    </dsp:sp>
    <dsp:sp modelId="{110840A4-1E46-46F1-B909-91EB2C8CF21B}">
      <dsp:nvSpPr>
        <dsp:cNvPr id="0" name=""/>
        <dsp:cNvSpPr/>
      </dsp:nvSpPr>
      <dsp:spPr>
        <a:xfrm>
          <a:off x="6625754" y="1341016"/>
          <a:ext cx="2328878" cy="1164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Calibri"/>
            </a:rPr>
            <a:t>Rotation</a:t>
          </a:r>
          <a:endParaRPr lang="en-US" sz="2700" b="1" kern="1200" dirty="0"/>
        </a:p>
      </dsp:txBody>
      <dsp:txXfrm>
        <a:off x="6659859" y="1375121"/>
        <a:ext cx="2260668" cy="1096229"/>
      </dsp:txXfrm>
    </dsp:sp>
    <dsp:sp modelId="{6D920295-E128-456C-8359-F6C34E00699E}">
      <dsp:nvSpPr>
        <dsp:cNvPr id="0" name=""/>
        <dsp:cNvSpPr/>
      </dsp:nvSpPr>
      <dsp:spPr>
        <a:xfrm>
          <a:off x="5694203" y="3246279"/>
          <a:ext cx="93155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31551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36690" y="3239053"/>
        <a:ext cx="46577" cy="46577"/>
      </dsp:txXfrm>
    </dsp:sp>
    <dsp:sp modelId="{26493F54-0420-4149-A671-012F8B39772E}">
      <dsp:nvSpPr>
        <dsp:cNvPr id="0" name=""/>
        <dsp:cNvSpPr/>
      </dsp:nvSpPr>
      <dsp:spPr>
        <a:xfrm>
          <a:off x="6625754" y="2680122"/>
          <a:ext cx="2328878" cy="1164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Calibri"/>
            </a:rPr>
            <a:t>Scaling</a:t>
          </a:r>
          <a:endParaRPr lang="en-US" sz="2700" b="1" kern="1200" dirty="0"/>
        </a:p>
      </dsp:txBody>
      <dsp:txXfrm>
        <a:off x="6659859" y="2714227"/>
        <a:ext cx="2260668" cy="1096229"/>
      </dsp:txXfrm>
    </dsp:sp>
    <dsp:sp modelId="{026BB06D-61C9-4B82-A34B-562332C43058}">
      <dsp:nvSpPr>
        <dsp:cNvPr id="0" name=""/>
        <dsp:cNvSpPr/>
      </dsp:nvSpPr>
      <dsp:spPr>
        <a:xfrm rot="3310531">
          <a:off x="5344351" y="3915832"/>
          <a:ext cx="163125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31254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19197" y="3891113"/>
        <a:ext cx="81562" cy="81562"/>
      </dsp:txXfrm>
    </dsp:sp>
    <dsp:sp modelId="{01D0608D-5184-432D-96A5-6AC41FA9FAC4}">
      <dsp:nvSpPr>
        <dsp:cNvPr id="0" name=""/>
        <dsp:cNvSpPr/>
      </dsp:nvSpPr>
      <dsp:spPr>
        <a:xfrm>
          <a:off x="6625754" y="4019227"/>
          <a:ext cx="2328878" cy="1164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Calibri"/>
            </a:rPr>
            <a:t>Shear</a:t>
          </a:r>
          <a:endParaRPr lang="en-US" sz="2700" b="1" kern="1200" dirty="0"/>
        </a:p>
      </dsp:txBody>
      <dsp:txXfrm>
        <a:off x="6659859" y="4053332"/>
        <a:ext cx="2260668" cy="1096229"/>
      </dsp:txXfrm>
    </dsp:sp>
    <dsp:sp modelId="{6CA500DD-D3A0-46A8-8537-6C8E5C7A2E38}">
      <dsp:nvSpPr>
        <dsp:cNvPr id="0" name=""/>
        <dsp:cNvSpPr/>
      </dsp:nvSpPr>
      <dsp:spPr>
        <a:xfrm rot="4249260">
          <a:off x="4742181" y="4585385"/>
          <a:ext cx="283559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835595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089089" y="4530557"/>
        <a:ext cx="141779" cy="141779"/>
      </dsp:txXfrm>
    </dsp:sp>
    <dsp:sp modelId="{8766F7E6-C3AB-4802-AB07-7E71C7A5B106}">
      <dsp:nvSpPr>
        <dsp:cNvPr id="0" name=""/>
        <dsp:cNvSpPr/>
      </dsp:nvSpPr>
      <dsp:spPr>
        <a:xfrm>
          <a:off x="6625754" y="5358333"/>
          <a:ext cx="2328878" cy="1164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Calibri"/>
            </a:rPr>
            <a:t>Reflection</a:t>
          </a:r>
          <a:endParaRPr lang="en-US" sz="2700" b="1" kern="1200" dirty="0"/>
        </a:p>
      </dsp:txBody>
      <dsp:txXfrm>
        <a:off x="6659859" y="5392438"/>
        <a:ext cx="2260668" cy="1096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F3B4F-DFD4-4CED-8655-478D76E45AEF}">
      <dsp:nvSpPr>
        <dsp:cNvPr id="0" name=""/>
        <dsp:cNvSpPr/>
      </dsp:nvSpPr>
      <dsp:spPr>
        <a:xfrm>
          <a:off x="167611" y="1022205"/>
          <a:ext cx="3551606" cy="1775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Reflection</a:t>
          </a:r>
        </a:p>
      </dsp:txBody>
      <dsp:txXfrm>
        <a:off x="219622" y="1074216"/>
        <a:ext cx="3447584" cy="1671781"/>
      </dsp:txXfrm>
    </dsp:sp>
    <dsp:sp modelId="{85F91A95-A4AF-4216-A1F2-BA9A007E8595}">
      <dsp:nvSpPr>
        <dsp:cNvPr id="0" name=""/>
        <dsp:cNvSpPr/>
      </dsp:nvSpPr>
      <dsp:spPr>
        <a:xfrm rot="19457599">
          <a:off x="3554775" y="1357728"/>
          <a:ext cx="174952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749526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4385800" y="1355825"/>
        <a:ext cx="87476" cy="87476"/>
      </dsp:txXfrm>
    </dsp:sp>
    <dsp:sp modelId="{451A4C65-7406-4DED-8C54-40C5ED836968}">
      <dsp:nvSpPr>
        <dsp:cNvPr id="0" name=""/>
        <dsp:cNvSpPr/>
      </dsp:nvSpPr>
      <dsp:spPr>
        <a:xfrm>
          <a:off x="5139860" y="1119"/>
          <a:ext cx="3551606" cy="1775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Reflection on X-axis</a:t>
          </a:r>
        </a:p>
      </dsp:txBody>
      <dsp:txXfrm>
        <a:off x="5191871" y="53130"/>
        <a:ext cx="3447584" cy="1671781"/>
      </dsp:txXfrm>
    </dsp:sp>
    <dsp:sp modelId="{8D4EBAA2-D1CB-4360-A8C3-56EE37CE0517}">
      <dsp:nvSpPr>
        <dsp:cNvPr id="0" name=""/>
        <dsp:cNvSpPr/>
      </dsp:nvSpPr>
      <dsp:spPr>
        <a:xfrm rot="2142401">
          <a:off x="3554775" y="2378814"/>
          <a:ext cx="174952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749526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4385800" y="2376912"/>
        <a:ext cx="87476" cy="87476"/>
      </dsp:txXfrm>
    </dsp:sp>
    <dsp:sp modelId="{422F0861-82CB-4D08-8C9A-8114E635C3DF}">
      <dsp:nvSpPr>
        <dsp:cNvPr id="0" name=""/>
        <dsp:cNvSpPr/>
      </dsp:nvSpPr>
      <dsp:spPr>
        <a:xfrm>
          <a:off x="5139860" y="2043292"/>
          <a:ext cx="3551606" cy="1775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Reflection on Y-axis</a:t>
          </a:r>
        </a:p>
      </dsp:txBody>
      <dsp:txXfrm>
        <a:off x="5191871" y="2095303"/>
        <a:ext cx="3447584" cy="1671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2D Transformation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Graphics &amp; Animation</a:t>
            </a:r>
          </a:p>
          <a:p>
            <a:r>
              <a:rPr lang="en-US" dirty="0"/>
              <a:t>Unit 2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127B-A57C-498A-9AAE-C4D8F61D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</p:spPr>
        <p:txBody>
          <a:bodyPr anchor="b">
            <a:normAutofit/>
          </a:bodyPr>
          <a:lstStyle/>
          <a:p>
            <a:r>
              <a:rPr lang="en-IN" dirty="0"/>
              <a:t>Rotation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E35ED-463C-43B9-855D-AC1B672E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07029"/>
            <a:ext cx="4572000" cy="406284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13C9-76E4-47D2-9921-94997984E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389314"/>
            <a:ext cx="5718627" cy="44805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1900" dirty="0"/>
              <a:t>2D Rotation is a process of rotating an object with respect to an angle in a </a:t>
            </a:r>
            <a:r>
              <a:rPr lang="en-IN" sz="1900"/>
              <a:t>two-dimensional</a:t>
            </a:r>
            <a:r>
              <a:rPr lang="en-IN" sz="1900" dirty="0"/>
              <a:t> plane.</a:t>
            </a:r>
          </a:p>
          <a:p>
            <a:r>
              <a:rPr lang="en-IN" sz="1900" dirty="0"/>
              <a:t>Consider a point object O has to be rotated from one angle to another in a 2D plane.</a:t>
            </a:r>
          </a:p>
          <a:p>
            <a:r>
              <a:rPr lang="en-IN" sz="1900" dirty="0"/>
              <a:t>Initial coordinates of the object O = (</a:t>
            </a:r>
            <a:r>
              <a:rPr lang="en-IN" sz="1900" dirty="0" err="1"/>
              <a:t>Xold</a:t>
            </a:r>
            <a:r>
              <a:rPr lang="en-IN" sz="1900" dirty="0"/>
              <a:t>, </a:t>
            </a:r>
            <a:r>
              <a:rPr lang="en-IN" sz="1900" dirty="0" err="1"/>
              <a:t>Yold</a:t>
            </a:r>
            <a:r>
              <a:rPr lang="en-IN" sz="1900" dirty="0"/>
              <a:t>)</a:t>
            </a:r>
          </a:p>
          <a:p>
            <a:r>
              <a:rPr lang="en-IN" sz="1900" dirty="0"/>
              <a:t>Initial angle of the object O with respect to origin = Φ</a:t>
            </a:r>
          </a:p>
          <a:p>
            <a:r>
              <a:rPr lang="en-IN" sz="1900" dirty="0"/>
              <a:t>Rotation angle = θ</a:t>
            </a:r>
          </a:p>
          <a:p>
            <a:r>
              <a:rPr lang="en-IN" sz="1900" dirty="0"/>
              <a:t>New coordinates of the object O after rotation = (</a:t>
            </a:r>
            <a:r>
              <a:rPr lang="en-IN" sz="1900" dirty="0" err="1"/>
              <a:t>Xnew</a:t>
            </a:r>
            <a:r>
              <a:rPr lang="en-IN" sz="1900" dirty="0"/>
              <a:t>, </a:t>
            </a:r>
            <a:r>
              <a:rPr lang="en-IN" sz="1900" dirty="0" err="1"/>
              <a:t>Ynew</a:t>
            </a:r>
            <a:r>
              <a:rPr lang="en-IN" sz="1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386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FCC5AF-64F3-4CC4-ABE0-77D19BF8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representation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6CC06A-CAA8-4BBF-A859-B177B0A92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639" y="2119086"/>
            <a:ext cx="8319480" cy="3396342"/>
          </a:xfrm>
        </p:spPr>
      </p:pic>
    </p:spTree>
    <p:extLst>
      <p:ext uri="{BB962C8B-B14F-4D97-AF65-F5344CB8AC3E}">
        <p14:creationId xmlns:p14="http://schemas.microsoft.com/office/powerpoint/2010/main" val="25176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AFDA-82E2-456E-B1BA-90E0182F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rmAutofit/>
          </a:bodyPr>
          <a:lstStyle/>
          <a:p>
            <a:r>
              <a:rPr lang="en-IN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AD830-A00A-4113-BC94-41C94732C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84" y="381000"/>
            <a:ext cx="5183123" cy="57912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D33E-AE38-45E9-85AC-66C1680DA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600" cy="32480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Given a line segment with starting point as (0, 0) and ending point as (4, 4). Apply </a:t>
            </a:r>
            <a:r>
              <a:rPr lang="en-IN"/>
              <a:t>30-degree</a:t>
            </a:r>
            <a:r>
              <a:rPr lang="en-IN" dirty="0"/>
              <a:t> rotation anticlockwise direction on the line segment and find out the new coordinates of the line.</a:t>
            </a:r>
          </a:p>
        </p:txBody>
      </p:sp>
    </p:spTree>
    <p:extLst>
      <p:ext uri="{BB962C8B-B14F-4D97-AF65-F5344CB8AC3E}">
        <p14:creationId xmlns:p14="http://schemas.microsoft.com/office/powerpoint/2010/main" val="390265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56D525-29D7-478F-BE2E-742C9680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 for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088E8-310C-4441-A381-09DCF5017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 triangle with corner coordinates (0, 0), (1, 0) and (1, 1). Rotate the triangle by 90 degree anticlockwise direction and find out the new coordinates.</a:t>
            </a:r>
          </a:p>
        </p:txBody>
      </p:sp>
    </p:spTree>
    <p:extLst>
      <p:ext uri="{BB962C8B-B14F-4D97-AF65-F5344CB8AC3E}">
        <p14:creationId xmlns:p14="http://schemas.microsoft.com/office/powerpoint/2010/main" val="142530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6C34-5E28-4FEB-9534-1BE0507D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A360-D91B-49C7-BCB4-88C1E3C4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Scaling is a process of modifying or altering the size of objects.</a:t>
            </a:r>
          </a:p>
          <a:p>
            <a:r>
              <a:rPr lang="en-IN" dirty="0"/>
              <a:t>may be used to </a:t>
            </a:r>
            <a:r>
              <a:rPr lang="en-IN" u="sng" dirty="0"/>
              <a:t>increase</a:t>
            </a:r>
            <a:r>
              <a:rPr lang="en-IN" dirty="0"/>
              <a:t> or </a:t>
            </a:r>
            <a:r>
              <a:rPr lang="en-IN" u="sng" dirty="0"/>
              <a:t>reduce</a:t>
            </a:r>
            <a:r>
              <a:rPr lang="en-IN" dirty="0"/>
              <a:t> the size of object.</a:t>
            </a:r>
          </a:p>
          <a:p>
            <a:r>
              <a:rPr lang="en-IN" dirty="0"/>
              <a:t>subjects the coordinate points of the original object to change.</a:t>
            </a:r>
          </a:p>
          <a:p>
            <a:r>
              <a:rPr lang="en-IN" u="sng" dirty="0"/>
              <a:t>Scaling factor </a:t>
            </a:r>
            <a:r>
              <a:rPr lang="en-IN" dirty="0"/>
              <a:t>determines whether the </a:t>
            </a:r>
            <a:r>
              <a:rPr lang="en-IN" u="sng" dirty="0"/>
              <a:t>object size is to be increased </a:t>
            </a:r>
            <a:r>
              <a:rPr lang="en-IN" dirty="0"/>
              <a:t>or reduced.</a:t>
            </a:r>
          </a:p>
          <a:p>
            <a:r>
              <a:rPr lang="en-IN" dirty="0"/>
              <a:t>If scaling factor &gt; 1, then the object size is increased.</a:t>
            </a:r>
          </a:p>
          <a:p>
            <a:r>
              <a:rPr lang="en-IN" dirty="0"/>
              <a:t>If scaling factor &lt; 1, then the object size is reduced.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17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F27E-575F-4C07-A321-A04017F1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42A0-50EC-4079-8262-36881B0D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Let-</a:t>
            </a:r>
          </a:p>
          <a:p>
            <a:r>
              <a:rPr lang="en-IN" dirty="0"/>
              <a:t>Initial coordinates of the object O = (</a:t>
            </a:r>
            <a:r>
              <a:rPr lang="en-IN" dirty="0" err="1"/>
              <a:t>Xold</a:t>
            </a:r>
            <a:r>
              <a:rPr lang="en-IN" dirty="0"/>
              <a:t>, </a:t>
            </a:r>
            <a:r>
              <a:rPr lang="en-IN" dirty="0" err="1"/>
              <a:t>Yold</a:t>
            </a:r>
            <a:r>
              <a:rPr lang="en-IN" dirty="0"/>
              <a:t>)</a:t>
            </a:r>
          </a:p>
          <a:p>
            <a:r>
              <a:rPr lang="en-IN" dirty="0"/>
              <a:t>Scaling factor for X-axis = </a:t>
            </a:r>
            <a:r>
              <a:rPr lang="en-IN" dirty="0" err="1"/>
              <a:t>Sx</a:t>
            </a:r>
            <a:endParaRPr lang="en-IN" dirty="0"/>
          </a:p>
          <a:p>
            <a:r>
              <a:rPr lang="en-IN" dirty="0"/>
              <a:t>Scaling factor for Y-axis = Sy</a:t>
            </a:r>
          </a:p>
          <a:p>
            <a:r>
              <a:rPr lang="en-IN" dirty="0"/>
              <a:t>New coordinates of the object O after scaling = (</a:t>
            </a:r>
            <a:r>
              <a:rPr lang="en-IN" dirty="0" err="1"/>
              <a:t>Xnew</a:t>
            </a:r>
            <a:r>
              <a:rPr lang="en-IN" dirty="0"/>
              <a:t>, </a:t>
            </a:r>
            <a:r>
              <a:rPr lang="en-IN" dirty="0" err="1"/>
              <a:t>Ynew</a:t>
            </a:r>
            <a:r>
              <a:rPr lang="en-IN" dirty="0"/>
              <a:t>)</a:t>
            </a:r>
          </a:p>
          <a:p>
            <a:r>
              <a:rPr lang="en-IN" dirty="0"/>
              <a:t>This scaling is achieved by using the following scaling equations-</a:t>
            </a:r>
          </a:p>
          <a:p>
            <a:pPr lvl="1"/>
            <a:r>
              <a:rPr lang="en-IN" dirty="0" err="1"/>
              <a:t>Xnew</a:t>
            </a:r>
            <a:r>
              <a:rPr lang="en-IN" dirty="0"/>
              <a:t> = </a:t>
            </a:r>
            <a:r>
              <a:rPr lang="en-IN" dirty="0" err="1"/>
              <a:t>Xold</a:t>
            </a:r>
            <a:r>
              <a:rPr lang="en-IN" dirty="0"/>
              <a:t> x </a:t>
            </a:r>
            <a:r>
              <a:rPr lang="en-IN" dirty="0" err="1"/>
              <a:t>Sx</a:t>
            </a:r>
            <a:endParaRPr lang="en-IN" dirty="0"/>
          </a:p>
          <a:p>
            <a:pPr lvl="1"/>
            <a:r>
              <a:rPr lang="en-IN" dirty="0" err="1"/>
              <a:t>Ynew</a:t>
            </a:r>
            <a:r>
              <a:rPr lang="en-IN" dirty="0"/>
              <a:t> = </a:t>
            </a:r>
            <a:r>
              <a:rPr lang="en-IN" dirty="0" err="1"/>
              <a:t>Yold</a:t>
            </a:r>
            <a:r>
              <a:rPr lang="en-IN" dirty="0"/>
              <a:t> x Sy</a:t>
            </a:r>
          </a:p>
        </p:txBody>
      </p:sp>
    </p:spTree>
    <p:extLst>
      <p:ext uri="{BB962C8B-B14F-4D97-AF65-F5344CB8AC3E}">
        <p14:creationId xmlns:p14="http://schemas.microsoft.com/office/powerpoint/2010/main" val="32406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DB21-853F-4A47-ADA0-3505DFF5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representation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C5C1C-E744-4AB9-973D-7B4857326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414173"/>
            <a:ext cx="7173360" cy="2953736"/>
          </a:xfrm>
        </p:spPr>
      </p:pic>
    </p:spTree>
    <p:extLst>
      <p:ext uri="{BB962C8B-B14F-4D97-AF65-F5344CB8AC3E}">
        <p14:creationId xmlns:p14="http://schemas.microsoft.com/office/powerpoint/2010/main" val="365695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D550-8502-4ED9-9EBF-3197F4E4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</p:spPr>
        <p:txBody>
          <a:bodyPr anchor="b">
            <a:normAutofit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4D034-D47E-40E2-8F96-98D6E8290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/>
          <a:p>
            <a:r>
              <a:rPr lang="en-IN" sz="2200"/>
              <a:t>Given a square object with coordinate points A(0, 3), B(3, 3), C(3, 0), D(0, 0). Apply the scaling parameter 2 towards X axis and 3 towards Y axis and obtain the new coordinates of the object.</a:t>
            </a:r>
          </a:p>
          <a:p>
            <a:r>
              <a:rPr lang="en-IN" sz="2200"/>
              <a:t>Given-</a:t>
            </a:r>
          </a:p>
          <a:p>
            <a:pPr lvl="1"/>
            <a:r>
              <a:rPr lang="en-IN" sz="2200"/>
              <a:t>Old corner coordinates of the square = A (0, 3), B(3, 3), C(3, 0), D(0, 0)</a:t>
            </a:r>
          </a:p>
          <a:p>
            <a:pPr lvl="1"/>
            <a:r>
              <a:rPr lang="en-IN" sz="2200"/>
              <a:t>Scaling factor along X axis = 2</a:t>
            </a:r>
          </a:p>
          <a:p>
            <a:pPr lvl="1"/>
            <a:r>
              <a:rPr lang="en-IN" sz="2200"/>
              <a:t>Scaling factor along Y axis = 3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AC617B4-5A79-4718-BC03-95123BC0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3007017"/>
            <a:ext cx="5233358" cy="2155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14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EFEEF-334F-436A-8A96-9A6B23EB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 for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14D0F-804E-41A2-9F74-00A720E95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Square object with the coordinate points P (1, 4), Q (4, 4), R (4, 1), T (1,1). Apply the scaling factor 3 on the X-axis and 4 on the Y-axis. Find out the new coordinates of the square?</a:t>
            </a:r>
          </a:p>
        </p:txBody>
      </p:sp>
    </p:spTree>
    <p:extLst>
      <p:ext uri="{BB962C8B-B14F-4D97-AF65-F5344CB8AC3E}">
        <p14:creationId xmlns:p14="http://schemas.microsoft.com/office/powerpoint/2010/main" val="157357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705" y="253420"/>
            <a:ext cx="4800600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recap</a:t>
            </a:r>
          </a:p>
        </p:txBody>
      </p:sp>
      <p:pic>
        <p:nvPicPr>
          <p:cNvPr id="6" name="Picture 5" descr="Magnifying glass on clear background">
            <a:extLst>
              <a:ext uri="{FF2B5EF4-FFF2-40B4-BE49-F238E27FC236}">
                <a16:creationId xmlns:a16="http://schemas.microsoft.com/office/drawing/2014/main" id="{7D7790A0-46B7-4C8C-9B5C-8C8343459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73" r="7193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7EBFF55-9376-4AE8-B9E9-BE0A9957E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6249" y="2603137"/>
            <a:ext cx="4799013" cy="32464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Translation – P`=P+T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Rotation – P`=R * 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Scaling – P`=S * 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2D transformation?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7419"/>
            <a:ext cx="5449910" cy="4483101"/>
          </a:xfrm>
        </p:spPr>
        <p:txBody>
          <a:bodyPr/>
          <a:lstStyle/>
          <a:p>
            <a:r>
              <a:rPr lang="en-IN" dirty="0"/>
              <a:t>In Computer graphics, Transformation is a process of modifying and re-positioning the existing graphics.</a:t>
            </a:r>
          </a:p>
          <a:p>
            <a:r>
              <a:rPr lang="en-IN" dirty="0"/>
              <a:t>2D Transformations take place in a two-dimensional plane.</a:t>
            </a:r>
          </a:p>
          <a:p>
            <a:r>
              <a:rPr lang="en-IN" dirty="0"/>
              <a:t>Transformations are helpful in changing the position, size, orientation, shape etc of the object.</a:t>
            </a: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F25EDFD-CFE3-449A-A1DD-81B156D76213}"/>
              </a:ext>
            </a:extLst>
          </p:cNvPr>
          <p:cNvSpPr/>
          <p:nvPr/>
        </p:nvSpPr>
        <p:spPr>
          <a:xfrm>
            <a:off x="8145886" y="2071889"/>
            <a:ext cx="991673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F5233E-9534-4301-9B76-F517893646EB}"/>
              </a:ext>
            </a:extLst>
          </p:cNvPr>
          <p:cNvSpPr/>
          <p:nvPr/>
        </p:nvSpPr>
        <p:spPr>
          <a:xfrm>
            <a:off x="8022462" y="4121240"/>
            <a:ext cx="1493949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41853DDE-36F0-4DE9-90BE-27B3C0EB2A35}"/>
              </a:ext>
            </a:extLst>
          </p:cNvPr>
          <p:cNvSpPr/>
          <p:nvPr/>
        </p:nvSpPr>
        <p:spPr>
          <a:xfrm>
            <a:off x="8402388" y="5908183"/>
            <a:ext cx="495837" cy="57199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C6E5F4-6C0C-4A13-AD5C-E55286E30A91}"/>
              </a:ext>
            </a:extLst>
          </p:cNvPr>
          <p:cNvSpPr/>
          <p:nvPr/>
        </p:nvSpPr>
        <p:spPr>
          <a:xfrm rot="5400000">
            <a:off x="640722" y="5701584"/>
            <a:ext cx="1493949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4911F0-B57C-46B9-9CF5-0F2AFF61D97C}"/>
              </a:ext>
            </a:extLst>
          </p:cNvPr>
          <p:cNvCxnSpPr>
            <a:cxnSpLocks/>
          </p:cNvCxnSpPr>
          <p:nvPr/>
        </p:nvCxnSpPr>
        <p:spPr>
          <a:xfrm>
            <a:off x="5615189" y="4958366"/>
            <a:ext cx="35416" cy="18996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3E70D83-0C4D-4FA3-A746-A985CA2EB58B}"/>
              </a:ext>
            </a:extLst>
          </p:cNvPr>
          <p:cNvSpPr/>
          <p:nvPr/>
        </p:nvSpPr>
        <p:spPr>
          <a:xfrm>
            <a:off x="4559121" y="5420932"/>
            <a:ext cx="927279" cy="95411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2919-3198-4042-BCE0-A3DCD81A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rmAutofit/>
          </a:bodyPr>
          <a:lstStyle/>
          <a:p>
            <a:r>
              <a:rPr lang="en-IN" dirty="0"/>
              <a:t>Other Transformations</a:t>
            </a:r>
          </a:p>
        </p:txBody>
      </p:sp>
      <p:pic>
        <p:nvPicPr>
          <p:cNvPr id="6" name="Picture 5" descr="Molecules">
            <a:extLst>
              <a:ext uri="{FF2B5EF4-FFF2-40B4-BE49-F238E27FC236}">
                <a16:creationId xmlns:a16="http://schemas.microsoft.com/office/drawing/2014/main" id="{D6D199D0-0DBC-427C-8639-DB98DA835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66" r="11800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41F1EEB-0755-488E-AA46-88914D09C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013" cy="32464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Shear</a:t>
            </a:r>
          </a:p>
        </p:txBody>
      </p:sp>
    </p:spTree>
    <p:extLst>
      <p:ext uri="{BB962C8B-B14F-4D97-AF65-F5344CB8AC3E}">
        <p14:creationId xmlns:p14="http://schemas.microsoft.com/office/powerpoint/2010/main" val="14785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AE9DB9-F34D-4C50-9E55-6B1D95ED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475863-742C-47BB-AC92-E723DEE7F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Reflection is a kind of rotation where the angle of rotation is 180 degree.</a:t>
            </a:r>
          </a:p>
          <a:p>
            <a:r>
              <a:rPr lang="en-IN" dirty="0"/>
              <a:t>The reflected object is always formed on the other side of mirror.</a:t>
            </a:r>
          </a:p>
          <a:p>
            <a:r>
              <a:rPr lang="en-IN" dirty="0"/>
              <a:t>The size of reflected object is same as the size of original object.</a:t>
            </a:r>
          </a:p>
          <a:p>
            <a:r>
              <a:rPr lang="en-IN" dirty="0"/>
              <a:t>Consider a point object O has to be reflected in a 2D plane.</a:t>
            </a:r>
          </a:p>
          <a:p>
            <a:r>
              <a:rPr lang="en-IN" dirty="0"/>
              <a:t>Let-</a:t>
            </a:r>
          </a:p>
          <a:p>
            <a:r>
              <a:rPr lang="en-IN" dirty="0"/>
              <a:t>Initial coordinates of the object O = (</a:t>
            </a:r>
            <a:r>
              <a:rPr lang="en-IN" dirty="0" err="1"/>
              <a:t>Xold</a:t>
            </a:r>
            <a:r>
              <a:rPr lang="en-IN" dirty="0"/>
              <a:t>, </a:t>
            </a:r>
            <a:r>
              <a:rPr lang="en-IN" dirty="0" err="1"/>
              <a:t>Yold</a:t>
            </a:r>
            <a:r>
              <a:rPr lang="en-IN" dirty="0"/>
              <a:t>)</a:t>
            </a:r>
          </a:p>
          <a:p>
            <a:r>
              <a:rPr lang="en-IN" dirty="0"/>
              <a:t>New coordinates of the reflected object O after reflection = (</a:t>
            </a:r>
            <a:r>
              <a:rPr lang="en-IN" dirty="0" err="1"/>
              <a:t>Xnew</a:t>
            </a:r>
            <a:r>
              <a:rPr lang="en-IN" dirty="0"/>
              <a:t>, </a:t>
            </a:r>
            <a:r>
              <a:rPr lang="en-IN" dirty="0" err="1"/>
              <a:t>Ynew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36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E5B0-DAE1-4639-955E-F14165B6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9C0600-BE34-47BE-A36C-FF4E89879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490219"/>
              </p:ext>
            </p:extLst>
          </p:nvPr>
        </p:nvGraphicFramePr>
        <p:xfrm>
          <a:off x="1666461" y="1676400"/>
          <a:ext cx="8859078" cy="3820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561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40BB-FBD2-4334-957A-1FF0C0B8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rmAutofit/>
          </a:bodyPr>
          <a:lstStyle/>
          <a:p>
            <a:r>
              <a:rPr lang="en-IN" dirty="0"/>
              <a:t>Reflection on X-axis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2C0DD-FB5A-4035-9C13-C84C19DE1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4703"/>
            <a:ext cx="6096000" cy="296859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3EC5-4ED4-44BE-8487-F502C8874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013" cy="32464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err="1"/>
              <a:t>Xnew</a:t>
            </a:r>
            <a:r>
              <a:rPr lang="en-IN" sz="3200" dirty="0"/>
              <a:t> = </a:t>
            </a:r>
            <a:r>
              <a:rPr lang="en-IN" sz="3200" dirty="0" err="1"/>
              <a:t>Xold</a:t>
            </a:r>
            <a:r>
              <a:rPr lang="en-IN" sz="3200" dirty="0"/>
              <a:t>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err="1"/>
              <a:t>Ynew</a:t>
            </a:r>
            <a:r>
              <a:rPr lang="en-IN" sz="3200" dirty="0"/>
              <a:t> = </a:t>
            </a:r>
            <a:r>
              <a:rPr lang="en-IN" sz="3200" dirty="0">
                <a:solidFill>
                  <a:srgbClr val="FF0000"/>
                </a:solidFill>
              </a:rPr>
              <a:t>-</a:t>
            </a:r>
            <a:r>
              <a:rPr lang="en-IN" sz="3200" dirty="0" err="1"/>
              <a:t>Yold</a:t>
            </a:r>
            <a:endParaRPr lang="en-IN" sz="32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15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EAD4-088E-4BC1-B85A-876142FC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rmAutofit/>
          </a:bodyPr>
          <a:lstStyle/>
          <a:p>
            <a:r>
              <a:rPr lang="en-IN" dirty="0"/>
              <a:t>Reflection on Y-axis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1EAE7-8673-403A-8D25-98FC42DC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1220"/>
            <a:ext cx="6096000" cy="28555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C10B5-CA1A-4C65-993E-903C517A8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013" cy="3246437"/>
          </a:xfrm>
        </p:spPr>
        <p:txBody>
          <a:bodyPr>
            <a:normAutofit/>
          </a:bodyPr>
          <a:lstStyle/>
          <a:p>
            <a:endParaRPr lang="en-IN" sz="3200" dirty="0"/>
          </a:p>
          <a:p>
            <a:r>
              <a:rPr lang="en-IN" sz="3200" dirty="0" err="1"/>
              <a:t>Xnew</a:t>
            </a:r>
            <a:r>
              <a:rPr lang="en-IN" sz="3200" dirty="0"/>
              <a:t> = -</a:t>
            </a:r>
            <a:r>
              <a:rPr lang="en-IN" sz="3200" dirty="0" err="1"/>
              <a:t>Xold</a:t>
            </a:r>
            <a:endParaRPr lang="en-IN" sz="3200" dirty="0"/>
          </a:p>
          <a:p>
            <a:r>
              <a:rPr lang="en-IN" sz="3200" dirty="0" err="1"/>
              <a:t>Ynew</a:t>
            </a:r>
            <a:r>
              <a:rPr lang="en-IN" sz="3200" dirty="0"/>
              <a:t> = </a:t>
            </a:r>
            <a:r>
              <a:rPr lang="en-IN" sz="3200" dirty="0" err="1"/>
              <a:t>Yold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5556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246150-E7C4-4ABB-BF3A-3AC6CBC1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94A253-6B58-42C9-A201-49B635309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7419"/>
            <a:ext cx="9180286" cy="4483101"/>
          </a:xfrm>
        </p:spPr>
        <p:txBody>
          <a:bodyPr/>
          <a:lstStyle/>
          <a:p>
            <a:r>
              <a:rPr lang="en-IN" dirty="0"/>
              <a:t>Given a triangle with coordinate points A(3, 4), B(6, 4), C(5, 6). Apply the reflection on the X axis and obtain the new coordinates of the object.</a:t>
            </a:r>
          </a:p>
          <a:p>
            <a:r>
              <a:rPr lang="en-IN" dirty="0"/>
              <a:t>Solution:</a:t>
            </a:r>
          </a:p>
          <a:p>
            <a:pPr lvl="1"/>
            <a:r>
              <a:rPr lang="en-IN" dirty="0"/>
              <a:t>Find what is given?</a:t>
            </a:r>
          </a:p>
          <a:p>
            <a:pPr lvl="2"/>
            <a:r>
              <a:rPr lang="en-IN" dirty="0"/>
              <a:t>Old corner coordinates of the </a:t>
            </a:r>
          </a:p>
          <a:p>
            <a:pPr marL="777240" lvl="2" indent="0">
              <a:buNone/>
            </a:pPr>
            <a:r>
              <a:rPr lang="en-IN" dirty="0"/>
              <a:t>triangle = A (3, 4), B(6, 4), C(5, 6)</a:t>
            </a:r>
          </a:p>
          <a:p>
            <a:pPr lvl="2"/>
            <a:r>
              <a:rPr lang="en-IN" dirty="0"/>
              <a:t>Reflection to be taken on the </a:t>
            </a:r>
            <a:r>
              <a:rPr lang="en-IN" b="1" dirty="0"/>
              <a:t>X axis</a:t>
            </a:r>
          </a:p>
          <a:p>
            <a:pPr lvl="1"/>
            <a:r>
              <a:rPr lang="en-IN" dirty="0"/>
              <a:t>Find A`, B`,C` using given matrix.</a:t>
            </a:r>
          </a:p>
          <a:p>
            <a:pPr lvl="1"/>
            <a:r>
              <a:rPr lang="en-IN" dirty="0"/>
              <a:t>Plot the given Triangle to verify the output.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37BC2-F856-48ED-B473-7956F5732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924" t="13071" r="5109" b="42177"/>
          <a:stretch/>
        </p:blipFill>
        <p:spPr>
          <a:xfrm>
            <a:off x="6923314" y="3294742"/>
            <a:ext cx="4950634" cy="1295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450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6E10-7F82-4293-8AB4-EB496B3F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 for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11F7-7CD0-441A-80AF-801282A6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 triangle with coordinate points A(3, 4), B(6, 4), C(5, 6). Apply the reflection on the Y axis and obtain the new coordinates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292206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2073-CCC3-43A2-B1C8-0A252A42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675F83-54F4-48BC-A29C-21FFF9E63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X-Shear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2860-08A1-4AF1-B90A-AD2CBDD5FD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90AEE3-8DD2-447A-9651-E68BD305B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Y-Shear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7223AC-9EEB-455B-8ACF-76FC40A784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14A133-A604-400E-BAAE-B7B830DA736B}"/>
              </a:ext>
            </a:extLst>
          </p:cNvPr>
          <p:cNvCxnSpPr/>
          <p:nvPr/>
        </p:nvCxnSpPr>
        <p:spPr>
          <a:xfrm>
            <a:off x="2332382" y="5711687"/>
            <a:ext cx="3564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B7D63-D399-4AFE-823C-ED25531D5053}"/>
              </a:ext>
            </a:extLst>
          </p:cNvPr>
          <p:cNvCxnSpPr>
            <a:cxnSpLocks/>
          </p:cNvCxnSpPr>
          <p:nvPr/>
        </p:nvCxnSpPr>
        <p:spPr>
          <a:xfrm flipV="1">
            <a:off x="2332383" y="3207026"/>
            <a:ext cx="0" cy="250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65FACA-8A2B-4920-A266-4675432BE067}"/>
              </a:ext>
            </a:extLst>
          </p:cNvPr>
          <p:cNvSpPr/>
          <p:nvPr/>
        </p:nvSpPr>
        <p:spPr>
          <a:xfrm>
            <a:off x="2346469" y="4418259"/>
            <a:ext cx="727203" cy="12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F78547-85EF-4E1C-8043-B1EEB449D733}"/>
              </a:ext>
            </a:extLst>
          </p:cNvPr>
          <p:cNvCxnSpPr/>
          <p:nvPr/>
        </p:nvCxnSpPr>
        <p:spPr>
          <a:xfrm>
            <a:off x="7253083" y="5711687"/>
            <a:ext cx="3564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57C6F1-3F3C-4ED6-B633-6DA0D8E48682}"/>
              </a:ext>
            </a:extLst>
          </p:cNvPr>
          <p:cNvCxnSpPr>
            <a:cxnSpLocks/>
          </p:cNvCxnSpPr>
          <p:nvPr/>
        </p:nvCxnSpPr>
        <p:spPr>
          <a:xfrm flipV="1">
            <a:off x="7253084" y="3207026"/>
            <a:ext cx="0" cy="250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5E09195-34A0-4DB9-86CE-F7CD93FDDE20}"/>
              </a:ext>
            </a:extLst>
          </p:cNvPr>
          <p:cNvSpPr/>
          <p:nvPr/>
        </p:nvSpPr>
        <p:spPr>
          <a:xfrm>
            <a:off x="7267170" y="4426237"/>
            <a:ext cx="727203" cy="12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761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2073-CCC3-43A2-B1C8-0A252A42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675F83-54F4-48BC-A29C-21FFF9E63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X-Shear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2860-08A1-4AF1-B90A-AD2CBDD5FD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90AEE3-8DD2-447A-9651-E68BD305B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Y-Shear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7223AC-9EEB-455B-8ACF-76FC40A784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14A133-A604-400E-BAAE-B7B830DA736B}"/>
              </a:ext>
            </a:extLst>
          </p:cNvPr>
          <p:cNvCxnSpPr/>
          <p:nvPr/>
        </p:nvCxnSpPr>
        <p:spPr>
          <a:xfrm>
            <a:off x="2332382" y="5711687"/>
            <a:ext cx="35648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B7D63-D399-4AFE-823C-ED25531D5053}"/>
              </a:ext>
            </a:extLst>
          </p:cNvPr>
          <p:cNvCxnSpPr>
            <a:cxnSpLocks/>
          </p:cNvCxnSpPr>
          <p:nvPr/>
        </p:nvCxnSpPr>
        <p:spPr>
          <a:xfrm flipV="1">
            <a:off x="2332383" y="3207026"/>
            <a:ext cx="0" cy="2504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A5C6B05-A1C4-4D39-8C4C-EECAED2B828E}"/>
              </a:ext>
            </a:extLst>
          </p:cNvPr>
          <p:cNvSpPr/>
          <p:nvPr/>
        </p:nvSpPr>
        <p:spPr>
          <a:xfrm>
            <a:off x="2398124" y="4418930"/>
            <a:ext cx="993913" cy="1285449"/>
          </a:xfrm>
          <a:prstGeom prst="parallelogram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F78547-85EF-4E1C-8043-B1EEB449D733}"/>
              </a:ext>
            </a:extLst>
          </p:cNvPr>
          <p:cNvCxnSpPr/>
          <p:nvPr/>
        </p:nvCxnSpPr>
        <p:spPr>
          <a:xfrm>
            <a:off x="7253083" y="5711687"/>
            <a:ext cx="35648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57C6F1-3F3C-4ED6-B633-6DA0D8E48682}"/>
              </a:ext>
            </a:extLst>
          </p:cNvPr>
          <p:cNvCxnSpPr>
            <a:cxnSpLocks/>
          </p:cNvCxnSpPr>
          <p:nvPr/>
        </p:nvCxnSpPr>
        <p:spPr>
          <a:xfrm flipV="1">
            <a:off x="7253084" y="3207026"/>
            <a:ext cx="0" cy="2504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369778-7063-4E68-B77D-78958AAFC1C6}"/>
              </a:ext>
            </a:extLst>
          </p:cNvPr>
          <p:cNvCxnSpPr>
            <a:cxnSpLocks/>
          </p:cNvCxnSpPr>
          <p:nvPr/>
        </p:nvCxnSpPr>
        <p:spPr>
          <a:xfrm flipV="1">
            <a:off x="7253083" y="5151370"/>
            <a:ext cx="1131818" cy="5331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E4D1DF-159E-48CF-89C9-4034BA7F0E73}"/>
              </a:ext>
            </a:extLst>
          </p:cNvPr>
          <p:cNvCxnSpPr>
            <a:cxnSpLocks/>
          </p:cNvCxnSpPr>
          <p:nvPr/>
        </p:nvCxnSpPr>
        <p:spPr>
          <a:xfrm flipV="1">
            <a:off x="7246661" y="4469560"/>
            <a:ext cx="1131818" cy="5331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50D7AD-A42A-4FD7-844B-E7F6EA0921B5}"/>
              </a:ext>
            </a:extLst>
          </p:cNvPr>
          <p:cNvCxnSpPr/>
          <p:nvPr/>
        </p:nvCxnSpPr>
        <p:spPr>
          <a:xfrm>
            <a:off x="8384901" y="4493467"/>
            <a:ext cx="0" cy="657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74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086C-EEA6-4F80-A785-BBBFB57B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B5A07-2061-467B-8E2D-4E9180493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671" y="1676401"/>
            <a:ext cx="9084048" cy="4794120"/>
          </a:xfrm>
        </p:spPr>
        <p:txBody>
          <a:bodyPr>
            <a:normAutofit/>
          </a:bodyPr>
          <a:lstStyle/>
          <a:p>
            <a:r>
              <a:rPr lang="en-IN" dirty="0"/>
              <a:t>It is a technique to change the shape of an existing object in a two dimensional plane.</a:t>
            </a:r>
          </a:p>
          <a:p>
            <a:r>
              <a:rPr lang="en-IN" dirty="0"/>
              <a:t>The object size can be changed along X direction as well as Y direction.</a:t>
            </a:r>
          </a:p>
          <a:p>
            <a:r>
              <a:rPr lang="en-IN" dirty="0"/>
              <a:t>Consider a point object O has to be sheared in a 2D plane.</a:t>
            </a:r>
          </a:p>
          <a:p>
            <a:r>
              <a:rPr lang="en-IN" dirty="0"/>
              <a:t>Consider-</a:t>
            </a:r>
          </a:p>
          <a:p>
            <a:pPr lvl="1"/>
            <a:r>
              <a:rPr lang="en-IN" dirty="0"/>
              <a:t>Initial coordinates of the object O = (</a:t>
            </a:r>
            <a:r>
              <a:rPr lang="en-IN" dirty="0" err="1"/>
              <a:t>Xold</a:t>
            </a:r>
            <a:r>
              <a:rPr lang="en-IN" dirty="0"/>
              <a:t>, </a:t>
            </a:r>
            <a:r>
              <a:rPr lang="en-IN" dirty="0" err="1"/>
              <a:t>Yold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Shearing parameter towards X direction = </a:t>
            </a:r>
            <a:r>
              <a:rPr lang="en-IN" dirty="0" err="1"/>
              <a:t>Shx</a:t>
            </a:r>
            <a:endParaRPr lang="en-IN" dirty="0"/>
          </a:p>
          <a:p>
            <a:pPr lvl="1"/>
            <a:r>
              <a:rPr lang="en-IN" dirty="0"/>
              <a:t>Shearing parameter towards Y direction = Shy</a:t>
            </a:r>
          </a:p>
          <a:p>
            <a:pPr lvl="1"/>
            <a:r>
              <a:rPr lang="en-IN" dirty="0"/>
              <a:t>New coordinates of the object O after shearing = (</a:t>
            </a:r>
            <a:r>
              <a:rPr lang="en-IN" dirty="0" err="1"/>
              <a:t>Xnew</a:t>
            </a:r>
            <a:r>
              <a:rPr lang="en-IN" dirty="0"/>
              <a:t>, </a:t>
            </a:r>
            <a:r>
              <a:rPr lang="en-IN" dirty="0" err="1"/>
              <a:t>Ynew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77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2D transformation?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7419"/>
            <a:ext cx="5449910" cy="4483101"/>
          </a:xfrm>
        </p:spPr>
        <p:txBody>
          <a:bodyPr/>
          <a:lstStyle/>
          <a:p>
            <a:r>
              <a:rPr lang="en-IN" dirty="0"/>
              <a:t>In Computer graphics, Transformation is a process of modifying and re-positioning the existing graphics.</a:t>
            </a:r>
          </a:p>
          <a:p>
            <a:r>
              <a:rPr lang="en-IN" dirty="0"/>
              <a:t>2D Transformations take place in a two-dimensional plane.</a:t>
            </a:r>
          </a:p>
          <a:p>
            <a:r>
              <a:rPr lang="en-IN" dirty="0"/>
              <a:t>Transformations are helpful in changing the position, size, orientation, shape etc of the object.</a:t>
            </a: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F25EDFD-CFE3-449A-A1DD-81B156D76213}"/>
              </a:ext>
            </a:extLst>
          </p:cNvPr>
          <p:cNvSpPr/>
          <p:nvPr/>
        </p:nvSpPr>
        <p:spPr>
          <a:xfrm>
            <a:off x="8145886" y="2071889"/>
            <a:ext cx="991673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418A545-D40C-4D53-9460-166E61559554}"/>
              </a:ext>
            </a:extLst>
          </p:cNvPr>
          <p:cNvSpPr/>
          <p:nvPr/>
        </p:nvSpPr>
        <p:spPr>
          <a:xfrm>
            <a:off x="10210798" y="2060620"/>
            <a:ext cx="991673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F5233E-9534-4301-9B76-F517893646EB}"/>
              </a:ext>
            </a:extLst>
          </p:cNvPr>
          <p:cNvSpPr/>
          <p:nvPr/>
        </p:nvSpPr>
        <p:spPr>
          <a:xfrm>
            <a:off x="8022462" y="4121240"/>
            <a:ext cx="1493949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B2D61-6E37-463F-B0AB-0FB3837E1719}"/>
              </a:ext>
            </a:extLst>
          </p:cNvPr>
          <p:cNvSpPr/>
          <p:nvPr/>
        </p:nvSpPr>
        <p:spPr>
          <a:xfrm rot="5400000">
            <a:off x="9959661" y="4121242"/>
            <a:ext cx="1493949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41853DDE-36F0-4DE9-90BE-27B3C0EB2A35}"/>
              </a:ext>
            </a:extLst>
          </p:cNvPr>
          <p:cNvSpPr/>
          <p:nvPr/>
        </p:nvSpPr>
        <p:spPr>
          <a:xfrm>
            <a:off x="8402388" y="5908183"/>
            <a:ext cx="495837" cy="57199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6D9859C1-7CAA-4311-9940-33D2122B471D}"/>
              </a:ext>
            </a:extLst>
          </p:cNvPr>
          <p:cNvSpPr/>
          <p:nvPr/>
        </p:nvSpPr>
        <p:spPr>
          <a:xfrm>
            <a:off x="9786868" y="5420932"/>
            <a:ext cx="1839534" cy="1295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C6E5F4-6C0C-4A13-AD5C-E55286E30A91}"/>
              </a:ext>
            </a:extLst>
          </p:cNvPr>
          <p:cNvSpPr/>
          <p:nvPr/>
        </p:nvSpPr>
        <p:spPr>
          <a:xfrm rot="5400000">
            <a:off x="640722" y="5701584"/>
            <a:ext cx="1493949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11FB8E75-3714-4E6E-A68A-71E839B1A4A4}"/>
              </a:ext>
            </a:extLst>
          </p:cNvPr>
          <p:cNvSpPr/>
          <p:nvPr/>
        </p:nvSpPr>
        <p:spPr>
          <a:xfrm>
            <a:off x="2562896" y="5321658"/>
            <a:ext cx="927279" cy="145988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4911F0-B57C-46B9-9CF5-0F2AFF61D97C}"/>
              </a:ext>
            </a:extLst>
          </p:cNvPr>
          <p:cNvCxnSpPr>
            <a:cxnSpLocks/>
          </p:cNvCxnSpPr>
          <p:nvPr/>
        </p:nvCxnSpPr>
        <p:spPr>
          <a:xfrm>
            <a:off x="5615189" y="4958366"/>
            <a:ext cx="35416" cy="18996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3E70D83-0C4D-4FA3-A746-A985CA2EB58B}"/>
              </a:ext>
            </a:extLst>
          </p:cNvPr>
          <p:cNvSpPr/>
          <p:nvPr/>
        </p:nvSpPr>
        <p:spPr>
          <a:xfrm>
            <a:off x="4559121" y="5420932"/>
            <a:ext cx="927279" cy="95411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Partial Circle 16">
            <a:extLst>
              <a:ext uri="{FF2B5EF4-FFF2-40B4-BE49-F238E27FC236}">
                <a16:creationId xmlns:a16="http://schemas.microsoft.com/office/drawing/2014/main" id="{B19B23B7-6F36-46F1-9298-857D935AAA29}"/>
              </a:ext>
            </a:extLst>
          </p:cNvPr>
          <p:cNvSpPr/>
          <p:nvPr/>
        </p:nvSpPr>
        <p:spPr>
          <a:xfrm rot="16200000">
            <a:off x="5863105" y="5420932"/>
            <a:ext cx="927279" cy="95411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023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16DD-9546-4E39-90EF-DA678521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Shearing in X-axis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7F41-95FD-4BB1-81B6-5D28CD87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Shearing in X axis is achieved by using the following shearing equations-</a:t>
            </a:r>
          </a:p>
          <a:p>
            <a:r>
              <a:rPr lang="en-IN" dirty="0" err="1"/>
              <a:t>Xnew</a:t>
            </a:r>
            <a:r>
              <a:rPr lang="en-IN" dirty="0"/>
              <a:t> = </a:t>
            </a:r>
            <a:r>
              <a:rPr lang="en-IN" dirty="0" err="1"/>
              <a:t>Xold</a:t>
            </a:r>
            <a:r>
              <a:rPr lang="en-IN" dirty="0"/>
              <a:t> + </a:t>
            </a:r>
            <a:r>
              <a:rPr lang="en-IN" dirty="0" err="1"/>
              <a:t>Shx</a:t>
            </a:r>
            <a:r>
              <a:rPr lang="en-IN" dirty="0"/>
              <a:t> . </a:t>
            </a:r>
            <a:r>
              <a:rPr lang="en-IN" dirty="0" err="1"/>
              <a:t>Yold</a:t>
            </a:r>
            <a:endParaRPr lang="en-IN" dirty="0"/>
          </a:p>
          <a:p>
            <a:r>
              <a:rPr lang="en-IN" dirty="0" err="1"/>
              <a:t>Ynew</a:t>
            </a:r>
            <a:r>
              <a:rPr lang="en-IN" dirty="0"/>
              <a:t> = </a:t>
            </a:r>
            <a:r>
              <a:rPr lang="en-IN" dirty="0" err="1"/>
              <a:t>Yold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81375-9C97-43E7-A73E-A0CE9F39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274" y="2595769"/>
            <a:ext cx="5668526" cy="29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D509-6722-4331-8720-5D79F6CC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Shearing In y-axis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B8DE-C04C-4657-AD07-102A0383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Shearing in Y axis is achieved by using the following shearing equations-</a:t>
            </a:r>
          </a:p>
          <a:p>
            <a:r>
              <a:rPr lang="en-IN" dirty="0" err="1"/>
              <a:t>Xnew</a:t>
            </a:r>
            <a:r>
              <a:rPr lang="en-IN" dirty="0"/>
              <a:t> = </a:t>
            </a:r>
            <a:r>
              <a:rPr lang="en-IN" dirty="0" err="1"/>
              <a:t>Xold</a:t>
            </a:r>
            <a:endParaRPr lang="en-IN" dirty="0"/>
          </a:p>
          <a:p>
            <a:r>
              <a:rPr lang="en-IN" dirty="0" err="1"/>
              <a:t>Ynew</a:t>
            </a:r>
            <a:r>
              <a:rPr lang="en-IN" dirty="0"/>
              <a:t> = </a:t>
            </a:r>
            <a:r>
              <a:rPr lang="en-IN" dirty="0" err="1"/>
              <a:t>Yold</a:t>
            </a:r>
            <a:r>
              <a:rPr lang="en-IN" dirty="0"/>
              <a:t> + Shy . </a:t>
            </a:r>
            <a:r>
              <a:rPr lang="en-IN" dirty="0" err="1"/>
              <a:t>Xold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CCA95-9D04-45F4-8438-4FD571FDD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56" y="2652920"/>
            <a:ext cx="5522844" cy="279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3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8EBE-B015-4FFD-A678-0749219F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2365-7C55-4324-BAF5-0BEA0361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 triangle with points (1, 1), (0, 0) and (1, 0). Apply shear parameter 2 on X axis and 2 on Y axis and find out the new coordinates of the object.</a:t>
            </a:r>
          </a:p>
          <a:p>
            <a:r>
              <a:rPr lang="en-IN" dirty="0"/>
              <a:t>Given-</a:t>
            </a:r>
          </a:p>
          <a:p>
            <a:pPr lvl="1"/>
            <a:r>
              <a:rPr lang="en-IN" dirty="0"/>
              <a:t>Old corner coordinates of the triangle = A (1, 1), B(0, 0), C(1, 0)</a:t>
            </a:r>
          </a:p>
          <a:p>
            <a:pPr lvl="1"/>
            <a:r>
              <a:rPr lang="en-IN" dirty="0"/>
              <a:t>Shearing parameter towards X direction (</a:t>
            </a:r>
            <a:r>
              <a:rPr lang="en-IN" dirty="0" err="1"/>
              <a:t>Shx</a:t>
            </a:r>
            <a:r>
              <a:rPr lang="en-IN" dirty="0"/>
              <a:t>) = 2</a:t>
            </a:r>
          </a:p>
          <a:p>
            <a:pPr lvl="1"/>
            <a:r>
              <a:rPr lang="en-IN" dirty="0"/>
              <a:t>Shearing parameter towards Y direction (Shy) = 2</a:t>
            </a:r>
          </a:p>
          <a:p>
            <a:pPr lvl="1"/>
            <a:r>
              <a:rPr lang="en-IN" dirty="0"/>
              <a:t>Find A`,B` &amp; C` using the matrices.</a:t>
            </a:r>
          </a:p>
          <a:p>
            <a:pPr lvl="1"/>
            <a:r>
              <a:rPr lang="en-IN" dirty="0"/>
              <a:t>Plot the new co-ordinates for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46170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8322-0F53-4A45-A1D1-06D7798D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09D1-27BA-4628-9B84-4FAE4B7E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2D transformation is a process of </a:t>
            </a:r>
            <a:r>
              <a:rPr lang="en-IN" i="1" dirty="0"/>
              <a:t>modifying and re-positioning </a:t>
            </a:r>
            <a:r>
              <a:rPr lang="en-IN" dirty="0"/>
              <a:t>the existing graphics.</a:t>
            </a:r>
          </a:p>
          <a:p>
            <a:r>
              <a:rPr lang="en-IN" dirty="0"/>
              <a:t>Basic types of transformation – </a:t>
            </a:r>
            <a:r>
              <a:rPr lang="en-IN" dirty="0">
                <a:solidFill>
                  <a:srgbClr val="FF0000"/>
                </a:solidFill>
              </a:rPr>
              <a:t>Translation, Rotation, Scaling</a:t>
            </a:r>
            <a:r>
              <a:rPr lang="en-IN" dirty="0"/>
              <a:t>.</a:t>
            </a:r>
          </a:p>
          <a:p>
            <a:r>
              <a:rPr lang="en-IN" dirty="0"/>
              <a:t>Other types of transformation – </a:t>
            </a:r>
            <a:r>
              <a:rPr lang="en-IN" dirty="0">
                <a:solidFill>
                  <a:srgbClr val="FF0000"/>
                </a:solidFill>
              </a:rPr>
              <a:t>Shear &amp; Reflection.</a:t>
            </a:r>
          </a:p>
          <a:p>
            <a:r>
              <a:rPr lang="en-IN" dirty="0"/>
              <a:t> Translation performs addition.</a:t>
            </a:r>
          </a:p>
          <a:p>
            <a:r>
              <a:rPr lang="en-IN" dirty="0"/>
              <a:t>Rotation multiplies 2X2 matrix with original co-ordinates (Rotation matrix </a:t>
            </a:r>
            <a:r>
              <a:rPr lang="en-IN" dirty="0">
                <a:solidFill>
                  <a:srgbClr val="FF0000"/>
                </a:solidFill>
              </a:rPr>
              <a:t>R</a:t>
            </a:r>
            <a:r>
              <a:rPr lang="en-IN" dirty="0"/>
              <a:t> along with angle </a:t>
            </a:r>
            <a:r>
              <a:rPr lang="en-IN" dirty="0">
                <a:solidFill>
                  <a:srgbClr val="FF0000"/>
                </a:solidFill>
              </a:rPr>
              <a:t>ꝋ</a:t>
            </a:r>
            <a:r>
              <a:rPr lang="en-IN" dirty="0">
                <a:solidFill>
                  <a:schemeClr val="tx2"/>
                </a:solidFill>
              </a:rPr>
              <a:t>)</a:t>
            </a:r>
          </a:p>
          <a:p>
            <a:r>
              <a:rPr lang="en-IN" dirty="0"/>
              <a:t>Scaling multiplies 2X2 matrix with original co-ordinates (Scaling matrix </a:t>
            </a:r>
            <a:r>
              <a:rPr lang="en-IN" dirty="0">
                <a:solidFill>
                  <a:srgbClr val="FF0000"/>
                </a:solidFill>
              </a:rPr>
              <a:t>S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59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E3AAAA-E562-4B18-B8C7-968419E6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56166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F53970-D6DD-477D-B83B-BC58252BC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535E37-B967-466A-8477-0250D2B51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6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9EB4-56E9-45D9-8D2B-37EE6190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cs typeface="Calibri"/>
            </a:endParaRPr>
          </a:p>
        </p:txBody>
      </p:sp>
      <p:graphicFrame>
        <p:nvGraphicFramePr>
          <p:cNvPr id="816" name="Diagram 816">
            <a:extLst>
              <a:ext uri="{FF2B5EF4-FFF2-40B4-BE49-F238E27FC236}">
                <a16:creationId xmlns:a16="http://schemas.microsoft.com/office/drawing/2014/main" id="{30F30D2C-DFF2-4093-8C45-3DD9E810C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567243"/>
              </p:ext>
            </p:extLst>
          </p:nvPr>
        </p:nvGraphicFramePr>
        <p:xfrm>
          <a:off x="-74762" y="377287"/>
          <a:ext cx="12319958" cy="6524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741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1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C579-BC61-47A5-B5F7-336F08C8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89ED-2D52-48C7-B3C4-DFA9F4206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2D Translation is a process of moving an object from one position to another in a two-dimensional plane.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Consider a point object </a:t>
            </a:r>
            <a:r>
              <a:rPr lang="en-IN" dirty="0">
                <a:solidFill>
                  <a:srgbClr val="FF0000"/>
                </a:solidFill>
              </a:rPr>
              <a:t>O</a:t>
            </a:r>
            <a:r>
              <a:rPr lang="en-IN" dirty="0"/>
              <a:t> to be moved from one position to another in a 2D plane.</a:t>
            </a: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0A471C3-80ED-4B3F-86DE-E3B14A633907}"/>
              </a:ext>
            </a:extLst>
          </p:cNvPr>
          <p:cNvSpPr/>
          <p:nvPr/>
        </p:nvSpPr>
        <p:spPr>
          <a:xfrm>
            <a:off x="3189573" y="2933569"/>
            <a:ext cx="991673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39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B482-32B6-4C2E-B538-AF85B5AC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420" y="-213860"/>
            <a:ext cx="4800937" cy="1828800"/>
          </a:xfrm>
        </p:spPr>
        <p:txBody>
          <a:bodyPr anchor="b">
            <a:normAutofit/>
          </a:bodyPr>
          <a:lstStyle/>
          <a:p>
            <a:r>
              <a:rPr lang="en-IN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569C9-4694-49F8-8EEA-DD46E94C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1" y="1252343"/>
            <a:ext cx="5489510" cy="404851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C455-A8BC-414F-A110-3F488AA71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2237793"/>
            <a:ext cx="5264020" cy="32480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/>
              <a:t>Initial coordinates of the object O = (</a:t>
            </a:r>
            <a:r>
              <a:rPr lang="en-IN" sz="1900" dirty="0" err="1"/>
              <a:t>Xold</a:t>
            </a:r>
            <a:r>
              <a:rPr lang="en-IN" sz="1900" dirty="0"/>
              <a:t>, </a:t>
            </a:r>
            <a:r>
              <a:rPr lang="en-IN" sz="1900" dirty="0" err="1"/>
              <a:t>Yold</a:t>
            </a:r>
            <a:r>
              <a:rPr lang="en-IN" sz="19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/>
              <a:t>New coordinates of the object O after translation = (</a:t>
            </a:r>
            <a:r>
              <a:rPr lang="en-IN" sz="1900" dirty="0" err="1"/>
              <a:t>Xnew</a:t>
            </a:r>
            <a:r>
              <a:rPr lang="en-IN" sz="1900" dirty="0"/>
              <a:t>, </a:t>
            </a:r>
            <a:r>
              <a:rPr lang="en-IN" sz="1900" dirty="0" err="1"/>
              <a:t>Ynew</a:t>
            </a:r>
            <a:r>
              <a:rPr lang="en-IN" sz="19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/>
              <a:t>Translation vector or Shift vector = (Tx, 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/>
              <a:t>Given a Translation vector (Tx, 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/>
              <a:t>Tx defines the distance the </a:t>
            </a:r>
            <a:r>
              <a:rPr lang="en-IN" sz="1900" dirty="0" err="1"/>
              <a:t>Xold</a:t>
            </a:r>
            <a:r>
              <a:rPr lang="en-IN" sz="1900" dirty="0"/>
              <a:t> coordinate has to be moved.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/>
              <a:t>Ty defines the distance the </a:t>
            </a:r>
            <a:r>
              <a:rPr lang="en-IN" sz="1900" dirty="0" err="1"/>
              <a:t>Yold</a:t>
            </a:r>
            <a:r>
              <a:rPr lang="en-IN" sz="1900" dirty="0"/>
              <a:t> coordinate has to be moved.</a:t>
            </a:r>
          </a:p>
        </p:txBody>
      </p:sp>
    </p:spTree>
    <p:extLst>
      <p:ext uri="{BB962C8B-B14F-4D97-AF65-F5344CB8AC3E}">
        <p14:creationId xmlns:p14="http://schemas.microsoft.com/office/powerpoint/2010/main" val="409800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FAD7-8780-4CD7-8763-FD3CB9B5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</p:spPr>
        <p:txBody>
          <a:bodyPr anchor="b">
            <a:normAutofit/>
          </a:bodyPr>
          <a:lstStyle/>
          <a:p>
            <a:r>
              <a:rPr lang="en-IN" dirty="0"/>
              <a:t>Matrix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679D4-68DE-44EC-9B07-506B9B51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195" y="1987419"/>
            <a:ext cx="9332609" cy="4483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578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A956-A4A5-4993-AD7F-A9F3F1129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44557"/>
            <a:ext cx="9372600" cy="61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Problem-01:</a:t>
            </a:r>
          </a:p>
          <a:p>
            <a:r>
              <a:rPr lang="en-IN" dirty="0"/>
              <a:t>Given a circle C with radius 10 and </a:t>
            </a:r>
            <a:r>
              <a:rPr lang="en-IN"/>
              <a:t>center</a:t>
            </a:r>
            <a:r>
              <a:rPr lang="en-IN" dirty="0"/>
              <a:t> coordinates (1, 4). Apply the translation with distance 5 towards X axis and 1 towards Y axis. Obtain the new coordinates of C without changing its radius.</a:t>
            </a:r>
          </a:p>
          <a:p>
            <a:r>
              <a:rPr lang="en-IN" dirty="0"/>
              <a:t>Solution: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E5EB3-924F-43FA-9FB7-F93EB5C9D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49" y="2399058"/>
            <a:ext cx="5399433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9CF4-621E-4D3B-90EE-D7622345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 for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3330-56FD-4A52-81F7-484B420D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 square with coordinate points A(0, 3), B(3, 3), C(3, 0), D(0, 0). Apply the translation with distance 1 towards X axis and 1 towards Y axis. Obtain the new coordinates of the square.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37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41B05B-C56A-4F68-A6B7-AD1B40BCA792}"/>
</file>

<file path=customXml/itemProps2.xml><?xml version="1.0" encoding="utf-8"?>
<ds:datastoreItem xmlns:ds="http://schemas.openxmlformats.org/officeDocument/2006/customXml" ds:itemID="{E76CC465-AFDB-448A-A6BB-21F732EB8E4D}"/>
</file>

<file path=customXml/itemProps3.xml><?xml version="1.0" encoding="utf-8"?>
<ds:datastoreItem xmlns:ds="http://schemas.openxmlformats.org/officeDocument/2006/customXml" ds:itemID="{1277C24E-8959-495E-AA20-8D3243F3DC29}"/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4220</TotalTime>
  <Words>1389</Words>
  <Application>Microsoft Office PowerPoint</Application>
  <PresentationFormat>Widescreen</PresentationFormat>
  <Paragraphs>149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Wireframe Building 16x9</vt:lpstr>
      <vt:lpstr>2D Transformation</vt:lpstr>
      <vt:lpstr>What is 2D transformation?</vt:lpstr>
      <vt:lpstr>What is 2D transformation?</vt:lpstr>
      <vt:lpstr>PowerPoint Presentation</vt:lpstr>
      <vt:lpstr>Translation</vt:lpstr>
      <vt:lpstr>Example</vt:lpstr>
      <vt:lpstr>Matrix Representation</vt:lpstr>
      <vt:lpstr>PowerPoint Presentation</vt:lpstr>
      <vt:lpstr>Sum for practice</vt:lpstr>
      <vt:lpstr>Rotation</vt:lpstr>
      <vt:lpstr>Matrix representation</vt:lpstr>
      <vt:lpstr>Example</vt:lpstr>
      <vt:lpstr>Sum for practice</vt:lpstr>
      <vt:lpstr>scaling</vt:lpstr>
      <vt:lpstr>example</vt:lpstr>
      <vt:lpstr>Matrix representation</vt:lpstr>
      <vt:lpstr>Example</vt:lpstr>
      <vt:lpstr>Sum for practice</vt:lpstr>
      <vt:lpstr>recap</vt:lpstr>
      <vt:lpstr>Other Transformations</vt:lpstr>
      <vt:lpstr>Reflection</vt:lpstr>
      <vt:lpstr>PowerPoint Presentation</vt:lpstr>
      <vt:lpstr>Reflection on X-axis</vt:lpstr>
      <vt:lpstr>Reflection on Y-axis</vt:lpstr>
      <vt:lpstr>Example</vt:lpstr>
      <vt:lpstr>Sum for practice</vt:lpstr>
      <vt:lpstr>shear</vt:lpstr>
      <vt:lpstr>shear</vt:lpstr>
      <vt:lpstr>Shear</vt:lpstr>
      <vt:lpstr>Shearing in X-axis</vt:lpstr>
      <vt:lpstr>Shearing In y-axis</vt:lpstr>
      <vt:lpstr>example</vt:lpstr>
      <vt:lpstr>summary</vt:lpstr>
      <vt:lpstr>Quiz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Madhavi Amondkar</dc:creator>
  <cp:lastModifiedBy>Madhavi Amondkar</cp:lastModifiedBy>
  <cp:revision>37</cp:revision>
  <dcterms:created xsi:type="dcterms:W3CDTF">2021-02-02T04:14:40Z</dcterms:created>
  <dcterms:modified xsi:type="dcterms:W3CDTF">2021-02-11T04:24:10Z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Order">
    <vt:r8>1574900</vt:r8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</Properties>
</file>