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2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1"/>
  </p:notesMasterIdLst>
  <p:sldIdLst>
    <p:sldId id="256" r:id="rId2"/>
    <p:sldId id="257" r:id="rId3"/>
    <p:sldId id="271" r:id="rId4"/>
    <p:sldId id="268" r:id="rId5"/>
    <p:sldId id="269" r:id="rId6"/>
    <p:sldId id="276" r:id="rId7"/>
    <p:sldId id="277" r:id="rId8"/>
    <p:sldId id="278" r:id="rId9"/>
    <p:sldId id="279" r:id="rId10"/>
    <p:sldId id="281" r:id="rId11"/>
    <p:sldId id="283" r:id="rId12"/>
    <p:sldId id="280" r:id="rId13"/>
    <p:sldId id="296" r:id="rId14"/>
    <p:sldId id="284" r:id="rId15"/>
    <p:sldId id="285" r:id="rId16"/>
    <p:sldId id="286" r:id="rId17"/>
    <p:sldId id="295" r:id="rId18"/>
    <p:sldId id="298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00151-C03B-4162-AE2A-F1BA76B9F34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E2730A-1D08-4F0B-83B9-45F3A7B19348}">
      <dgm:prSet/>
      <dgm:spPr/>
      <dgm:t>
        <a:bodyPr/>
        <a:lstStyle/>
        <a:p>
          <a:r>
            <a:rPr lang="en-IN" dirty="0"/>
            <a:t>Skewness</a:t>
          </a:r>
          <a:endParaRPr lang="en-US" dirty="0"/>
        </a:p>
      </dgm:t>
    </dgm:pt>
    <dgm:pt modelId="{A3399EFA-739A-4B38-87C3-F1FD7574BC12}" type="parTrans" cxnId="{963728AC-D2E3-4AE1-ABC9-87481E06AD3E}">
      <dgm:prSet/>
      <dgm:spPr/>
      <dgm:t>
        <a:bodyPr/>
        <a:lstStyle/>
        <a:p>
          <a:endParaRPr lang="en-US"/>
        </a:p>
      </dgm:t>
    </dgm:pt>
    <dgm:pt modelId="{D4C439FA-BDC2-4555-98E7-14E27216AF27}" type="sibTrans" cxnId="{963728AC-D2E3-4AE1-ABC9-87481E06AD3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F8B534F-75D2-49F3-9DC5-004B35110C18}">
      <dgm:prSet/>
      <dgm:spPr/>
      <dgm:t>
        <a:bodyPr/>
        <a:lstStyle/>
        <a:p>
          <a:r>
            <a:rPr lang="en-US" dirty="0"/>
            <a:t>Raw Moments</a:t>
          </a:r>
        </a:p>
      </dgm:t>
    </dgm:pt>
    <dgm:pt modelId="{3600C233-E443-4251-8ECE-98CDAFE94062}" type="parTrans" cxnId="{6F7A481E-48A5-46CD-BD50-D4A8F827A042}">
      <dgm:prSet/>
      <dgm:spPr/>
      <dgm:t>
        <a:bodyPr/>
        <a:lstStyle/>
        <a:p>
          <a:endParaRPr lang="en-IN"/>
        </a:p>
      </dgm:t>
    </dgm:pt>
    <dgm:pt modelId="{C69CC703-B950-4339-AD58-1957AF6741CB}" type="sibTrans" cxnId="{6F7A481E-48A5-46CD-BD50-D4A8F827A042}">
      <dgm:prSet phldrT="1" phldr="0"/>
      <dgm:spPr/>
      <dgm:t>
        <a:bodyPr/>
        <a:lstStyle/>
        <a:p>
          <a:r>
            <a:rPr lang="en-IN"/>
            <a:t>1</a:t>
          </a:r>
        </a:p>
      </dgm:t>
    </dgm:pt>
    <dgm:pt modelId="{0072781B-829E-427D-A328-FD7744A40C5D}">
      <dgm:prSet/>
      <dgm:spPr/>
      <dgm:t>
        <a:bodyPr/>
        <a:lstStyle/>
        <a:p>
          <a:r>
            <a:rPr lang="en-US" dirty="0"/>
            <a:t>Central Moments</a:t>
          </a:r>
        </a:p>
      </dgm:t>
    </dgm:pt>
    <dgm:pt modelId="{7B552080-0576-4B05-870D-CD0E6183B608}" type="parTrans" cxnId="{9B6B50D6-CE5D-4305-9E7D-E54299A49EA9}">
      <dgm:prSet/>
      <dgm:spPr/>
      <dgm:t>
        <a:bodyPr/>
        <a:lstStyle/>
        <a:p>
          <a:endParaRPr lang="en-IN"/>
        </a:p>
      </dgm:t>
    </dgm:pt>
    <dgm:pt modelId="{C5675D76-3C85-4F37-A9FC-50F8FC32EDEF}" type="sibTrans" cxnId="{9B6B50D6-CE5D-4305-9E7D-E54299A49EA9}">
      <dgm:prSet/>
      <dgm:spPr/>
      <dgm:t>
        <a:bodyPr/>
        <a:lstStyle/>
        <a:p>
          <a:endParaRPr lang="en-IN"/>
        </a:p>
      </dgm:t>
    </dgm:pt>
    <dgm:pt modelId="{DCEE59B3-D07D-4F03-9A4C-CAFD91EDEF54}">
      <dgm:prSet/>
      <dgm:spPr/>
      <dgm:t>
        <a:bodyPr/>
        <a:lstStyle/>
        <a:p>
          <a:r>
            <a:rPr lang="en-US" dirty="0"/>
            <a:t>Positively skewed</a:t>
          </a:r>
        </a:p>
      </dgm:t>
    </dgm:pt>
    <dgm:pt modelId="{9DD76E1E-BD48-44E5-A43F-7BF384858073}" type="parTrans" cxnId="{D95C3D71-E3D1-45CB-9EED-64DF0495647F}">
      <dgm:prSet/>
      <dgm:spPr/>
      <dgm:t>
        <a:bodyPr/>
        <a:lstStyle/>
        <a:p>
          <a:endParaRPr lang="en-IN"/>
        </a:p>
      </dgm:t>
    </dgm:pt>
    <dgm:pt modelId="{B4CD5683-2BF7-48C4-857F-5B1C34EA2A32}" type="sibTrans" cxnId="{D95C3D71-E3D1-45CB-9EED-64DF0495647F}">
      <dgm:prSet/>
      <dgm:spPr/>
      <dgm:t>
        <a:bodyPr/>
        <a:lstStyle/>
        <a:p>
          <a:endParaRPr lang="en-IN"/>
        </a:p>
      </dgm:t>
    </dgm:pt>
    <dgm:pt modelId="{6D9A3E23-7181-4FAA-9CFB-B8C648EE2893}">
      <dgm:prSet/>
      <dgm:spPr/>
      <dgm:t>
        <a:bodyPr/>
        <a:lstStyle/>
        <a:p>
          <a:r>
            <a:rPr lang="en-US" dirty="0"/>
            <a:t>Negatively skewed</a:t>
          </a:r>
        </a:p>
      </dgm:t>
    </dgm:pt>
    <dgm:pt modelId="{D2667B2D-5F9B-4773-A18B-8E849F416FD5}" type="parTrans" cxnId="{6A034597-7B07-4CB2-9C9B-2E1242F91DBB}">
      <dgm:prSet/>
      <dgm:spPr/>
      <dgm:t>
        <a:bodyPr/>
        <a:lstStyle/>
        <a:p>
          <a:endParaRPr lang="en-IN"/>
        </a:p>
      </dgm:t>
    </dgm:pt>
    <dgm:pt modelId="{5D4C1623-6085-4FA4-AA82-20F65639B00E}" type="sibTrans" cxnId="{6A034597-7B07-4CB2-9C9B-2E1242F91DBB}">
      <dgm:prSet/>
      <dgm:spPr/>
      <dgm:t>
        <a:bodyPr/>
        <a:lstStyle/>
        <a:p>
          <a:endParaRPr lang="en-IN"/>
        </a:p>
      </dgm:t>
    </dgm:pt>
    <dgm:pt modelId="{70CB92AA-8B4D-40F8-B266-F7CCEDFB1A20}">
      <dgm:prSet/>
      <dgm:spPr/>
      <dgm:t>
        <a:bodyPr/>
        <a:lstStyle/>
        <a:p>
          <a:r>
            <a:rPr lang="en-US" dirty="0"/>
            <a:t>Kurtosis</a:t>
          </a:r>
        </a:p>
      </dgm:t>
    </dgm:pt>
    <dgm:pt modelId="{0F77C621-7E4A-4E46-B68B-68253C4A02FE}" type="parTrans" cxnId="{0FA50BD5-09C8-43FA-A351-DDF356940DFC}">
      <dgm:prSet/>
      <dgm:spPr/>
      <dgm:t>
        <a:bodyPr/>
        <a:lstStyle/>
        <a:p>
          <a:endParaRPr lang="en-IN"/>
        </a:p>
      </dgm:t>
    </dgm:pt>
    <dgm:pt modelId="{C9DA8A36-3DC9-4A86-B2B5-72F47DC1D4EC}" type="sibTrans" cxnId="{0FA50BD5-09C8-43FA-A351-DDF356940DFC}">
      <dgm:prSet phldrT="3" phldr="0"/>
      <dgm:spPr/>
      <dgm:t>
        <a:bodyPr/>
        <a:lstStyle/>
        <a:p>
          <a:r>
            <a:rPr lang="en-IN"/>
            <a:t>3</a:t>
          </a:r>
        </a:p>
      </dgm:t>
    </dgm:pt>
    <dgm:pt modelId="{F9C6489D-5F17-4EA7-8B26-45056D7237C4}">
      <dgm:prSet/>
      <dgm:spPr/>
      <dgm:t>
        <a:bodyPr/>
        <a:lstStyle/>
        <a:p>
          <a:r>
            <a:rPr lang="en-US" dirty="0"/>
            <a:t>Leptokurtic</a:t>
          </a:r>
        </a:p>
      </dgm:t>
    </dgm:pt>
    <dgm:pt modelId="{BFF762F8-BF3C-4598-8876-BC46AEBEFE76}" type="parTrans" cxnId="{ABA4759C-14E0-4DA9-945C-77665692FB53}">
      <dgm:prSet/>
      <dgm:spPr/>
      <dgm:t>
        <a:bodyPr/>
        <a:lstStyle/>
        <a:p>
          <a:endParaRPr lang="en-IN"/>
        </a:p>
      </dgm:t>
    </dgm:pt>
    <dgm:pt modelId="{B9EAC6E7-1C8E-4DE2-9ABB-4EBF55FA00E6}" type="sibTrans" cxnId="{ABA4759C-14E0-4DA9-945C-77665692FB53}">
      <dgm:prSet phldrT="4" phldr="0"/>
      <dgm:spPr/>
    </dgm:pt>
    <dgm:pt modelId="{5702C943-66A7-4016-9D98-F30720F93028}">
      <dgm:prSet/>
      <dgm:spPr/>
      <dgm:t>
        <a:bodyPr/>
        <a:lstStyle/>
        <a:p>
          <a:r>
            <a:rPr lang="en-US" dirty="0"/>
            <a:t>Mesokurtic</a:t>
          </a:r>
        </a:p>
      </dgm:t>
    </dgm:pt>
    <dgm:pt modelId="{559B10D1-97CA-4637-BC68-6CFB73BD8B14}" type="parTrans" cxnId="{DFB5BEB0-DD7B-4A19-9B63-8660C8A54281}">
      <dgm:prSet/>
      <dgm:spPr/>
      <dgm:t>
        <a:bodyPr/>
        <a:lstStyle/>
        <a:p>
          <a:endParaRPr lang="en-IN"/>
        </a:p>
      </dgm:t>
    </dgm:pt>
    <dgm:pt modelId="{70727ECF-8605-4D39-99F0-B030FD3ED5EC}" type="sibTrans" cxnId="{DFB5BEB0-DD7B-4A19-9B63-8660C8A54281}">
      <dgm:prSet/>
      <dgm:spPr/>
      <dgm:t>
        <a:bodyPr/>
        <a:lstStyle/>
        <a:p>
          <a:endParaRPr lang="en-IN"/>
        </a:p>
      </dgm:t>
    </dgm:pt>
    <dgm:pt modelId="{C83223BE-2AE7-41AA-8303-41B1D3BB16FD}">
      <dgm:prSet/>
      <dgm:spPr/>
      <dgm:t>
        <a:bodyPr/>
        <a:lstStyle/>
        <a:p>
          <a:r>
            <a:rPr lang="en-US" dirty="0"/>
            <a:t>Platykurtic</a:t>
          </a:r>
        </a:p>
      </dgm:t>
    </dgm:pt>
    <dgm:pt modelId="{FE718FC6-229F-41A5-AF86-061053D3DAB8}" type="parTrans" cxnId="{2C373191-25AD-45FF-9D20-773EF792252C}">
      <dgm:prSet/>
      <dgm:spPr/>
      <dgm:t>
        <a:bodyPr/>
        <a:lstStyle/>
        <a:p>
          <a:endParaRPr lang="en-IN"/>
        </a:p>
      </dgm:t>
    </dgm:pt>
    <dgm:pt modelId="{AA305F55-AB27-4FA2-81AD-2C68E2916377}" type="sibTrans" cxnId="{2C373191-25AD-45FF-9D20-773EF792252C}">
      <dgm:prSet/>
      <dgm:spPr/>
      <dgm:t>
        <a:bodyPr/>
        <a:lstStyle/>
        <a:p>
          <a:endParaRPr lang="en-IN"/>
        </a:p>
      </dgm:t>
    </dgm:pt>
    <dgm:pt modelId="{25493CC4-6E8D-4F68-A38F-4EC856B07C5C}">
      <dgm:prSet/>
      <dgm:spPr/>
      <dgm:t>
        <a:bodyPr/>
        <a:lstStyle/>
        <a:p>
          <a:r>
            <a:rPr lang="en-US" dirty="0"/>
            <a:t>Raw Moments</a:t>
          </a:r>
        </a:p>
      </dgm:t>
    </dgm:pt>
    <dgm:pt modelId="{4380BF22-3772-4683-BCF5-D92B5031CE61}" type="parTrans" cxnId="{7813B373-E04B-4426-B2E7-7831A96DC413}">
      <dgm:prSet/>
      <dgm:spPr/>
      <dgm:t>
        <a:bodyPr/>
        <a:lstStyle/>
        <a:p>
          <a:endParaRPr lang="en-IN"/>
        </a:p>
      </dgm:t>
    </dgm:pt>
    <dgm:pt modelId="{D884083B-1ED6-44FA-AB9C-7CA2918DEB6E}" type="sibTrans" cxnId="{7813B373-E04B-4426-B2E7-7831A96DC413}">
      <dgm:prSet/>
      <dgm:spPr/>
      <dgm:t>
        <a:bodyPr/>
        <a:lstStyle/>
        <a:p>
          <a:endParaRPr lang="en-IN"/>
        </a:p>
      </dgm:t>
    </dgm:pt>
    <dgm:pt modelId="{8A0AFB88-40B8-4ECB-A223-F267BD5C93EE}" type="pres">
      <dgm:prSet presAssocID="{8D400151-C03B-4162-AE2A-F1BA76B9F343}" presName="Name0" presStyleCnt="0">
        <dgm:presLayoutVars>
          <dgm:animLvl val="lvl"/>
          <dgm:resizeHandles val="exact"/>
        </dgm:presLayoutVars>
      </dgm:prSet>
      <dgm:spPr/>
    </dgm:pt>
    <dgm:pt modelId="{43A5795F-E3B3-4B89-B926-21CE19D98297}" type="pres">
      <dgm:prSet presAssocID="{6F8B534F-75D2-49F3-9DC5-004B35110C18}" presName="compositeNode" presStyleCnt="0">
        <dgm:presLayoutVars>
          <dgm:bulletEnabled val="1"/>
        </dgm:presLayoutVars>
      </dgm:prSet>
      <dgm:spPr/>
    </dgm:pt>
    <dgm:pt modelId="{ACA14271-230B-4217-AB8D-2C884CA30117}" type="pres">
      <dgm:prSet presAssocID="{6F8B534F-75D2-49F3-9DC5-004B35110C18}" presName="bgRect" presStyleLbl="bgAccFollowNode1" presStyleIdx="0" presStyleCnt="3"/>
      <dgm:spPr/>
    </dgm:pt>
    <dgm:pt modelId="{02D2E92C-A3EB-45F0-BA28-6DC756057550}" type="pres">
      <dgm:prSet presAssocID="{C69CC703-B950-4339-AD58-1957AF6741C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3BCC85F-5F67-467B-BD67-C58ADDF0CEC2}" type="pres">
      <dgm:prSet presAssocID="{6F8B534F-75D2-49F3-9DC5-004B35110C18}" presName="bottomLine" presStyleLbl="alignNode1" presStyleIdx="1" presStyleCnt="6">
        <dgm:presLayoutVars/>
      </dgm:prSet>
      <dgm:spPr/>
    </dgm:pt>
    <dgm:pt modelId="{C6CE25AF-DC55-4845-A497-642A50C7663F}" type="pres">
      <dgm:prSet presAssocID="{6F8B534F-75D2-49F3-9DC5-004B35110C18}" presName="nodeText" presStyleLbl="bgAccFollowNode1" presStyleIdx="0" presStyleCnt="3">
        <dgm:presLayoutVars>
          <dgm:bulletEnabled val="1"/>
        </dgm:presLayoutVars>
      </dgm:prSet>
      <dgm:spPr/>
    </dgm:pt>
    <dgm:pt modelId="{4C1B383E-ADBE-4492-B534-7F3D8805D915}" type="pres">
      <dgm:prSet presAssocID="{C69CC703-B950-4339-AD58-1957AF6741CB}" presName="sibTrans" presStyleCnt="0"/>
      <dgm:spPr/>
    </dgm:pt>
    <dgm:pt modelId="{79F331FF-00F9-4BAC-B77B-042152ABCB08}" type="pres">
      <dgm:prSet presAssocID="{62E2730A-1D08-4F0B-83B9-45F3A7B19348}" presName="compositeNode" presStyleCnt="0">
        <dgm:presLayoutVars>
          <dgm:bulletEnabled val="1"/>
        </dgm:presLayoutVars>
      </dgm:prSet>
      <dgm:spPr/>
    </dgm:pt>
    <dgm:pt modelId="{4E1B199B-FC96-4B0A-A95F-A880947A9430}" type="pres">
      <dgm:prSet presAssocID="{62E2730A-1D08-4F0B-83B9-45F3A7B19348}" presName="bgRect" presStyleLbl="bgAccFollowNode1" presStyleIdx="1" presStyleCnt="3"/>
      <dgm:spPr/>
    </dgm:pt>
    <dgm:pt modelId="{3733BEED-85EC-4FD9-AF6C-7D88B84128D7}" type="pres">
      <dgm:prSet presAssocID="{D4C439FA-BDC2-4555-98E7-14E27216AF2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C2457C0-0D9F-4AE5-820F-7F9130169031}" type="pres">
      <dgm:prSet presAssocID="{62E2730A-1D08-4F0B-83B9-45F3A7B19348}" presName="bottomLine" presStyleLbl="alignNode1" presStyleIdx="3" presStyleCnt="6">
        <dgm:presLayoutVars/>
      </dgm:prSet>
      <dgm:spPr/>
    </dgm:pt>
    <dgm:pt modelId="{DF65525C-257C-4953-82B3-F34EDF9D54E2}" type="pres">
      <dgm:prSet presAssocID="{62E2730A-1D08-4F0B-83B9-45F3A7B19348}" presName="nodeText" presStyleLbl="bgAccFollowNode1" presStyleIdx="1" presStyleCnt="3">
        <dgm:presLayoutVars>
          <dgm:bulletEnabled val="1"/>
        </dgm:presLayoutVars>
      </dgm:prSet>
      <dgm:spPr/>
    </dgm:pt>
    <dgm:pt modelId="{61F6475B-BD79-4653-910B-4E7B00B965E0}" type="pres">
      <dgm:prSet presAssocID="{D4C439FA-BDC2-4555-98E7-14E27216AF27}" presName="sibTrans" presStyleCnt="0"/>
      <dgm:spPr/>
    </dgm:pt>
    <dgm:pt modelId="{ADBA638E-B48F-4E19-A15B-8E767AE531D5}" type="pres">
      <dgm:prSet presAssocID="{70CB92AA-8B4D-40F8-B266-F7CCEDFB1A20}" presName="compositeNode" presStyleCnt="0">
        <dgm:presLayoutVars>
          <dgm:bulletEnabled val="1"/>
        </dgm:presLayoutVars>
      </dgm:prSet>
      <dgm:spPr/>
    </dgm:pt>
    <dgm:pt modelId="{7508EB4B-E34B-42DA-A7B6-655B115367EE}" type="pres">
      <dgm:prSet presAssocID="{70CB92AA-8B4D-40F8-B266-F7CCEDFB1A20}" presName="bgRect" presStyleLbl="bgAccFollowNode1" presStyleIdx="2" presStyleCnt="3"/>
      <dgm:spPr/>
    </dgm:pt>
    <dgm:pt modelId="{24EABA40-9E58-46EF-B2C9-008C28089020}" type="pres">
      <dgm:prSet presAssocID="{C9DA8A36-3DC9-4A86-B2B5-72F47DC1D4E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7BE1BA9-469C-44B0-A666-F8CC7FD9E1F9}" type="pres">
      <dgm:prSet presAssocID="{70CB92AA-8B4D-40F8-B266-F7CCEDFB1A20}" presName="bottomLine" presStyleLbl="alignNode1" presStyleIdx="5" presStyleCnt="6">
        <dgm:presLayoutVars/>
      </dgm:prSet>
      <dgm:spPr/>
    </dgm:pt>
    <dgm:pt modelId="{4936244B-3F2D-408D-901B-74453808AAD5}" type="pres">
      <dgm:prSet presAssocID="{70CB92AA-8B4D-40F8-B266-F7CCEDFB1A2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75A4E00-3D75-49A8-9CD0-E2E83C9C1EE7}" type="presOf" srcId="{C83223BE-2AE7-41AA-8303-41B1D3BB16FD}" destId="{4936244B-3F2D-408D-901B-74453808AAD5}" srcOrd="0" destOrd="3" presId="urn:microsoft.com/office/officeart/2016/7/layout/BasicLinearProcessNumbered"/>
    <dgm:cxn modelId="{D8ABDE01-6C95-4800-ADD6-22D91B1EDA72}" type="presOf" srcId="{F9C6489D-5F17-4EA7-8B26-45056D7237C4}" destId="{4936244B-3F2D-408D-901B-74453808AAD5}" srcOrd="0" destOrd="1" presId="urn:microsoft.com/office/officeart/2016/7/layout/BasicLinearProcessNumbered"/>
    <dgm:cxn modelId="{845A5915-303A-413E-A49E-65A6F99ED11A}" type="presOf" srcId="{8D400151-C03B-4162-AE2A-F1BA76B9F343}" destId="{8A0AFB88-40B8-4ECB-A223-F267BD5C93EE}" srcOrd="0" destOrd="0" presId="urn:microsoft.com/office/officeart/2016/7/layout/BasicLinearProcessNumbered"/>
    <dgm:cxn modelId="{F8CB231B-2B1A-4514-B6D4-38CEDAFE3F71}" type="presOf" srcId="{25493CC4-6E8D-4F68-A38F-4EC856B07C5C}" destId="{C6CE25AF-DC55-4845-A497-642A50C7663F}" srcOrd="0" destOrd="1" presId="urn:microsoft.com/office/officeart/2016/7/layout/BasicLinearProcessNumbered"/>
    <dgm:cxn modelId="{6F7A481E-48A5-46CD-BD50-D4A8F827A042}" srcId="{8D400151-C03B-4162-AE2A-F1BA76B9F343}" destId="{6F8B534F-75D2-49F3-9DC5-004B35110C18}" srcOrd="0" destOrd="0" parTransId="{3600C233-E443-4251-8ECE-98CDAFE94062}" sibTransId="{C69CC703-B950-4339-AD58-1957AF6741CB}"/>
    <dgm:cxn modelId="{7CBC195C-84DC-4BB8-B489-E8AEC121685B}" type="presOf" srcId="{0072781B-829E-427D-A328-FD7744A40C5D}" destId="{C6CE25AF-DC55-4845-A497-642A50C7663F}" srcOrd="0" destOrd="2" presId="urn:microsoft.com/office/officeart/2016/7/layout/BasicLinearProcessNumbered"/>
    <dgm:cxn modelId="{A05F4966-E376-4EFF-B5A7-99971F92944A}" type="presOf" srcId="{62E2730A-1D08-4F0B-83B9-45F3A7B19348}" destId="{DF65525C-257C-4953-82B3-F34EDF9D54E2}" srcOrd="1" destOrd="0" presId="urn:microsoft.com/office/officeart/2016/7/layout/BasicLinearProcessNumbered"/>
    <dgm:cxn modelId="{D136186B-5669-41A3-83C3-9D955BEF2301}" type="presOf" srcId="{C9DA8A36-3DC9-4A86-B2B5-72F47DC1D4EC}" destId="{24EABA40-9E58-46EF-B2C9-008C28089020}" srcOrd="0" destOrd="0" presId="urn:microsoft.com/office/officeart/2016/7/layout/BasicLinearProcessNumbered"/>
    <dgm:cxn modelId="{D95C3D71-E3D1-45CB-9EED-64DF0495647F}" srcId="{62E2730A-1D08-4F0B-83B9-45F3A7B19348}" destId="{DCEE59B3-D07D-4F03-9A4C-CAFD91EDEF54}" srcOrd="0" destOrd="0" parTransId="{9DD76E1E-BD48-44E5-A43F-7BF384858073}" sibTransId="{B4CD5683-2BF7-48C4-857F-5B1C34EA2A32}"/>
    <dgm:cxn modelId="{7813B373-E04B-4426-B2E7-7831A96DC413}" srcId="{6F8B534F-75D2-49F3-9DC5-004B35110C18}" destId="{25493CC4-6E8D-4F68-A38F-4EC856B07C5C}" srcOrd="0" destOrd="0" parTransId="{4380BF22-3772-4683-BCF5-D92B5031CE61}" sibTransId="{D884083B-1ED6-44FA-AB9C-7CA2918DEB6E}"/>
    <dgm:cxn modelId="{D093B853-735F-459B-BBC4-117A71E230CE}" type="presOf" srcId="{6D9A3E23-7181-4FAA-9CFB-B8C648EE2893}" destId="{DF65525C-257C-4953-82B3-F34EDF9D54E2}" srcOrd="0" destOrd="2" presId="urn:microsoft.com/office/officeart/2016/7/layout/BasicLinearProcessNumbered"/>
    <dgm:cxn modelId="{4AAFA557-E93A-4473-A0F0-6525C825D2BF}" type="presOf" srcId="{5702C943-66A7-4016-9D98-F30720F93028}" destId="{4936244B-3F2D-408D-901B-74453808AAD5}" srcOrd="0" destOrd="2" presId="urn:microsoft.com/office/officeart/2016/7/layout/BasicLinearProcessNumbered"/>
    <dgm:cxn modelId="{99484559-E6B6-45C1-8235-6BC693F92CC1}" type="presOf" srcId="{C69CC703-B950-4339-AD58-1957AF6741CB}" destId="{02D2E92C-A3EB-45F0-BA28-6DC756057550}" srcOrd="0" destOrd="0" presId="urn:microsoft.com/office/officeart/2016/7/layout/BasicLinearProcessNumbered"/>
    <dgm:cxn modelId="{2C373191-25AD-45FF-9D20-773EF792252C}" srcId="{70CB92AA-8B4D-40F8-B266-F7CCEDFB1A20}" destId="{C83223BE-2AE7-41AA-8303-41B1D3BB16FD}" srcOrd="2" destOrd="0" parTransId="{FE718FC6-229F-41A5-AF86-061053D3DAB8}" sibTransId="{AA305F55-AB27-4FA2-81AD-2C68E2916377}"/>
    <dgm:cxn modelId="{6A034597-7B07-4CB2-9C9B-2E1242F91DBB}" srcId="{62E2730A-1D08-4F0B-83B9-45F3A7B19348}" destId="{6D9A3E23-7181-4FAA-9CFB-B8C648EE2893}" srcOrd="1" destOrd="0" parTransId="{D2667B2D-5F9B-4773-A18B-8E849F416FD5}" sibTransId="{5D4C1623-6085-4FA4-AA82-20F65639B00E}"/>
    <dgm:cxn modelId="{ABA4759C-14E0-4DA9-945C-77665692FB53}" srcId="{70CB92AA-8B4D-40F8-B266-F7CCEDFB1A20}" destId="{F9C6489D-5F17-4EA7-8B26-45056D7237C4}" srcOrd="0" destOrd="0" parTransId="{BFF762F8-BF3C-4598-8876-BC46AEBEFE76}" sibTransId="{B9EAC6E7-1C8E-4DE2-9ABB-4EBF55FA00E6}"/>
    <dgm:cxn modelId="{6A02F0A0-5F39-4FEB-8CD4-28F01520E3F8}" type="presOf" srcId="{70CB92AA-8B4D-40F8-B266-F7CCEDFB1A20}" destId="{4936244B-3F2D-408D-901B-74453808AAD5}" srcOrd="1" destOrd="0" presId="urn:microsoft.com/office/officeart/2016/7/layout/BasicLinearProcessNumbered"/>
    <dgm:cxn modelId="{906B5CA3-6D08-41D2-9CF6-3A63756C4381}" type="presOf" srcId="{6F8B534F-75D2-49F3-9DC5-004B35110C18}" destId="{ACA14271-230B-4217-AB8D-2C884CA30117}" srcOrd="0" destOrd="0" presId="urn:microsoft.com/office/officeart/2016/7/layout/BasicLinearProcessNumbered"/>
    <dgm:cxn modelId="{106FB3A6-3351-482E-B2E3-7864F766A157}" type="presOf" srcId="{D4C439FA-BDC2-4555-98E7-14E27216AF27}" destId="{3733BEED-85EC-4FD9-AF6C-7D88B84128D7}" srcOrd="0" destOrd="0" presId="urn:microsoft.com/office/officeart/2016/7/layout/BasicLinearProcessNumbered"/>
    <dgm:cxn modelId="{39A451A9-7634-4D7E-A5CE-558BA9B678FB}" type="presOf" srcId="{70CB92AA-8B4D-40F8-B266-F7CCEDFB1A20}" destId="{7508EB4B-E34B-42DA-A7B6-655B115367EE}" srcOrd="0" destOrd="0" presId="urn:microsoft.com/office/officeart/2016/7/layout/BasicLinearProcessNumbered"/>
    <dgm:cxn modelId="{963728AC-D2E3-4AE1-ABC9-87481E06AD3E}" srcId="{8D400151-C03B-4162-AE2A-F1BA76B9F343}" destId="{62E2730A-1D08-4F0B-83B9-45F3A7B19348}" srcOrd="1" destOrd="0" parTransId="{A3399EFA-739A-4B38-87C3-F1FD7574BC12}" sibTransId="{D4C439FA-BDC2-4555-98E7-14E27216AF27}"/>
    <dgm:cxn modelId="{DFB5BEB0-DD7B-4A19-9B63-8660C8A54281}" srcId="{70CB92AA-8B4D-40F8-B266-F7CCEDFB1A20}" destId="{5702C943-66A7-4016-9D98-F30720F93028}" srcOrd="1" destOrd="0" parTransId="{559B10D1-97CA-4637-BC68-6CFB73BD8B14}" sibTransId="{70727ECF-8605-4D39-99F0-B030FD3ED5EC}"/>
    <dgm:cxn modelId="{18C8F4C2-FF1E-4F12-AB63-E8C9B7BF67E8}" type="presOf" srcId="{6F8B534F-75D2-49F3-9DC5-004B35110C18}" destId="{C6CE25AF-DC55-4845-A497-642A50C7663F}" srcOrd="1" destOrd="0" presId="urn:microsoft.com/office/officeart/2016/7/layout/BasicLinearProcessNumbered"/>
    <dgm:cxn modelId="{E8369AC3-7AC8-4A4F-B112-91525712C027}" type="presOf" srcId="{DCEE59B3-D07D-4F03-9A4C-CAFD91EDEF54}" destId="{DF65525C-257C-4953-82B3-F34EDF9D54E2}" srcOrd="0" destOrd="1" presId="urn:microsoft.com/office/officeart/2016/7/layout/BasicLinearProcessNumbered"/>
    <dgm:cxn modelId="{0FA50BD5-09C8-43FA-A351-DDF356940DFC}" srcId="{8D400151-C03B-4162-AE2A-F1BA76B9F343}" destId="{70CB92AA-8B4D-40F8-B266-F7CCEDFB1A20}" srcOrd="2" destOrd="0" parTransId="{0F77C621-7E4A-4E46-B68B-68253C4A02FE}" sibTransId="{C9DA8A36-3DC9-4A86-B2B5-72F47DC1D4EC}"/>
    <dgm:cxn modelId="{9B6B50D6-CE5D-4305-9E7D-E54299A49EA9}" srcId="{6F8B534F-75D2-49F3-9DC5-004B35110C18}" destId="{0072781B-829E-427D-A328-FD7744A40C5D}" srcOrd="1" destOrd="0" parTransId="{7B552080-0576-4B05-870D-CD0E6183B608}" sibTransId="{C5675D76-3C85-4F37-A9FC-50F8FC32EDEF}"/>
    <dgm:cxn modelId="{44B388ED-F18A-4F09-84D7-8977988A9850}" type="presOf" srcId="{62E2730A-1D08-4F0B-83B9-45F3A7B19348}" destId="{4E1B199B-FC96-4B0A-A95F-A880947A9430}" srcOrd="0" destOrd="0" presId="urn:microsoft.com/office/officeart/2016/7/layout/BasicLinearProcessNumbered"/>
    <dgm:cxn modelId="{88C9E6CE-FB86-4573-A7E3-0A83642F0496}" type="presParOf" srcId="{8A0AFB88-40B8-4ECB-A223-F267BD5C93EE}" destId="{43A5795F-E3B3-4B89-B926-21CE19D98297}" srcOrd="0" destOrd="0" presId="urn:microsoft.com/office/officeart/2016/7/layout/BasicLinearProcessNumbered"/>
    <dgm:cxn modelId="{85473955-3474-4FDF-B7AF-15CF72F64ACD}" type="presParOf" srcId="{43A5795F-E3B3-4B89-B926-21CE19D98297}" destId="{ACA14271-230B-4217-AB8D-2C884CA30117}" srcOrd="0" destOrd="0" presId="urn:microsoft.com/office/officeart/2016/7/layout/BasicLinearProcessNumbered"/>
    <dgm:cxn modelId="{508CD8A3-FAF1-458D-8B95-660BDA95453A}" type="presParOf" srcId="{43A5795F-E3B3-4B89-B926-21CE19D98297}" destId="{02D2E92C-A3EB-45F0-BA28-6DC756057550}" srcOrd="1" destOrd="0" presId="urn:microsoft.com/office/officeart/2016/7/layout/BasicLinearProcessNumbered"/>
    <dgm:cxn modelId="{D5468168-99AD-4216-A9B1-7A5E39164FFA}" type="presParOf" srcId="{43A5795F-E3B3-4B89-B926-21CE19D98297}" destId="{73BCC85F-5F67-467B-BD67-C58ADDF0CEC2}" srcOrd="2" destOrd="0" presId="urn:microsoft.com/office/officeart/2016/7/layout/BasicLinearProcessNumbered"/>
    <dgm:cxn modelId="{DF999567-F5E8-4F43-8348-890B72BED7D3}" type="presParOf" srcId="{43A5795F-E3B3-4B89-B926-21CE19D98297}" destId="{C6CE25AF-DC55-4845-A497-642A50C7663F}" srcOrd="3" destOrd="0" presId="urn:microsoft.com/office/officeart/2016/7/layout/BasicLinearProcessNumbered"/>
    <dgm:cxn modelId="{331224A1-FC99-43F7-A63E-5EBEEB75160E}" type="presParOf" srcId="{8A0AFB88-40B8-4ECB-A223-F267BD5C93EE}" destId="{4C1B383E-ADBE-4492-B534-7F3D8805D915}" srcOrd="1" destOrd="0" presId="urn:microsoft.com/office/officeart/2016/7/layout/BasicLinearProcessNumbered"/>
    <dgm:cxn modelId="{A173EA5F-C9FB-4276-8B70-5529F6ADE9E7}" type="presParOf" srcId="{8A0AFB88-40B8-4ECB-A223-F267BD5C93EE}" destId="{79F331FF-00F9-4BAC-B77B-042152ABCB08}" srcOrd="2" destOrd="0" presId="urn:microsoft.com/office/officeart/2016/7/layout/BasicLinearProcessNumbered"/>
    <dgm:cxn modelId="{2B7A4298-5354-4733-8CE4-BD378EB146A0}" type="presParOf" srcId="{79F331FF-00F9-4BAC-B77B-042152ABCB08}" destId="{4E1B199B-FC96-4B0A-A95F-A880947A9430}" srcOrd="0" destOrd="0" presId="urn:microsoft.com/office/officeart/2016/7/layout/BasicLinearProcessNumbered"/>
    <dgm:cxn modelId="{19347493-82EC-4C14-A156-AE66F18F9D84}" type="presParOf" srcId="{79F331FF-00F9-4BAC-B77B-042152ABCB08}" destId="{3733BEED-85EC-4FD9-AF6C-7D88B84128D7}" srcOrd="1" destOrd="0" presId="urn:microsoft.com/office/officeart/2016/7/layout/BasicLinearProcessNumbered"/>
    <dgm:cxn modelId="{9D387C7F-D4FB-438D-A3F7-ED51EDF3A597}" type="presParOf" srcId="{79F331FF-00F9-4BAC-B77B-042152ABCB08}" destId="{BC2457C0-0D9F-4AE5-820F-7F9130169031}" srcOrd="2" destOrd="0" presId="urn:microsoft.com/office/officeart/2016/7/layout/BasicLinearProcessNumbered"/>
    <dgm:cxn modelId="{094731CD-9840-4384-9754-C0C5783DB0D8}" type="presParOf" srcId="{79F331FF-00F9-4BAC-B77B-042152ABCB08}" destId="{DF65525C-257C-4953-82B3-F34EDF9D54E2}" srcOrd="3" destOrd="0" presId="urn:microsoft.com/office/officeart/2016/7/layout/BasicLinearProcessNumbered"/>
    <dgm:cxn modelId="{972FF5DA-F86A-45DE-BB14-42E4FE82D3EF}" type="presParOf" srcId="{8A0AFB88-40B8-4ECB-A223-F267BD5C93EE}" destId="{61F6475B-BD79-4653-910B-4E7B00B965E0}" srcOrd="3" destOrd="0" presId="urn:microsoft.com/office/officeart/2016/7/layout/BasicLinearProcessNumbered"/>
    <dgm:cxn modelId="{A41E8181-7C8A-49DF-B509-D5A62443F190}" type="presParOf" srcId="{8A0AFB88-40B8-4ECB-A223-F267BD5C93EE}" destId="{ADBA638E-B48F-4E19-A15B-8E767AE531D5}" srcOrd="4" destOrd="0" presId="urn:microsoft.com/office/officeart/2016/7/layout/BasicLinearProcessNumbered"/>
    <dgm:cxn modelId="{4C9DE695-81E7-413D-8F19-8DD87F35EF2C}" type="presParOf" srcId="{ADBA638E-B48F-4E19-A15B-8E767AE531D5}" destId="{7508EB4B-E34B-42DA-A7B6-655B115367EE}" srcOrd="0" destOrd="0" presId="urn:microsoft.com/office/officeart/2016/7/layout/BasicLinearProcessNumbered"/>
    <dgm:cxn modelId="{D7BB6A89-F4D0-4D30-89CC-F28B06F0BF3A}" type="presParOf" srcId="{ADBA638E-B48F-4E19-A15B-8E767AE531D5}" destId="{24EABA40-9E58-46EF-B2C9-008C28089020}" srcOrd="1" destOrd="0" presId="urn:microsoft.com/office/officeart/2016/7/layout/BasicLinearProcessNumbered"/>
    <dgm:cxn modelId="{04BE99C8-72CE-4915-AE31-9DA9A4D32588}" type="presParOf" srcId="{ADBA638E-B48F-4E19-A15B-8E767AE531D5}" destId="{37BE1BA9-469C-44B0-A666-F8CC7FD9E1F9}" srcOrd="2" destOrd="0" presId="urn:microsoft.com/office/officeart/2016/7/layout/BasicLinearProcessNumbered"/>
    <dgm:cxn modelId="{F91B1F96-A54D-4AC7-9E0A-57EAA1C3A195}" type="presParOf" srcId="{ADBA638E-B48F-4E19-A15B-8E767AE531D5}" destId="{4936244B-3F2D-408D-901B-74453808AAD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34E25D-923E-498F-93F2-E74518F8412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50D26B-1FEE-423A-87B9-0BE27A4DF876}">
      <dgm:prSet/>
      <dgm:spPr/>
      <dgm:t>
        <a:bodyPr/>
        <a:lstStyle/>
        <a:p>
          <a:r>
            <a:rPr lang="en-US" b="1" dirty="0"/>
            <a:t>The null event, the empty event </a:t>
          </a:r>
          <a:r>
            <a:rPr lang="en-US" dirty="0"/>
            <a:t>- </a:t>
          </a:r>
          <a:r>
            <a:rPr lang="en-US" altLang="en-US" i="1" cap="none" dirty="0">
              <a:latin typeface="Symbol" panose="05050102010706020507" pitchFamily="18" charset="2"/>
            </a:rPr>
            <a:t>f</a:t>
          </a:r>
          <a:endParaRPr lang="en-US" dirty="0"/>
        </a:p>
      </dgm:t>
    </dgm:pt>
    <dgm:pt modelId="{6DE5D36C-C2E4-4433-AE60-6CDBE22030F8}" type="parTrans" cxnId="{D6592F77-0B58-4BC4-921A-3E321A53E65A}">
      <dgm:prSet/>
      <dgm:spPr/>
      <dgm:t>
        <a:bodyPr/>
        <a:lstStyle/>
        <a:p>
          <a:endParaRPr lang="en-US"/>
        </a:p>
      </dgm:t>
    </dgm:pt>
    <dgm:pt modelId="{8EF35A0B-ADC3-4C7D-8E85-1343B427D855}" type="sibTrans" cxnId="{D6592F77-0B58-4BC4-921A-3E321A53E65A}">
      <dgm:prSet/>
      <dgm:spPr/>
      <dgm:t>
        <a:bodyPr/>
        <a:lstStyle/>
        <a:p>
          <a:endParaRPr lang="en-US"/>
        </a:p>
      </dgm:t>
    </dgm:pt>
    <dgm:pt modelId="{EC5E9CEC-6F0D-4134-B13D-38D95064A1CA}">
      <dgm:prSet/>
      <dgm:spPr/>
      <dgm:t>
        <a:bodyPr/>
        <a:lstStyle/>
        <a:p>
          <a:r>
            <a:rPr lang="en-US" altLang="en-US" i="1" cap="none" dirty="0">
              <a:latin typeface="Symbol" panose="05050102010706020507" pitchFamily="18" charset="2"/>
            </a:rPr>
            <a:t>f</a:t>
          </a:r>
          <a:r>
            <a:rPr lang="en-US" dirty="0"/>
            <a:t> = { } = the event that contains no outcomes</a:t>
          </a:r>
        </a:p>
      </dgm:t>
    </dgm:pt>
    <dgm:pt modelId="{2E0DB7C7-D4D3-482E-B769-A604776FC0E6}" type="parTrans" cxnId="{68E9CC1A-7E9C-4030-A4C7-D4DBDABB918D}">
      <dgm:prSet/>
      <dgm:spPr/>
      <dgm:t>
        <a:bodyPr/>
        <a:lstStyle/>
        <a:p>
          <a:endParaRPr lang="en-US"/>
        </a:p>
      </dgm:t>
    </dgm:pt>
    <dgm:pt modelId="{2042A239-441D-4E19-8189-EC3EBD1191E3}" type="sibTrans" cxnId="{68E9CC1A-7E9C-4030-A4C7-D4DBDABB918D}">
      <dgm:prSet/>
      <dgm:spPr/>
      <dgm:t>
        <a:bodyPr/>
        <a:lstStyle/>
        <a:p>
          <a:endParaRPr lang="en-US"/>
        </a:p>
      </dgm:t>
    </dgm:pt>
    <dgm:pt modelId="{F4C2ADC4-D94E-4A2F-B88A-CEB0B1CB6B3D}">
      <dgm:prSet/>
      <dgm:spPr/>
      <dgm:t>
        <a:bodyPr/>
        <a:lstStyle/>
        <a:p>
          <a:r>
            <a:rPr lang="en-US" b="1" dirty="0"/>
            <a:t>The entire event, the sample space </a:t>
          </a:r>
          <a:r>
            <a:rPr lang="en-US" dirty="0"/>
            <a:t>- </a:t>
          </a:r>
          <a:r>
            <a:rPr lang="en-US" i="1" dirty="0"/>
            <a:t>S</a:t>
          </a:r>
          <a:endParaRPr lang="en-US" dirty="0"/>
        </a:p>
      </dgm:t>
    </dgm:pt>
    <dgm:pt modelId="{59DB1CA9-5225-4E00-9ABF-1A991DA38BB3}" type="parTrans" cxnId="{AFC7C46F-7E98-4946-B030-2973BB5DA73E}">
      <dgm:prSet/>
      <dgm:spPr/>
      <dgm:t>
        <a:bodyPr/>
        <a:lstStyle/>
        <a:p>
          <a:endParaRPr lang="en-US"/>
        </a:p>
      </dgm:t>
    </dgm:pt>
    <dgm:pt modelId="{43EA24BF-CA5B-4685-88C7-F0A84E8C6CEB}" type="sibTrans" cxnId="{AFC7C46F-7E98-4946-B030-2973BB5DA73E}">
      <dgm:prSet/>
      <dgm:spPr/>
      <dgm:t>
        <a:bodyPr/>
        <a:lstStyle/>
        <a:p>
          <a:endParaRPr lang="en-US"/>
        </a:p>
      </dgm:t>
    </dgm:pt>
    <dgm:pt modelId="{339E732D-4C94-4CEA-9B18-9FE85B027432}">
      <dgm:prSet/>
      <dgm:spPr/>
      <dgm:t>
        <a:bodyPr/>
        <a:lstStyle/>
        <a:p>
          <a:r>
            <a:rPr lang="en-US" i="1"/>
            <a:t>S</a:t>
          </a:r>
          <a:r>
            <a:rPr lang="en-US"/>
            <a:t> = the event that contains all outcomes</a:t>
          </a:r>
        </a:p>
      </dgm:t>
    </dgm:pt>
    <dgm:pt modelId="{3BDDD7A0-FCFD-44CD-B4FA-B164218FB0CB}" type="parTrans" cxnId="{C2CEA5BF-A193-4770-9A9E-70CD39B393A2}">
      <dgm:prSet/>
      <dgm:spPr/>
      <dgm:t>
        <a:bodyPr/>
        <a:lstStyle/>
        <a:p>
          <a:endParaRPr lang="en-US"/>
        </a:p>
      </dgm:t>
    </dgm:pt>
    <dgm:pt modelId="{97CA05C3-BF10-48AA-A788-843478B89123}" type="sibTrans" cxnId="{C2CEA5BF-A193-4770-9A9E-70CD39B393A2}">
      <dgm:prSet/>
      <dgm:spPr/>
      <dgm:t>
        <a:bodyPr/>
        <a:lstStyle/>
        <a:p>
          <a:endParaRPr lang="en-US"/>
        </a:p>
      </dgm:t>
    </dgm:pt>
    <dgm:pt modelId="{C363F4CB-CDD3-422D-9037-8FB31D97C0C4}" type="pres">
      <dgm:prSet presAssocID="{E034E25D-923E-498F-93F2-E74518F8412F}" presName="linear" presStyleCnt="0">
        <dgm:presLayoutVars>
          <dgm:animLvl val="lvl"/>
          <dgm:resizeHandles val="exact"/>
        </dgm:presLayoutVars>
      </dgm:prSet>
      <dgm:spPr/>
    </dgm:pt>
    <dgm:pt modelId="{CDCC3030-41CD-48AC-B3BC-716306D84931}" type="pres">
      <dgm:prSet presAssocID="{1750D26B-1FEE-423A-87B9-0BE27A4DF8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DF262F3-D804-4C21-9652-DCE50BFEEBBC}" type="pres">
      <dgm:prSet presAssocID="{1750D26B-1FEE-423A-87B9-0BE27A4DF876}" presName="childText" presStyleLbl="revTx" presStyleIdx="0" presStyleCnt="2">
        <dgm:presLayoutVars>
          <dgm:bulletEnabled val="1"/>
        </dgm:presLayoutVars>
      </dgm:prSet>
      <dgm:spPr/>
    </dgm:pt>
    <dgm:pt modelId="{CF4F0252-D09E-4B24-BD95-FCB59240C3EE}" type="pres">
      <dgm:prSet presAssocID="{F4C2ADC4-D94E-4A2F-B88A-CEB0B1CB6B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F38647-F572-4FEB-9C1B-232AD9013736}" type="pres">
      <dgm:prSet presAssocID="{F4C2ADC4-D94E-4A2F-B88A-CEB0B1CB6B3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8E9CC1A-7E9C-4030-A4C7-D4DBDABB918D}" srcId="{1750D26B-1FEE-423A-87B9-0BE27A4DF876}" destId="{EC5E9CEC-6F0D-4134-B13D-38D95064A1CA}" srcOrd="0" destOrd="0" parTransId="{2E0DB7C7-D4D3-482E-B769-A604776FC0E6}" sibTransId="{2042A239-441D-4E19-8189-EC3EBD1191E3}"/>
    <dgm:cxn modelId="{681CD64A-B45B-4406-829C-4779E10A9AA0}" type="presOf" srcId="{F4C2ADC4-D94E-4A2F-B88A-CEB0B1CB6B3D}" destId="{CF4F0252-D09E-4B24-BD95-FCB59240C3EE}" srcOrd="0" destOrd="0" presId="urn:microsoft.com/office/officeart/2005/8/layout/vList2"/>
    <dgm:cxn modelId="{AFC7C46F-7E98-4946-B030-2973BB5DA73E}" srcId="{E034E25D-923E-498F-93F2-E74518F8412F}" destId="{F4C2ADC4-D94E-4A2F-B88A-CEB0B1CB6B3D}" srcOrd="1" destOrd="0" parTransId="{59DB1CA9-5225-4E00-9ABF-1A991DA38BB3}" sibTransId="{43EA24BF-CA5B-4685-88C7-F0A84E8C6CEB}"/>
    <dgm:cxn modelId="{D6592F77-0B58-4BC4-921A-3E321A53E65A}" srcId="{E034E25D-923E-498F-93F2-E74518F8412F}" destId="{1750D26B-1FEE-423A-87B9-0BE27A4DF876}" srcOrd="0" destOrd="0" parTransId="{6DE5D36C-C2E4-4433-AE60-6CDBE22030F8}" sibTransId="{8EF35A0B-ADC3-4C7D-8E85-1343B427D855}"/>
    <dgm:cxn modelId="{E1C21C7A-B6A0-4301-B847-E05A0DAAE7E0}" type="presOf" srcId="{339E732D-4C94-4CEA-9B18-9FE85B027432}" destId="{70F38647-F572-4FEB-9C1B-232AD9013736}" srcOrd="0" destOrd="0" presId="urn:microsoft.com/office/officeart/2005/8/layout/vList2"/>
    <dgm:cxn modelId="{5E037CA6-7F1D-4F81-A0E9-EAF0DB3E3AC1}" type="presOf" srcId="{1750D26B-1FEE-423A-87B9-0BE27A4DF876}" destId="{CDCC3030-41CD-48AC-B3BC-716306D84931}" srcOrd="0" destOrd="0" presId="urn:microsoft.com/office/officeart/2005/8/layout/vList2"/>
    <dgm:cxn modelId="{C2CEA5BF-A193-4770-9A9E-70CD39B393A2}" srcId="{F4C2ADC4-D94E-4A2F-B88A-CEB0B1CB6B3D}" destId="{339E732D-4C94-4CEA-9B18-9FE85B027432}" srcOrd="0" destOrd="0" parTransId="{3BDDD7A0-FCFD-44CD-B4FA-B164218FB0CB}" sibTransId="{97CA05C3-BF10-48AA-A788-843478B89123}"/>
    <dgm:cxn modelId="{E2A7CBE1-493E-4E2E-9912-8D80C98FD212}" type="presOf" srcId="{E034E25D-923E-498F-93F2-E74518F8412F}" destId="{C363F4CB-CDD3-422D-9037-8FB31D97C0C4}" srcOrd="0" destOrd="0" presId="urn:microsoft.com/office/officeart/2005/8/layout/vList2"/>
    <dgm:cxn modelId="{272AF3EB-6857-46A4-8AA0-DBF66A5E05BC}" type="presOf" srcId="{EC5E9CEC-6F0D-4134-B13D-38D95064A1CA}" destId="{5DF262F3-D804-4C21-9652-DCE50BFEEBBC}" srcOrd="0" destOrd="0" presId="urn:microsoft.com/office/officeart/2005/8/layout/vList2"/>
    <dgm:cxn modelId="{55A9BAED-55F8-4F2C-B788-6F4B4D18C574}" type="presParOf" srcId="{C363F4CB-CDD3-422D-9037-8FB31D97C0C4}" destId="{CDCC3030-41CD-48AC-B3BC-716306D84931}" srcOrd="0" destOrd="0" presId="urn:microsoft.com/office/officeart/2005/8/layout/vList2"/>
    <dgm:cxn modelId="{860CCD52-8951-4197-A6F3-58D080A38823}" type="presParOf" srcId="{C363F4CB-CDD3-422D-9037-8FB31D97C0C4}" destId="{5DF262F3-D804-4C21-9652-DCE50BFEEBBC}" srcOrd="1" destOrd="0" presId="urn:microsoft.com/office/officeart/2005/8/layout/vList2"/>
    <dgm:cxn modelId="{BDEF78F3-70CA-4FFA-8CCB-6FCB21778EF9}" type="presParOf" srcId="{C363F4CB-CDD3-422D-9037-8FB31D97C0C4}" destId="{CF4F0252-D09E-4B24-BD95-FCB59240C3EE}" srcOrd="2" destOrd="0" presId="urn:microsoft.com/office/officeart/2005/8/layout/vList2"/>
    <dgm:cxn modelId="{D81C7547-C897-4C53-996E-750A5CE901AE}" type="presParOf" srcId="{C363F4CB-CDD3-422D-9037-8FB31D97C0C4}" destId="{70F38647-F572-4FEB-9C1B-232AD901373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F22C4F-71D7-49F2-A8E1-45A2942C26E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8BC148-6E7B-4BB4-A5C9-431065A1A1A5}">
      <dgm:prSet/>
      <dgm:spPr/>
      <dgm:t>
        <a:bodyPr/>
        <a:lstStyle/>
        <a:p>
          <a:r>
            <a:rPr lang="en-IN"/>
            <a:t>Union</a:t>
          </a:r>
          <a:endParaRPr lang="en-US"/>
        </a:p>
      </dgm:t>
    </dgm:pt>
    <dgm:pt modelId="{FE0A3DC3-EABC-4F4D-BE6E-EC4B6A1864D2}" type="parTrans" cxnId="{2FD42993-68DD-409B-BAA9-7B552326369D}">
      <dgm:prSet/>
      <dgm:spPr/>
      <dgm:t>
        <a:bodyPr/>
        <a:lstStyle/>
        <a:p>
          <a:endParaRPr lang="en-US"/>
        </a:p>
      </dgm:t>
    </dgm:pt>
    <dgm:pt modelId="{4919BE91-113E-4156-A814-C4E381B267BA}" type="sibTrans" cxnId="{2FD42993-68DD-409B-BAA9-7B552326369D}">
      <dgm:prSet/>
      <dgm:spPr/>
      <dgm:t>
        <a:bodyPr/>
        <a:lstStyle/>
        <a:p>
          <a:endParaRPr lang="en-US"/>
        </a:p>
      </dgm:t>
    </dgm:pt>
    <dgm:pt modelId="{2066B730-2897-4484-856A-A2BE379CFED7}">
      <dgm:prSet/>
      <dgm:spPr/>
      <dgm:t>
        <a:bodyPr/>
        <a:lstStyle/>
        <a:p>
          <a:r>
            <a:rPr lang="en-IN"/>
            <a:t>Intersection</a:t>
          </a:r>
          <a:endParaRPr lang="en-US"/>
        </a:p>
      </dgm:t>
    </dgm:pt>
    <dgm:pt modelId="{94EE5E09-D5AD-4A0D-8FED-A8602B47DC6E}" type="parTrans" cxnId="{A17F765A-B868-4534-9A49-46930474BDCC}">
      <dgm:prSet/>
      <dgm:spPr/>
      <dgm:t>
        <a:bodyPr/>
        <a:lstStyle/>
        <a:p>
          <a:endParaRPr lang="en-US"/>
        </a:p>
      </dgm:t>
    </dgm:pt>
    <dgm:pt modelId="{009B9F60-593A-4431-A21D-148A6E4ECD2A}" type="sibTrans" cxnId="{A17F765A-B868-4534-9A49-46930474BDCC}">
      <dgm:prSet/>
      <dgm:spPr/>
      <dgm:t>
        <a:bodyPr/>
        <a:lstStyle/>
        <a:p>
          <a:endParaRPr lang="en-US"/>
        </a:p>
      </dgm:t>
    </dgm:pt>
    <dgm:pt modelId="{43D6240B-D49E-4EA9-AE76-E47A2B128C1A}">
      <dgm:prSet/>
      <dgm:spPr/>
      <dgm:t>
        <a:bodyPr/>
        <a:lstStyle/>
        <a:p>
          <a:r>
            <a:rPr lang="en-IN"/>
            <a:t>Complement</a:t>
          </a:r>
          <a:endParaRPr lang="en-US"/>
        </a:p>
      </dgm:t>
    </dgm:pt>
    <dgm:pt modelId="{FE56D716-559F-4112-B88C-76576ABD7B52}" type="parTrans" cxnId="{6CBE2519-4B89-4E48-AC0A-BC9E9CF7A1CF}">
      <dgm:prSet/>
      <dgm:spPr/>
      <dgm:t>
        <a:bodyPr/>
        <a:lstStyle/>
        <a:p>
          <a:endParaRPr lang="en-US"/>
        </a:p>
      </dgm:t>
    </dgm:pt>
    <dgm:pt modelId="{19C67604-8EB4-44C3-8B53-E67067E2FA05}" type="sibTrans" cxnId="{6CBE2519-4B89-4E48-AC0A-BC9E9CF7A1CF}">
      <dgm:prSet/>
      <dgm:spPr/>
      <dgm:t>
        <a:bodyPr/>
        <a:lstStyle/>
        <a:p>
          <a:endParaRPr lang="en-US"/>
        </a:p>
      </dgm:t>
    </dgm:pt>
    <dgm:pt modelId="{A16F3529-E66E-4487-AF47-32321AD7E816}" type="pres">
      <dgm:prSet presAssocID="{90F22C4F-71D7-49F2-A8E1-45A2942C26E4}" presName="vert0" presStyleCnt="0">
        <dgm:presLayoutVars>
          <dgm:dir/>
          <dgm:animOne val="branch"/>
          <dgm:animLvl val="lvl"/>
        </dgm:presLayoutVars>
      </dgm:prSet>
      <dgm:spPr/>
    </dgm:pt>
    <dgm:pt modelId="{FE0BA51D-35BD-43E6-B599-7CC520DFACFF}" type="pres">
      <dgm:prSet presAssocID="{418BC148-6E7B-4BB4-A5C9-431065A1A1A5}" presName="thickLine" presStyleLbl="alignNode1" presStyleIdx="0" presStyleCnt="3"/>
      <dgm:spPr/>
    </dgm:pt>
    <dgm:pt modelId="{E9FDA9DF-C45D-454D-B2C8-1FB2DF65D3C5}" type="pres">
      <dgm:prSet presAssocID="{418BC148-6E7B-4BB4-A5C9-431065A1A1A5}" presName="horz1" presStyleCnt="0"/>
      <dgm:spPr/>
    </dgm:pt>
    <dgm:pt modelId="{8A5523C7-0A38-4F01-8B09-B039EBE307FB}" type="pres">
      <dgm:prSet presAssocID="{418BC148-6E7B-4BB4-A5C9-431065A1A1A5}" presName="tx1" presStyleLbl="revTx" presStyleIdx="0" presStyleCnt="3"/>
      <dgm:spPr/>
    </dgm:pt>
    <dgm:pt modelId="{FB154A32-8147-4E5B-A6AC-B13361DAFB11}" type="pres">
      <dgm:prSet presAssocID="{418BC148-6E7B-4BB4-A5C9-431065A1A1A5}" presName="vert1" presStyleCnt="0"/>
      <dgm:spPr/>
    </dgm:pt>
    <dgm:pt modelId="{3827E646-08B7-433C-AE84-71A9AA20F469}" type="pres">
      <dgm:prSet presAssocID="{2066B730-2897-4484-856A-A2BE379CFED7}" presName="thickLine" presStyleLbl="alignNode1" presStyleIdx="1" presStyleCnt="3"/>
      <dgm:spPr/>
    </dgm:pt>
    <dgm:pt modelId="{969DFF98-6970-4122-9490-A7C1088ECD20}" type="pres">
      <dgm:prSet presAssocID="{2066B730-2897-4484-856A-A2BE379CFED7}" presName="horz1" presStyleCnt="0"/>
      <dgm:spPr/>
    </dgm:pt>
    <dgm:pt modelId="{54A3A755-D108-4DE2-9E2F-C2B7A7352812}" type="pres">
      <dgm:prSet presAssocID="{2066B730-2897-4484-856A-A2BE379CFED7}" presName="tx1" presStyleLbl="revTx" presStyleIdx="1" presStyleCnt="3"/>
      <dgm:spPr/>
    </dgm:pt>
    <dgm:pt modelId="{57F8E9BC-8E57-496D-914D-F101BE088A8E}" type="pres">
      <dgm:prSet presAssocID="{2066B730-2897-4484-856A-A2BE379CFED7}" presName="vert1" presStyleCnt="0"/>
      <dgm:spPr/>
    </dgm:pt>
    <dgm:pt modelId="{CF697041-6AC3-4A19-AC86-B3BDB3B2C7A0}" type="pres">
      <dgm:prSet presAssocID="{43D6240B-D49E-4EA9-AE76-E47A2B128C1A}" presName="thickLine" presStyleLbl="alignNode1" presStyleIdx="2" presStyleCnt="3"/>
      <dgm:spPr/>
    </dgm:pt>
    <dgm:pt modelId="{206B83E8-BC78-4954-A17A-7DA3DD2F9738}" type="pres">
      <dgm:prSet presAssocID="{43D6240B-D49E-4EA9-AE76-E47A2B128C1A}" presName="horz1" presStyleCnt="0"/>
      <dgm:spPr/>
    </dgm:pt>
    <dgm:pt modelId="{02B34C4D-DA7C-43A1-B67B-65EAEDAC69B6}" type="pres">
      <dgm:prSet presAssocID="{43D6240B-D49E-4EA9-AE76-E47A2B128C1A}" presName="tx1" presStyleLbl="revTx" presStyleIdx="2" presStyleCnt="3"/>
      <dgm:spPr/>
    </dgm:pt>
    <dgm:pt modelId="{8D0C97D6-14F4-4D96-A70E-08F2F3BAAB4C}" type="pres">
      <dgm:prSet presAssocID="{43D6240B-D49E-4EA9-AE76-E47A2B128C1A}" presName="vert1" presStyleCnt="0"/>
      <dgm:spPr/>
    </dgm:pt>
  </dgm:ptLst>
  <dgm:cxnLst>
    <dgm:cxn modelId="{0B4DBD15-EC76-455A-AFD8-AA31423F9476}" type="presOf" srcId="{43D6240B-D49E-4EA9-AE76-E47A2B128C1A}" destId="{02B34C4D-DA7C-43A1-B67B-65EAEDAC69B6}" srcOrd="0" destOrd="0" presId="urn:microsoft.com/office/officeart/2008/layout/LinedList"/>
    <dgm:cxn modelId="{6CBE2519-4B89-4E48-AC0A-BC9E9CF7A1CF}" srcId="{90F22C4F-71D7-49F2-A8E1-45A2942C26E4}" destId="{43D6240B-D49E-4EA9-AE76-E47A2B128C1A}" srcOrd="2" destOrd="0" parTransId="{FE56D716-559F-4112-B88C-76576ABD7B52}" sibTransId="{19C67604-8EB4-44C3-8B53-E67067E2FA05}"/>
    <dgm:cxn modelId="{72C7692D-E907-4739-BC1A-21F8B204BE1D}" type="presOf" srcId="{418BC148-6E7B-4BB4-A5C9-431065A1A1A5}" destId="{8A5523C7-0A38-4F01-8B09-B039EBE307FB}" srcOrd="0" destOrd="0" presId="urn:microsoft.com/office/officeart/2008/layout/LinedList"/>
    <dgm:cxn modelId="{09B38360-5B93-4128-8AB2-5ECE75A1DC78}" type="presOf" srcId="{2066B730-2897-4484-856A-A2BE379CFED7}" destId="{54A3A755-D108-4DE2-9E2F-C2B7A7352812}" srcOrd="0" destOrd="0" presId="urn:microsoft.com/office/officeart/2008/layout/LinedList"/>
    <dgm:cxn modelId="{A17F765A-B868-4534-9A49-46930474BDCC}" srcId="{90F22C4F-71D7-49F2-A8E1-45A2942C26E4}" destId="{2066B730-2897-4484-856A-A2BE379CFED7}" srcOrd="1" destOrd="0" parTransId="{94EE5E09-D5AD-4A0D-8FED-A8602B47DC6E}" sibTransId="{009B9F60-593A-4431-A21D-148A6E4ECD2A}"/>
    <dgm:cxn modelId="{2FD42993-68DD-409B-BAA9-7B552326369D}" srcId="{90F22C4F-71D7-49F2-A8E1-45A2942C26E4}" destId="{418BC148-6E7B-4BB4-A5C9-431065A1A1A5}" srcOrd="0" destOrd="0" parTransId="{FE0A3DC3-EABC-4F4D-BE6E-EC4B6A1864D2}" sibTransId="{4919BE91-113E-4156-A814-C4E381B267BA}"/>
    <dgm:cxn modelId="{0E56AEC5-3653-4A70-92A2-E25F5221B435}" type="presOf" srcId="{90F22C4F-71D7-49F2-A8E1-45A2942C26E4}" destId="{A16F3529-E66E-4487-AF47-32321AD7E816}" srcOrd="0" destOrd="0" presId="urn:microsoft.com/office/officeart/2008/layout/LinedList"/>
    <dgm:cxn modelId="{033409E6-6302-42C2-ABF6-EB4F55D8B136}" type="presParOf" srcId="{A16F3529-E66E-4487-AF47-32321AD7E816}" destId="{FE0BA51D-35BD-43E6-B599-7CC520DFACFF}" srcOrd="0" destOrd="0" presId="urn:microsoft.com/office/officeart/2008/layout/LinedList"/>
    <dgm:cxn modelId="{80FB44DA-34CF-40DF-9C7D-25348E631E0E}" type="presParOf" srcId="{A16F3529-E66E-4487-AF47-32321AD7E816}" destId="{E9FDA9DF-C45D-454D-B2C8-1FB2DF65D3C5}" srcOrd="1" destOrd="0" presId="urn:microsoft.com/office/officeart/2008/layout/LinedList"/>
    <dgm:cxn modelId="{3CF2DCDB-D910-4EA9-A840-A350B2A11399}" type="presParOf" srcId="{E9FDA9DF-C45D-454D-B2C8-1FB2DF65D3C5}" destId="{8A5523C7-0A38-4F01-8B09-B039EBE307FB}" srcOrd="0" destOrd="0" presId="urn:microsoft.com/office/officeart/2008/layout/LinedList"/>
    <dgm:cxn modelId="{5F9D9D95-2A25-4C4F-97B6-E49A68DD63ED}" type="presParOf" srcId="{E9FDA9DF-C45D-454D-B2C8-1FB2DF65D3C5}" destId="{FB154A32-8147-4E5B-A6AC-B13361DAFB11}" srcOrd="1" destOrd="0" presId="urn:microsoft.com/office/officeart/2008/layout/LinedList"/>
    <dgm:cxn modelId="{0A969B2D-3912-46B8-BFAD-EB9724575117}" type="presParOf" srcId="{A16F3529-E66E-4487-AF47-32321AD7E816}" destId="{3827E646-08B7-433C-AE84-71A9AA20F469}" srcOrd="2" destOrd="0" presId="urn:microsoft.com/office/officeart/2008/layout/LinedList"/>
    <dgm:cxn modelId="{77C89C0D-76DB-43EF-BBBD-200F573A9B12}" type="presParOf" srcId="{A16F3529-E66E-4487-AF47-32321AD7E816}" destId="{969DFF98-6970-4122-9490-A7C1088ECD20}" srcOrd="3" destOrd="0" presId="urn:microsoft.com/office/officeart/2008/layout/LinedList"/>
    <dgm:cxn modelId="{FABB55C7-15D8-4B51-AD04-EFDCEF262D69}" type="presParOf" srcId="{969DFF98-6970-4122-9490-A7C1088ECD20}" destId="{54A3A755-D108-4DE2-9E2F-C2B7A7352812}" srcOrd="0" destOrd="0" presId="urn:microsoft.com/office/officeart/2008/layout/LinedList"/>
    <dgm:cxn modelId="{F6643A4F-8CC8-4ACF-AA33-E4D3775390FC}" type="presParOf" srcId="{969DFF98-6970-4122-9490-A7C1088ECD20}" destId="{57F8E9BC-8E57-496D-914D-F101BE088A8E}" srcOrd="1" destOrd="0" presId="urn:microsoft.com/office/officeart/2008/layout/LinedList"/>
    <dgm:cxn modelId="{133ADB7C-4456-4E2A-BA68-40311412DACB}" type="presParOf" srcId="{A16F3529-E66E-4487-AF47-32321AD7E816}" destId="{CF697041-6AC3-4A19-AC86-B3BDB3B2C7A0}" srcOrd="4" destOrd="0" presId="urn:microsoft.com/office/officeart/2008/layout/LinedList"/>
    <dgm:cxn modelId="{727D3A8A-53AA-4A52-AABB-FC4349293CDA}" type="presParOf" srcId="{A16F3529-E66E-4487-AF47-32321AD7E816}" destId="{206B83E8-BC78-4954-A17A-7DA3DD2F9738}" srcOrd="5" destOrd="0" presId="urn:microsoft.com/office/officeart/2008/layout/LinedList"/>
    <dgm:cxn modelId="{43BE127E-0DEE-45CB-BC2A-96ABC00AEA1D}" type="presParOf" srcId="{206B83E8-BC78-4954-A17A-7DA3DD2F9738}" destId="{02B34C4D-DA7C-43A1-B67B-65EAEDAC69B6}" srcOrd="0" destOrd="0" presId="urn:microsoft.com/office/officeart/2008/layout/LinedList"/>
    <dgm:cxn modelId="{C1E53008-19F6-4543-B8CD-CAA76EFF7BCB}" type="presParOf" srcId="{206B83E8-BC78-4954-A17A-7DA3DD2F9738}" destId="{8D0C97D6-14F4-4D96-A70E-08F2F3BAAB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14271-230B-4217-AB8D-2C884CA30117}">
      <dsp:nvSpPr>
        <dsp:cNvPr id="0" name=""/>
        <dsp:cNvSpPr/>
      </dsp:nvSpPr>
      <dsp:spPr>
        <a:xfrm>
          <a:off x="0" y="0"/>
          <a:ext cx="3311921" cy="32829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210" tIns="330200" rIns="25821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Raw Moments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Raw Moments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Central Moments</a:t>
          </a:r>
        </a:p>
      </dsp:txBody>
      <dsp:txXfrm>
        <a:off x="0" y="1247521"/>
        <a:ext cx="3311921" cy="1969770"/>
      </dsp:txXfrm>
    </dsp:sp>
    <dsp:sp modelId="{02D2E92C-A3EB-45F0-BA28-6DC756057550}">
      <dsp:nvSpPr>
        <dsp:cNvPr id="0" name=""/>
        <dsp:cNvSpPr/>
      </dsp:nvSpPr>
      <dsp:spPr>
        <a:xfrm>
          <a:off x="1163518" y="328294"/>
          <a:ext cx="984885" cy="9848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85" tIns="12700" rIns="7678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/>
            <a:t>1</a:t>
          </a:r>
        </a:p>
      </dsp:txBody>
      <dsp:txXfrm>
        <a:off x="1307751" y="472527"/>
        <a:ext cx="696419" cy="696419"/>
      </dsp:txXfrm>
    </dsp:sp>
    <dsp:sp modelId="{73BCC85F-5F67-467B-BD67-C58ADDF0CEC2}">
      <dsp:nvSpPr>
        <dsp:cNvPr id="0" name=""/>
        <dsp:cNvSpPr/>
      </dsp:nvSpPr>
      <dsp:spPr>
        <a:xfrm>
          <a:off x="0" y="3282878"/>
          <a:ext cx="331192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B199B-FC96-4B0A-A95F-A880947A9430}">
      <dsp:nvSpPr>
        <dsp:cNvPr id="0" name=""/>
        <dsp:cNvSpPr/>
      </dsp:nvSpPr>
      <dsp:spPr>
        <a:xfrm>
          <a:off x="3643114" y="0"/>
          <a:ext cx="3311921" cy="32829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210" tIns="330200" rIns="25821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Skewness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Positively skewed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Negatively skewed</a:t>
          </a:r>
        </a:p>
      </dsp:txBody>
      <dsp:txXfrm>
        <a:off x="3643114" y="1247521"/>
        <a:ext cx="3311921" cy="1969770"/>
      </dsp:txXfrm>
    </dsp:sp>
    <dsp:sp modelId="{3733BEED-85EC-4FD9-AF6C-7D88B84128D7}">
      <dsp:nvSpPr>
        <dsp:cNvPr id="0" name=""/>
        <dsp:cNvSpPr/>
      </dsp:nvSpPr>
      <dsp:spPr>
        <a:xfrm>
          <a:off x="4806632" y="328294"/>
          <a:ext cx="984885" cy="9848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85" tIns="12700" rIns="7678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950865" y="472527"/>
        <a:ext cx="696419" cy="696419"/>
      </dsp:txXfrm>
    </dsp:sp>
    <dsp:sp modelId="{BC2457C0-0D9F-4AE5-820F-7F9130169031}">
      <dsp:nvSpPr>
        <dsp:cNvPr id="0" name=""/>
        <dsp:cNvSpPr/>
      </dsp:nvSpPr>
      <dsp:spPr>
        <a:xfrm>
          <a:off x="3643114" y="3282878"/>
          <a:ext cx="3311921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8EB4B-E34B-42DA-A7B6-655B115367EE}">
      <dsp:nvSpPr>
        <dsp:cNvPr id="0" name=""/>
        <dsp:cNvSpPr/>
      </dsp:nvSpPr>
      <dsp:spPr>
        <a:xfrm>
          <a:off x="7286228" y="0"/>
          <a:ext cx="3311921" cy="32829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210" tIns="330200" rIns="25821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Kurtosis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Leptokurtic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Mesokurtic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Platykurtic</a:t>
          </a:r>
        </a:p>
      </dsp:txBody>
      <dsp:txXfrm>
        <a:off x="7286228" y="1247521"/>
        <a:ext cx="3311921" cy="1969770"/>
      </dsp:txXfrm>
    </dsp:sp>
    <dsp:sp modelId="{24EABA40-9E58-46EF-B2C9-008C28089020}">
      <dsp:nvSpPr>
        <dsp:cNvPr id="0" name=""/>
        <dsp:cNvSpPr/>
      </dsp:nvSpPr>
      <dsp:spPr>
        <a:xfrm>
          <a:off x="8449746" y="328294"/>
          <a:ext cx="984885" cy="98488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85" tIns="12700" rIns="7678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/>
            <a:t>3</a:t>
          </a:r>
        </a:p>
      </dsp:txBody>
      <dsp:txXfrm>
        <a:off x="8593979" y="472527"/>
        <a:ext cx="696419" cy="696419"/>
      </dsp:txXfrm>
    </dsp:sp>
    <dsp:sp modelId="{37BE1BA9-469C-44B0-A666-F8CC7FD9E1F9}">
      <dsp:nvSpPr>
        <dsp:cNvPr id="0" name=""/>
        <dsp:cNvSpPr/>
      </dsp:nvSpPr>
      <dsp:spPr>
        <a:xfrm>
          <a:off x="7286228" y="3282878"/>
          <a:ext cx="3311921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C3030-41CD-48AC-B3BC-716306D84931}">
      <dsp:nvSpPr>
        <dsp:cNvPr id="0" name=""/>
        <dsp:cNvSpPr/>
      </dsp:nvSpPr>
      <dsp:spPr>
        <a:xfrm>
          <a:off x="0" y="15380"/>
          <a:ext cx="6489509" cy="16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The null event, the empty event </a:t>
          </a:r>
          <a:r>
            <a:rPr lang="en-US" sz="4000" kern="1200" dirty="0"/>
            <a:t>- </a:t>
          </a:r>
          <a:r>
            <a:rPr lang="en-US" altLang="en-US" sz="4000" i="1" kern="1200" cap="none" dirty="0">
              <a:latin typeface="Symbol" panose="05050102010706020507" pitchFamily="18" charset="2"/>
            </a:rPr>
            <a:t>f</a:t>
          </a:r>
          <a:endParaRPr lang="en-US" sz="4000" kern="1200" dirty="0"/>
        </a:p>
      </dsp:txBody>
      <dsp:txXfrm>
        <a:off x="79961" y="95341"/>
        <a:ext cx="6329587" cy="1478078"/>
      </dsp:txXfrm>
    </dsp:sp>
    <dsp:sp modelId="{5DF262F3-D804-4C21-9652-DCE50BFEEBBC}">
      <dsp:nvSpPr>
        <dsp:cNvPr id="0" name=""/>
        <dsp:cNvSpPr/>
      </dsp:nvSpPr>
      <dsp:spPr>
        <a:xfrm>
          <a:off x="0" y="1653380"/>
          <a:ext cx="6489509" cy="97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4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3100" i="1" kern="1200" cap="none" dirty="0">
              <a:latin typeface="Symbol" panose="05050102010706020507" pitchFamily="18" charset="2"/>
            </a:rPr>
            <a:t>f</a:t>
          </a:r>
          <a:r>
            <a:rPr lang="en-US" sz="3100" kern="1200" dirty="0"/>
            <a:t> = { } = the event that contains no outcomes</a:t>
          </a:r>
        </a:p>
      </dsp:txBody>
      <dsp:txXfrm>
        <a:off x="0" y="1653380"/>
        <a:ext cx="6489509" cy="972900"/>
      </dsp:txXfrm>
    </dsp:sp>
    <dsp:sp modelId="{CF4F0252-D09E-4B24-BD95-FCB59240C3EE}">
      <dsp:nvSpPr>
        <dsp:cNvPr id="0" name=""/>
        <dsp:cNvSpPr/>
      </dsp:nvSpPr>
      <dsp:spPr>
        <a:xfrm>
          <a:off x="0" y="2626280"/>
          <a:ext cx="6489509" cy="16380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The entire event, the sample space </a:t>
          </a:r>
          <a:r>
            <a:rPr lang="en-US" sz="4000" kern="1200" dirty="0"/>
            <a:t>- </a:t>
          </a:r>
          <a:r>
            <a:rPr lang="en-US" sz="4000" i="1" kern="1200" dirty="0"/>
            <a:t>S</a:t>
          </a:r>
          <a:endParaRPr lang="en-US" sz="4000" kern="1200" dirty="0"/>
        </a:p>
      </dsp:txBody>
      <dsp:txXfrm>
        <a:off x="79961" y="2706241"/>
        <a:ext cx="6329587" cy="1478078"/>
      </dsp:txXfrm>
    </dsp:sp>
    <dsp:sp modelId="{70F38647-F572-4FEB-9C1B-232AD9013736}">
      <dsp:nvSpPr>
        <dsp:cNvPr id="0" name=""/>
        <dsp:cNvSpPr/>
      </dsp:nvSpPr>
      <dsp:spPr>
        <a:xfrm>
          <a:off x="0" y="4264280"/>
          <a:ext cx="6489509" cy="97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4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i="1" kern="1200"/>
            <a:t>S</a:t>
          </a:r>
          <a:r>
            <a:rPr lang="en-US" sz="3100" kern="1200"/>
            <a:t> = the event that contains all outcomes</a:t>
          </a:r>
        </a:p>
      </dsp:txBody>
      <dsp:txXfrm>
        <a:off x="0" y="4264280"/>
        <a:ext cx="6489509" cy="972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BA51D-35BD-43E6-B599-7CC520DFACFF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523C7-0A38-4F01-8B09-B039EBE307FB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Union</a:t>
          </a:r>
          <a:endParaRPr lang="en-US" sz="6500" kern="1200"/>
        </a:p>
      </dsp:txBody>
      <dsp:txXfrm>
        <a:off x="0" y="2703"/>
        <a:ext cx="6900512" cy="1843578"/>
      </dsp:txXfrm>
    </dsp:sp>
    <dsp:sp modelId="{3827E646-08B7-433C-AE84-71A9AA20F469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3A755-D108-4DE2-9E2F-C2B7A7352812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Intersection</a:t>
          </a:r>
          <a:endParaRPr lang="en-US" sz="6500" kern="1200"/>
        </a:p>
      </dsp:txBody>
      <dsp:txXfrm>
        <a:off x="0" y="1846281"/>
        <a:ext cx="6900512" cy="1843578"/>
      </dsp:txXfrm>
    </dsp:sp>
    <dsp:sp modelId="{CF697041-6AC3-4A19-AC86-B3BDB3B2C7A0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34C4D-DA7C-43A1-B67B-65EAEDAC69B6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Complement</a:t>
          </a:r>
          <a:endParaRPr lang="en-US" sz="6500" kern="120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4A25-C507-4133-9CC4-6EB0E4675EFC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1A395-63D5-4350-BAEB-742611F85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CD957775-4DCF-4258-9007-F41003DC10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91DC27-049F-4ECF-85D2-871760413377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C26A0D9-0942-4221-9915-A42EB1AB1E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784CB3A-839D-4B49-B4B1-9E8573F3C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2645061-C6FA-4FF1-964C-F23961AB6D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0031BC-8F01-45F5-80E9-EDB7285D51B5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98F5D35-022B-4553-A5C3-376BE17026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F47D927-A224-4EB3-BD5C-F1F7CA4C2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6E9202CD-3212-425F-AB71-6AED62250B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D7873A-5106-4C25-949B-9822E7753CA6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4FBB062-17CB-4EE1-975B-9A0D2362DF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A964136-6DEE-4C4D-943F-459B23212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E95CD9EE-2CE4-4187-A2F7-1F76207ED9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5E08F4-B3CA-41A1-980D-230E565462BE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75BA6EE-1611-49DB-89DC-357364F1AB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C0DFDF3-14ED-4D95-BC54-DCEAF85EC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B56F520E-02BC-4561-BC2D-24615EB03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391565-91A6-40FA-BA7B-AB1EB21EED56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B454A7C-D1BE-4AED-8F77-FE69255AC7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85720FE-8DA1-43A3-8FF6-27CAD669C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EF8D8B4E-E253-4CCE-B0BF-70452573A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B1CF8-F52B-4480-9173-2F83E23DAE4B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472E3F3-5DE3-4B83-B15C-941416857F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C433FB4-2772-421F-836A-16213C486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6A61FE8-092D-4E89-A478-3D90B4F60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D79858-9DEE-4773-88F0-64F51F8E452B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AEBA371-E24B-4678-9FCA-93066E43CB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1441455-87FA-4F69-906E-D76958A54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82D5-47A6-4414-BB32-B7290BF4D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433CF-3803-48F6-9902-3B08E76D6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A74B-3581-40DA-B3DF-2FC8BA58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February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7732-085A-47E0-B8C8-810EA0DE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383-76B7-4D12-90EC-76E88381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4939-0931-42EE-9A65-C862E571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069EE-8F15-4232-AA00-34493F964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0B589-CA0E-4767-BAE7-37BB994C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February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79AAA-7D74-4B11-8AD0-16E584C3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95198-834C-4F2F-BA61-2201A6BD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1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91A6A-7CF8-48B2-9774-C19122FA3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C9421-86B4-45B5-90D6-F7FAA61E5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3DF88-530C-477E-8CAF-ECCB980B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February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6399-3CA4-4C84-B52E-B9D0D1A5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5134F-4A46-4E62-A9B1-6F06F6D2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19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Maitreyi </a:t>
            </a:r>
            <a:r>
              <a:rPr lang="en-US" dirty="0" err="1"/>
              <a:t>Joglekar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VSIT</a:t>
            </a:r>
          </a:p>
        </p:txBody>
      </p:sp>
    </p:spTree>
    <p:extLst>
      <p:ext uri="{BB962C8B-B14F-4D97-AF65-F5344CB8AC3E}">
        <p14:creationId xmlns:p14="http://schemas.microsoft.com/office/powerpoint/2010/main" val="389291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1EC0-12A4-421C-A41D-8AC1648A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4D01-66CA-453C-A6C3-6A7F366E0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C543A-34C3-46AB-A40F-3F136AEE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February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5015-2C06-4924-9486-E9C597ED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E1B2-5ECC-404C-B11D-7E46EBFE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FADA-934D-47F1-9C20-53BB72AC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5B8B8-6942-4AA4-B57C-3B7940A7B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B4108-B89B-4B43-9178-9CF4A48B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February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19F18-65C6-4D3F-9667-2CB8896E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CDFC6-E8D8-47C6-9838-B6523BC2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1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ACAD-C50F-40C4-A92D-F9FB73BA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8B6C-5B51-4750-95BD-186C39AE6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C623E-92D1-4FA9-9C59-6330E9686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82151-FA71-48AB-B7BC-C03A565C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February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4F8B6-0EF4-4067-BAC2-05F6137D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D5AC2-3E2F-43A3-8817-9DEF4E43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8B44-38ED-4600-8E52-607CE919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31758-F8FE-4E73-922E-228C5FF88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3BCBF-3B3C-4B3E-9CAC-CD40A81AF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270C7-F80F-4361-8FD1-AE83FC0A2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40C2E-971C-4B01-A335-EB223EFDF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09B9F-3583-4C38-A01D-A01D1DC5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February 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8DA69-5F29-4357-AC0E-E96E8B6E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D5B90-58B7-4FF4-A63A-553570D4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EF35-FE1B-4AFF-AB46-CE4E1FAE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F980C-C050-4E9B-833D-9CEDD27D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February 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F390D-B461-4A37-B4F0-BB092074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27ED-8D12-47F3-8132-3CC012BD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9B490-96D5-4D37-A9B8-37596D21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February 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15B12-BD57-4F37-A0C6-7BAD662A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53A85-5AC3-4D59-95D3-51E04B2C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1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2392-EB85-4D90-B8CF-AE54A4AC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5F18-1EC8-4198-938C-0402B8B76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007D0-D69C-4CD7-8D2F-3522343D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E2B97-0A7A-4F9B-AB9F-30C67B7B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February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2B2E0-D90D-48D2-BF7F-07E13832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B4ADF-A01C-4CB9-AA72-7E607ED8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2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3D4F-C78E-4906-AE8B-0D412755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B5599-63DE-4337-A7E6-E6D65A7BD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C22BF-7475-4C21-B006-01B89763C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189A2-DEA0-42D9-B59C-B1F346D4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February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DB661-5D13-450F-B47C-28D74F61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054C6-FD38-429E-8F83-4BC7E022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2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E00B8-9402-4141-BEF9-75BC0303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32FD7-F277-43AC-AFC0-9B0126D5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81410-24D2-4CFE-BD88-90D699990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February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F05EA-1F21-46B8-BD1D-22CD09182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5DF3-510B-450D-8896-8C4FB8F5B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3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EAC5E-8166-44BB-B660-D0114CFE2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0" t="2486" b="6605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6FDAB-5B20-4ADB-A59C-0BA311B2C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/>
              <a:t>COST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6177D-EF70-47F1-AE69-41C05B062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Probability Theory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4817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B4D5F8D-8C6A-4492-ACE8-0050F8CC5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3400"/>
            <a:ext cx="845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Examples</a:t>
            </a:r>
            <a:endParaRPr lang="en-US" altLang="en-US"/>
          </a:p>
        </p:txBody>
      </p:sp>
      <p:grpSp>
        <p:nvGrpSpPr>
          <p:cNvPr id="29699" name="Group 3">
            <a:extLst>
              <a:ext uri="{FF2B5EF4-FFF2-40B4-BE49-F238E27FC236}">
                <a16:creationId xmlns:a16="http://schemas.microsoft.com/office/drawing/2014/main" id="{E76EE1D2-DFE8-416F-9538-ED4562C75CCD}"/>
              </a:ext>
            </a:extLst>
          </p:cNvPr>
          <p:cNvGrpSpPr>
            <a:grpSpLocks/>
          </p:cNvGrpSpPr>
          <p:nvPr/>
        </p:nvGrpSpPr>
        <p:grpSpPr bwMode="auto">
          <a:xfrm>
            <a:off x="2021644" y="1524000"/>
            <a:ext cx="8458200" cy="1295400"/>
            <a:chOff x="168" y="250"/>
            <a:chExt cx="5328" cy="816"/>
          </a:xfrm>
        </p:grpSpPr>
        <p:sp>
          <p:nvSpPr>
            <p:cNvPr id="29723" name="Rectangle 4">
              <a:extLst>
                <a:ext uri="{FF2B5EF4-FFF2-40B4-BE49-F238E27FC236}">
                  <a16:creationId xmlns:a16="http://schemas.microsoft.com/office/drawing/2014/main" id="{A0122CB9-A3BF-4F49-A2EB-78D0159C0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" y="250"/>
              <a:ext cx="532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609600" indent="-6096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AutoNum type="arabicPeriod"/>
              </a:pPr>
              <a:r>
                <a:rPr lang="en-US" altLang="en-US" dirty="0"/>
                <a:t>Rolling a die – outcomes </a:t>
              </a:r>
            </a:p>
            <a:p>
              <a:pPr eaLnBrk="1" hangingPunct="1">
                <a:buFontTx/>
                <a:buNone/>
              </a:pPr>
              <a:r>
                <a:rPr lang="en-US" altLang="en-US" i="1" dirty="0"/>
                <a:t>		S </a:t>
              </a:r>
              <a:r>
                <a:rPr lang="en-US" altLang="en-US" dirty="0"/>
                <a:t>={</a:t>
              </a:r>
              <a:r>
                <a:rPr lang="en-US" altLang="en-US" b="1" dirty="0"/>
                <a:t>     ,     ,     ,     ,     ,     </a:t>
              </a:r>
              <a:r>
                <a:rPr lang="en-US" altLang="en-US" dirty="0"/>
                <a:t>}</a:t>
              </a:r>
            </a:p>
          </p:txBody>
        </p:sp>
        <p:grpSp>
          <p:nvGrpSpPr>
            <p:cNvPr id="29724" name="Group 5">
              <a:extLst>
                <a:ext uri="{FF2B5EF4-FFF2-40B4-BE49-F238E27FC236}">
                  <a16:creationId xmlns:a16="http://schemas.microsoft.com/office/drawing/2014/main" id="{9727275C-C31B-4367-92A7-80A413573B6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6" y="672"/>
              <a:ext cx="271" cy="271"/>
              <a:chOff x="1344" y="336"/>
              <a:chExt cx="672" cy="672"/>
            </a:xfrm>
          </p:grpSpPr>
          <p:sp>
            <p:nvSpPr>
              <p:cNvPr id="29755" name="Rectangle 6">
                <a:extLst>
                  <a:ext uri="{FF2B5EF4-FFF2-40B4-BE49-F238E27FC236}">
                    <a16:creationId xmlns:a16="http://schemas.microsoft.com/office/drawing/2014/main" id="{99C12087-E17E-4803-BBDF-D0446894CC7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336"/>
                <a:ext cx="672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56" name="Oval 7">
                <a:extLst>
                  <a:ext uri="{FF2B5EF4-FFF2-40B4-BE49-F238E27FC236}">
                    <a16:creationId xmlns:a16="http://schemas.microsoft.com/office/drawing/2014/main" id="{27D943D2-6E7F-4757-B750-9E748F71E88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2" y="6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725" name="Group 8">
              <a:extLst>
                <a:ext uri="{FF2B5EF4-FFF2-40B4-BE49-F238E27FC236}">
                  <a16:creationId xmlns:a16="http://schemas.microsoft.com/office/drawing/2014/main" id="{F3E4F8D6-DFBB-4FFA-ABC1-F369A0CE67A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32" y="672"/>
              <a:ext cx="271" cy="271"/>
              <a:chOff x="2352" y="336"/>
              <a:chExt cx="672" cy="672"/>
            </a:xfrm>
          </p:grpSpPr>
          <p:sp>
            <p:nvSpPr>
              <p:cNvPr id="29749" name="Rectangle 9">
                <a:extLst>
                  <a:ext uri="{FF2B5EF4-FFF2-40B4-BE49-F238E27FC236}">
                    <a16:creationId xmlns:a16="http://schemas.microsoft.com/office/drawing/2014/main" id="{04CAE4E9-E4D4-4F75-8421-8173223010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52" y="336"/>
                <a:ext cx="672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50" name="Oval 10">
                <a:extLst>
                  <a:ext uri="{FF2B5EF4-FFF2-40B4-BE49-F238E27FC236}">
                    <a16:creationId xmlns:a16="http://schemas.microsoft.com/office/drawing/2014/main" id="{892CA8FF-22D0-49FF-B465-D4DD2491AE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0" y="6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51" name="Oval 11">
                <a:extLst>
                  <a:ext uri="{FF2B5EF4-FFF2-40B4-BE49-F238E27FC236}">
                    <a16:creationId xmlns:a16="http://schemas.microsoft.com/office/drawing/2014/main" id="{87050C20-4DC4-4D9D-A1DF-D59C3CFDBC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48" y="4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52" name="Oval 12">
                <a:extLst>
                  <a:ext uri="{FF2B5EF4-FFF2-40B4-BE49-F238E27FC236}">
                    <a16:creationId xmlns:a16="http://schemas.microsoft.com/office/drawing/2014/main" id="{BCF654CA-4E66-4BBA-8FE2-64C3B913342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32" y="8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53" name="Oval 13">
                <a:extLst>
                  <a:ext uri="{FF2B5EF4-FFF2-40B4-BE49-F238E27FC236}">
                    <a16:creationId xmlns:a16="http://schemas.microsoft.com/office/drawing/2014/main" id="{F88F15D3-5D0D-4A4C-A715-2AF54CED1E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32" y="4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54" name="Oval 14">
                <a:extLst>
                  <a:ext uri="{FF2B5EF4-FFF2-40B4-BE49-F238E27FC236}">
                    <a16:creationId xmlns:a16="http://schemas.microsoft.com/office/drawing/2014/main" id="{0B5D2359-E962-42C7-8D43-7DB24944CE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48" y="8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726" name="Group 15">
              <a:extLst>
                <a:ext uri="{FF2B5EF4-FFF2-40B4-BE49-F238E27FC236}">
                  <a16:creationId xmlns:a16="http://schemas.microsoft.com/office/drawing/2014/main" id="{DC9F851E-166D-4388-909A-C8C7FF6C16F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64" y="672"/>
              <a:ext cx="271" cy="271"/>
              <a:chOff x="3168" y="336"/>
              <a:chExt cx="672" cy="672"/>
            </a:xfrm>
          </p:grpSpPr>
          <p:sp>
            <p:nvSpPr>
              <p:cNvPr id="29745" name="Rectangle 16">
                <a:extLst>
                  <a:ext uri="{FF2B5EF4-FFF2-40B4-BE49-F238E27FC236}">
                    <a16:creationId xmlns:a16="http://schemas.microsoft.com/office/drawing/2014/main" id="{CB816C22-66C5-46AC-AB3A-76151AEF083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68" y="336"/>
                <a:ext cx="672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46" name="Oval 17">
                <a:extLst>
                  <a:ext uri="{FF2B5EF4-FFF2-40B4-BE49-F238E27FC236}">
                    <a16:creationId xmlns:a16="http://schemas.microsoft.com/office/drawing/2014/main" id="{7D93B856-BDAC-4C77-9E16-CC56794A5E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56" y="6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47" name="Oval 18">
                <a:extLst>
                  <a:ext uri="{FF2B5EF4-FFF2-40B4-BE49-F238E27FC236}">
                    <a16:creationId xmlns:a16="http://schemas.microsoft.com/office/drawing/2014/main" id="{295C723F-40A8-427C-9CB8-D3600F7F56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4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48" name="Oval 19">
                <a:extLst>
                  <a:ext uri="{FF2B5EF4-FFF2-40B4-BE49-F238E27FC236}">
                    <a16:creationId xmlns:a16="http://schemas.microsoft.com/office/drawing/2014/main" id="{6504AD3E-E38B-476E-9F87-94B7D94B98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48" y="8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727" name="Group 20">
              <a:extLst>
                <a:ext uri="{FF2B5EF4-FFF2-40B4-BE49-F238E27FC236}">
                  <a16:creationId xmlns:a16="http://schemas.microsoft.com/office/drawing/2014/main" id="{DC3E8DEB-2D7C-4EB8-BFFD-8DAC127A916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48" y="672"/>
              <a:ext cx="271" cy="271"/>
              <a:chOff x="3984" y="336"/>
              <a:chExt cx="672" cy="672"/>
            </a:xfrm>
          </p:grpSpPr>
          <p:sp>
            <p:nvSpPr>
              <p:cNvPr id="29740" name="Rectangle 21">
                <a:extLst>
                  <a:ext uri="{FF2B5EF4-FFF2-40B4-BE49-F238E27FC236}">
                    <a16:creationId xmlns:a16="http://schemas.microsoft.com/office/drawing/2014/main" id="{0D9469D2-B0CE-4059-96B0-69CB3B68DB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84" y="336"/>
                <a:ext cx="672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41" name="Oval 22">
                <a:extLst>
                  <a:ext uri="{FF2B5EF4-FFF2-40B4-BE49-F238E27FC236}">
                    <a16:creationId xmlns:a16="http://schemas.microsoft.com/office/drawing/2014/main" id="{7E253380-1A3A-4162-A845-C12E8FC47FA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80" y="4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42" name="Oval 23">
                <a:extLst>
                  <a:ext uri="{FF2B5EF4-FFF2-40B4-BE49-F238E27FC236}">
                    <a16:creationId xmlns:a16="http://schemas.microsoft.com/office/drawing/2014/main" id="{7BC4ADF2-A6CD-4CB0-9B32-A919232FDC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64" y="8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43" name="Oval 24">
                <a:extLst>
                  <a:ext uri="{FF2B5EF4-FFF2-40B4-BE49-F238E27FC236}">
                    <a16:creationId xmlns:a16="http://schemas.microsoft.com/office/drawing/2014/main" id="{63729A26-362A-48B9-8F15-94EFA40960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64" y="4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44" name="Oval 25">
                <a:extLst>
                  <a:ext uri="{FF2B5EF4-FFF2-40B4-BE49-F238E27FC236}">
                    <a16:creationId xmlns:a16="http://schemas.microsoft.com/office/drawing/2014/main" id="{E340BEF8-F522-4868-87BA-0E16CC8703B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80" y="8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728" name="Group 26">
              <a:extLst>
                <a:ext uri="{FF2B5EF4-FFF2-40B4-BE49-F238E27FC236}">
                  <a16:creationId xmlns:a16="http://schemas.microsoft.com/office/drawing/2014/main" id="{73D6C93D-3051-4919-8115-C7EE453EC73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672"/>
              <a:ext cx="271" cy="271"/>
              <a:chOff x="3744" y="1200"/>
              <a:chExt cx="672" cy="672"/>
            </a:xfrm>
          </p:grpSpPr>
          <p:sp>
            <p:nvSpPr>
              <p:cNvPr id="29737" name="Rectangle 27">
                <a:extLst>
                  <a:ext uri="{FF2B5EF4-FFF2-40B4-BE49-F238E27FC236}">
                    <a16:creationId xmlns:a16="http://schemas.microsoft.com/office/drawing/2014/main" id="{0FD07540-88CC-4746-9A75-671ABA3332F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44" y="1200"/>
                <a:ext cx="672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38" name="Oval 28">
                <a:extLst>
                  <a:ext uri="{FF2B5EF4-FFF2-40B4-BE49-F238E27FC236}">
                    <a16:creationId xmlns:a16="http://schemas.microsoft.com/office/drawing/2014/main" id="{A1D4B073-C1B7-460F-BA7A-183A931B5C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40" y="129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39" name="Oval 29">
                <a:extLst>
                  <a:ext uri="{FF2B5EF4-FFF2-40B4-BE49-F238E27FC236}">
                    <a16:creationId xmlns:a16="http://schemas.microsoft.com/office/drawing/2014/main" id="{BEA1B5CB-7276-4654-8D28-25E58893F3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1680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729" name="Group 30">
              <a:extLst>
                <a:ext uri="{FF2B5EF4-FFF2-40B4-BE49-F238E27FC236}">
                  <a16:creationId xmlns:a16="http://schemas.microsoft.com/office/drawing/2014/main" id="{F8422091-D291-4753-A987-5F5783FEAC5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16" y="672"/>
              <a:ext cx="271" cy="271"/>
              <a:chOff x="4800" y="1248"/>
              <a:chExt cx="672" cy="672"/>
            </a:xfrm>
          </p:grpSpPr>
          <p:sp>
            <p:nvSpPr>
              <p:cNvPr id="29730" name="Rectangle 31">
                <a:extLst>
                  <a:ext uri="{FF2B5EF4-FFF2-40B4-BE49-F238E27FC236}">
                    <a16:creationId xmlns:a16="http://schemas.microsoft.com/office/drawing/2014/main" id="{CA608B3A-9343-4076-8EBD-AA88020E42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0" y="1248"/>
                <a:ext cx="672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31" name="Oval 32">
                <a:extLst>
                  <a:ext uri="{FF2B5EF4-FFF2-40B4-BE49-F238E27FC236}">
                    <a16:creationId xmlns:a16="http://schemas.microsoft.com/office/drawing/2014/main" id="{078A1355-2FED-4015-8716-0D937180B9A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96" y="134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32" name="Oval 33">
                <a:extLst>
                  <a:ext uri="{FF2B5EF4-FFF2-40B4-BE49-F238E27FC236}">
                    <a16:creationId xmlns:a16="http://schemas.microsoft.com/office/drawing/2014/main" id="{43457C02-BD0E-495E-8CBB-2CFBB56A42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80" y="1728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33" name="Oval 34">
                <a:extLst>
                  <a:ext uri="{FF2B5EF4-FFF2-40B4-BE49-F238E27FC236}">
                    <a16:creationId xmlns:a16="http://schemas.microsoft.com/office/drawing/2014/main" id="{0AB76989-90BF-430B-A3D9-52406004355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80" y="134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34" name="Oval 35">
                <a:extLst>
                  <a:ext uri="{FF2B5EF4-FFF2-40B4-BE49-F238E27FC236}">
                    <a16:creationId xmlns:a16="http://schemas.microsoft.com/office/drawing/2014/main" id="{9A877822-38F6-4F75-8CC4-5AD93494FF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96" y="1728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35" name="Oval 36">
                <a:extLst>
                  <a:ext uri="{FF2B5EF4-FFF2-40B4-BE49-F238E27FC236}">
                    <a16:creationId xmlns:a16="http://schemas.microsoft.com/office/drawing/2014/main" id="{95D791ED-7E26-4FF3-8699-D63DD111D4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96" y="153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36" name="Oval 37">
                <a:extLst>
                  <a:ext uri="{FF2B5EF4-FFF2-40B4-BE49-F238E27FC236}">
                    <a16:creationId xmlns:a16="http://schemas.microsoft.com/office/drawing/2014/main" id="{674D0EAA-6538-457E-80DC-4EC23C665E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80" y="153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CA" altLang="en-US" sz="18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9700" name="Rectangle 38">
            <a:extLst>
              <a:ext uri="{FF2B5EF4-FFF2-40B4-BE49-F238E27FC236}">
                <a16:creationId xmlns:a16="http://schemas.microsoft.com/office/drawing/2014/main" id="{7F22550A-8A84-4FC3-8B15-9B0A0AB52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={1, 2, 3, 4, 5, 6}</a:t>
            </a:r>
          </a:p>
        </p:txBody>
      </p:sp>
      <p:sp>
        <p:nvSpPr>
          <p:cNvPr id="29701" name="Rectangle 74">
            <a:extLst>
              <a:ext uri="{FF2B5EF4-FFF2-40B4-BE49-F238E27FC236}">
                <a16:creationId xmlns:a16="http://schemas.microsoft.com/office/drawing/2014/main" id="{5FDF29BF-4320-4D58-8665-85E57BB8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799" y="3733800"/>
            <a:ext cx="832572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i="1" dirty="0"/>
              <a:t>E </a:t>
            </a:r>
            <a:r>
              <a:rPr lang="en-US" altLang="en-US" dirty="0"/>
              <a:t>= the event that an even number is rolled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= {2, 4, 6}</a:t>
            </a:r>
          </a:p>
        </p:txBody>
      </p:sp>
      <p:grpSp>
        <p:nvGrpSpPr>
          <p:cNvPr id="29702" name="Group 111">
            <a:extLst>
              <a:ext uri="{FF2B5EF4-FFF2-40B4-BE49-F238E27FC236}">
                <a16:creationId xmlns:a16="http://schemas.microsoft.com/office/drawing/2014/main" id="{CD5B5831-8964-4C07-A7FA-BF0C4144ED94}"/>
              </a:ext>
            </a:extLst>
          </p:cNvPr>
          <p:cNvGrpSpPr>
            <a:grpSpLocks/>
          </p:cNvGrpSpPr>
          <p:nvPr/>
        </p:nvGrpSpPr>
        <p:grpSpPr bwMode="auto">
          <a:xfrm>
            <a:off x="3228978" y="5148768"/>
            <a:ext cx="2743200" cy="685800"/>
            <a:chOff x="690" y="3504"/>
            <a:chExt cx="1728" cy="432"/>
          </a:xfrm>
        </p:grpSpPr>
        <p:sp>
          <p:nvSpPr>
            <p:cNvPr id="29703" name="Rectangle 76">
              <a:extLst>
                <a:ext uri="{FF2B5EF4-FFF2-40B4-BE49-F238E27FC236}">
                  <a16:creationId xmlns:a16="http://schemas.microsoft.com/office/drawing/2014/main" id="{2A9992C2-CE61-4A16-ACBA-AE5303558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" y="3504"/>
              <a:ext cx="172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609600" indent="-6096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dirty="0"/>
                <a:t>={</a:t>
              </a:r>
              <a:r>
                <a:rPr lang="en-US" altLang="en-US" b="1" dirty="0"/>
                <a:t>     ,     ,     </a:t>
              </a:r>
              <a:r>
                <a:rPr lang="en-US" altLang="en-US" dirty="0"/>
                <a:t>}</a:t>
              </a:r>
            </a:p>
          </p:txBody>
        </p:sp>
        <p:grpSp>
          <p:nvGrpSpPr>
            <p:cNvPr id="29704" name="Group 110">
              <a:extLst>
                <a:ext uri="{FF2B5EF4-FFF2-40B4-BE49-F238E27FC236}">
                  <a16:creationId xmlns:a16="http://schemas.microsoft.com/office/drawing/2014/main" id="{BEF95B69-5ED4-4C7D-AAFE-DA125EAEF7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552"/>
              <a:ext cx="1087" cy="271"/>
              <a:chOff x="1008" y="3552"/>
              <a:chExt cx="1087" cy="271"/>
            </a:xfrm>
          </p:grpSpPr>
          <p:grpSp>
            <p:nvGrpSpPr>
              <p:cNvPr id="29705" name="Group 92">
                <a:extLst>
                  <a:ext uri="{FF2B5EF4-FFF2-40B4-BE49-F238E27FC236}">
                    <a16:creationId xmlns:a16="http://schemas.microsoft.com/office/drawing/2014/main" id="{582011D0-44A7-44A8-86E2-174AE9C065F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440" y="3552"/>
                <a:ext cx="271" cy="271"/>
                <a:chOff x="3984" y="336"/>
                <a:chExt cx="672" cy="672"/>
              </a:xfrm>
            </p:grpSpPr>
            <p:sp>
              <p:nvSpPr>
                <p:cNvPr id="29718" name="Rectangle 93">
                  <a:extLst>
                    <a:ext uri="{FF2B5EF4-FFF2-40B4-BE49-F238E27FC236}">
                      <a16:creationId xmlns:a16="http://schemas.microsoft.com/office/drawing/2014/main" id="{5B1AF2B9-06E3-4769-87E0-926FF789B6B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84" y="336"/>
                  <a:ext cx="672" cy="6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CA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19" name="Oval 94">
                  <a:extLst>
                    <a:ext uri="{FF2B5EF4-FFF2-40B4-BE49-F238E27FC236}">
                      <a16:creationId xmlns:a16="http://schemas.microsoft.com/office/drawing/2014/main" id="{338CD8C8-AD8F-4E10-8DAF-3302ABBEF46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080" y="432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CA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20" name="Oval 95">
                  <a:extLst>
                    <a:ext uri="{FF2B5EF4-FFF2-40B4-BE49-F238E27FC236}">
                      <a16:creationId xmlns:a16="http://schemas.microsoft.com/office/drawing/2014/main" id="{F2056FC8-7EDE-4D49-ACDE-EF8B12A444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464" y="816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CA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21" name="Oval 96">
                  <a:extLst>
                    <a:ext uri="{FF2B5EF4-FFF2-40B4-BE49-F238E27FC236}">
                      <a16:creationId xmlns:a16="http://schemas.microsoft.com/office/drawing/2014/main" id="{C002636A-B9B6-49C0-A2CE-6362B08F7C4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464" y="432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CA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22" name="Oval 97">
                  <a:extLst>
                    <a:ext uri="{FF2B5EF4-FFF2-40B4-BE49-F238E27FC236}">
                      <a16:creationId xmlns:a16="http://schemas.microsoft.com/office/drawing/2014/main" id="{D684DD45-B918-4FF4-88D5-AE09DDD8CAD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080" y="816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CA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9706" name="Group 98">
                <a:extLst>
                  <a:ext uri="{FF2B5EF4-FFF2-40B4-BE49-F238E27FC236}">
                    <a16:creationId xmlns:a16="http://schemas.microsoft.com/office/drawing/2014/main" id="{DF1B8F8D-B0A9-4D59-9FB0-CB518873201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08" y="3552"/>
                <a:ext cx="271" cy="271"/>
                <a:chOff x="3744" y="1200"/>
                <a:chExt cx="672" cy="672"/>
              </a:xfrm>
            </p:grpSpPr>
            <p:sp>
              <p:nvSpPr>
                <p:cNvPr id="29715" name="Rectangle 99">
                  <a:extLst>
                    <a:ext uri="{FF2B5EF4-FFF2-40B4-BE49-F238E27FC236}">
                      <a16:creationId xmlns:a16="http://schemas.microsoft.com/office/drawing/2014/main" id="{267CA0FB-3474-4FAA-A44F-D4E55F96754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744" y="1200"/>
                  <a:ext cx="672" cy="6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CA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16" name="Oval 100">
                  <a:extLst>
                    <a:ext uri="{FF2B5EF4-FFF2-40B4-BE49-F238E27FC236}">
                      <a16:creationId xmlns:a16="http://schemas.microsoft.com/office/drawing/2014/main" id="{69B4ABEE-E07D-4E69-A20E-8B31F043E6E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840" y="1296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CA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17" name="Oval 101">
                  <a:extLst>
                    <a:ext uri="{FF2B5EF4-FFF2-40B4-BE49-F238E27FC236}">
                      <a16:creationId xmlns:a16="http://schemas.microsoft.com/office/drawing/2014/main" id="{1612266B-ABED-44FB-8835-2E7B6F89C1C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224" y="1680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CA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9707" name="Group 102">
                <a:extLst>
                  <a:ext uri="{FF2B5EF4-FFF2-40B4-BE49-F238E27FC236}">
                    <a16:creationId xmlns:a16="http://schemas.microsoft.com/office/drawing/2014/main" id="{8F35E0C3-8580-4852-8A00-7A8DDB8ABF1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824" y="3552"/>
                <a:ext cx="271" cy="271"/>
                <a:chOff x="4800" y="1248"/>
                <a:chExt cx="672" cy="672"/>
              </a:xfrm>
            </p:grpSpPr>
            <p:sp>
              <p:nvSpPr>
                <p:cNvPr id="29708" name="Rectangle 103">
                  <a:extLst>
                    <a:ext uri="{FF2B5EF4-FFF2-40B4-BE49-F238E27FC236}">
                      <a16:creationId xmlns:a16="http://schemas.microsoft.com/office/drawing/2014/main" id="{1BBD12E0-8A61-4EFF-B96B-8DC5E7112A5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800" y="1248"/>
                  <a:ext cx="672" cy="6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CA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09" name="Oval 104">
                  <a:extLst>
                    <a:ext uri="{FF2B5EF4-FFF2-40B4-BE49-F238E27FC236}">
                      <a16:creationId xmlns:a16="http://schemas.microsoft.com/office/drawing/2014/main" id="{B1157247-EE6C-4474-8DDE-94EC080B816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896" y="1344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CA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10" name="Oval 105">
                  <a:extLst>
                    <a:ext uri="{FF2B5EF4-FFF2-40B4-BE49-F238E27FC236}">
                      <a16:creationId xmlns:a16="http://schemas.microsoft.com/office/drawing/2014/main" id="{89B6A3F6-56F8-49E4-82CA-0AEFD6BE910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0" y="1728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CA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11" name="Oval 106">
                  <a:extLst>
                    <a:ext uri="{FF2B5EF4-FFF2-40B4-BE49-F238E27FC236}">
                      <a16:creationId xmlns:a16="http://schemas.microsoft.com/office/drawing/2014/main" id="{A8E1AFD1-2CF4-4325-90FB-112D6D08626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0" y="1344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CA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12" name="Oval 107">
                  <a:extLst>
                    <a:ext uri="{FF2B5EF4-FFF2-40B4-BE49-F238E27FC236}">
                      <a16:creationId xmlns:a16="http://schemas.microsoft.com/office/drawing/2014/main" id="{B1ADA8D3-9B42-43C6-9834-34A314D717A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896" y="1728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CA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13" name="Oval 108">
                  <a:extLst>
                    <a:ext uri="{FF2B5EF4-FFF2-40B4-BE49-F238E27FC236}">
                      <a16:creationId xmlns:a16="http://schemas.microsoft.com/office/drawing/2014/main" id="{2DB9A05D-C9D0-4242-BD6F-A0F008CDBD1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896" y="1536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CA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14" name="Oval 109">
                  <a:extLst>
                    <a:ext uri="{FF2B5EF4-FFF2-40B4-BE49-F238E27FC236}">
                      <a16:creationId xmlns:a16="http://schemas.microsoft.com/office/drawing/2014/main" id="{EF66A27A-442F-43EB-ACA9-BB125336B8B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80" y="1536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CA" altLang="en-US" sz="1800">
                    <a:latin typeface="Arial" panose="020B0604020202020204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4AFCA87-9B2C-4870-915F-5D4721672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Special Events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0254E73-D02B-473C-9910-678533583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3100" y="1560342"/>
            <a:ext cx="8305800" cy="91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3200" b="1" cap="none" dirty="0"/>
              <a:t>The null event, the empty event </a:t>
            </a:r>
            <a:r>
              <a:rPr lang="en-US" altLang="en-US" sz="3200" cap="none" dirty="0"/>
              <a:t>- </a:t>
            </a:r>
            <a:r>
              <a:rPr lang="en-US" altLang="en-US" sz="4800" i="1" cap="none" dirty="0">
                <a:latin typeface="Symbol" panose="05050102010706020507" pitchFamily="18" charset="2"/>
              </a:rPr>
              <a:t>f</a:t>
            </a:r>
            <a:endParaRPr lang="en-US" altLang="en-US" sz="4800" b="1" cap="none" dirty="0">
              <a:latin typeface="Symbol" panose="05050102010706020507" pitchFamily="18" charset="2"/>
            </a:endParaRP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5BE2BA66-DB53-4B2D-BB7B-68325053F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8400"/>
            <a:ext cx="830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i="1" dirty="0">
                <a:latin typeface="Symbol" panose="05050102010706020507" pitchFamily="18" charset="2"/>
              </a:rPr>
              <a:t>f</a:t>
            </a:r>
            <a:r>
              <a:rPr lang="en-US" altLang="en-US" sz="2800" dirty="0"/>
              <a:t> = { } = the event that contains no outcomes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B50C6DFF-41FB-4135-B08F-9A3B4A96F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429000"/>
            <a:ext cx="830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The entire event, the sample space </a:t>
            </a:r>
            <a:r>
              <a:rPr lang="en-US" altLang="en-US"/>
              <a:t>- </a:t>
            </a:r>
            <a:r>
              <a:rPr lang="en-US" altLang="en-US" i="1"/>
              <a:t>S</a:t>
            </a:r>
            <a:endParaRPr lang="en-US" altLang="en-US" b="1" dirty="0"/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CB208A46-460A-4A7F-85EC-07882776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710" y="4191000"/>
            <a:ext cx="830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i="1"/>
              <a:t>S</a:t>
            </a:r>
            <a:r>
              <a:rPr lang="en-US" altLang="en-US"/>
              <a:t> = the event that contains all outcomes</a:t>
            </a:r>
            <a:endParaRPr lang="en-US" altLang="en-US" dirty="0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6A484A00-1E92-437F-80D2-DF1825BDD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079611"/>
            <a:ext cx="8382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The empty event, </a:t>
            </a:r>
            <a:r>
              <a:rPr lang="en-US" altLang="en-US" sz="3600" i="1">
                <a:latin typeface="Symbol" panose="05050102010706020507" pitchFamily="18" charset="2"/>
              </a:rPr>
              <a:t>f </a:t>
            </a:r>
            <a:r>
              <a:rPr lang="en-US" altLang="en-US"/>
              <a:t>, never occurs.</a:t>
            </a:r>
          </a:p>
          <a:p>
            <a:pPr eaLnBrk="1" hangingPunct="1">
              <a:buFontTx/>
              <a:buNone/>
            </a:pPr>
            <a:r>
              <a:rPr lang="en-US" altLang="en-US"/>
              <a:t>The entire event,</a:t>
            </a:r>
            <a:r>
              <a:rPr lang="en-US" altLang="en-US" i="1"/>
              <a:t> S</a:t>
            </a:r>
            <a:r>
              <a:rPr lang="en-US" altLang="en-US"/>
              <a:t>, always occurs.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EDA47-4D23-4F69-AA97-0D02D1F6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Special Events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2E0144-E229-4384-A522-A510A95E7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841129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551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F122418-9A0F-4AB6-BE62-008D9EF8C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5400"/>
              <a:t>Set operations on Events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AEC02E1-5074-4FED-B331-76AADF275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74529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63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19">
            <a:extLst>
              <a:ext uri="{FF2B5EF4-FFF2-40B4-BE49-F238E27FC236}">
                <a16:creationId xmlns:a16="http://schemas.microsoft.com/office/drawing/2014/main" id="{C430C683-150C-4A47-B70F-A468DF07A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343400"/>
            <a:ext cx="1828800" cy="1447800"/>
          </a:xfrm>
          <a:prstGeom prst="ellipse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33795" name="Oval 18">
            <a:extLst>
              <a:ext uri="{FF2B5EF4-FFF2-40B4-BE49-F238E27FC236}">
                <a16:creationId xmlns:a16="http://schemas.microsoft.com/office/drawing/2014/main" id="{A1F11B78-1648-4FC4-8C5E-26F8AE8AB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1828800" cy="1447800"/>
          </a:xfrm>
          <a:prstGeom prst="ellipse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33D0A075-45DB-437F-BF57-4960D38FE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931985"/>
            <a:ext cx="1371600" cy="53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</a:rPr>
              <a:t>Union</a:t>
            </a:r>
            <a:endParaRPr lang="en-US" altLang="en-US" sz="4800" b="1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33798" name="Rectangle 4">
            <a:extLst>
              <a:ext uri="{FF2B5EF4-FFF2-40B4-BE49-F238E27FC236}">
                <a16:creationId xmlns:a16="http://schemas.microsoft.com/office/drawing/2014/main" id="{9910CB38-C798-4C7D-B39B-7A6E6DC23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76400"/>
            <a:ext cx="928702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dirty="0"/>
              <a:t>Let </a:t>
            </a:r>
            <a:r>
              <a:rPr lang="en-US" altLang="en-US" i="1" dirty="0"/>
              <a:t>A </a:t>
            </a:r>
            <a:r>
              <a:rPr lang="en-US" altLang="en-US" dirty="0"/>
              <a:t>and </a:t>
            </a:r>
            <a:r>
              <a:rPr lang="en-US" altLang="en-US" i="1" dirty="0"/>
              <a:t>B </a:t>
            </a:r>
            <a:r>
              <a:rPr lang="en-US" altLang="en-US" dirty="0"/>
              <a:t>be two events, then the </a:t>
            </a:r>
            <a:r>
              <a:rPr lang="en-US" altLang="en-US" b="1" dirty="0"/>
              <a:t>union </a:t>
            </a:r>
            <a:r>
              <a:rPr lang="en-US" altLang="en-US" dirty="0"/>
              <a:t> of </a:t>
            </a:r>
            <a:r>
              <a:rPr lang="en-US" altLang="en-US" i="1" dirty="0"/>
              <a:t>A </a:t>
            </a:r>
            <a:r>
              <a:rPr lang="en-US" altLang="en-US" dirty="0"/>
              <a:t>and </a:t>
            </a:r>
            <a:r>
              <a:rPr lang="en-US" altLang="en-US" i="1" dirty="0"/>
              <a:t>B </a:t>
            </a:r>
            <a:r>
              <a:rPr lang="en-US" altLang="en-US" dirty="0"/>
              <a:t>is the event (denoted by </a:t>
            </a:r>
            <a:r>
              <a:rPr lang="en-US" altLang="en-US" i="1" dirty="0"/>
              <a:t>A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/>
              <a:t>B</a:t>
            </a:r>
            <a:r>
              <a:rPr lang="en-US" altLang="en-US" dirty="0"/>
              <a:t>) defined by:</a:t>
            </a:r>
          </a:p>
        </p:txBody>
      </p:sp>
      <p:sp>
        <p:nvSpPr>
          <p:cNvPr id="33799" name="Rectangle 8">
            <a:extLst>
              <a:ext uri="{FF2B5EF4-FFF2-40B4-BE49-F238E27FC236}">
                <a16:creationId xmlns:a16="http://schemas.microsoft.com/office/drawing/2014/main" id="{D640D8C6-DD63-415F-B5C8-498F09635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895600"/>
            <a:ext cx="7696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i="1" dirty="0">
                <a:solidFill>
                  <a:srgbClr val="7030A0"/>
                </a:solidFill>
              </a:rPr>
              <a:t>A </a:t>
            </a:r>
            <a: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  <a:t></a:t>
            </a:r>
            <a:r>
              <a:rPr lang="en-US" altLang="en-US" b="1" dirty="0">
                <a:solidFill>
                  <a:srgbClr val="7030A0"/>
                </a:solidFill>
                <a:sym typeface="Math3" pitchFamily="2" charset="2"/>
              </a:rPr>
              <a:t> </a:t>
            </a:r>
            <a:r>
              <a:rPr lang="en-US" altLang="en-US" b="1" i="1" dirty="0">
                <a:solidFill>
                  <a:srgbClr val="7030A0"/>
                </a:solidFill>
              </a:rPr>
              <a:t>B</a:t>
            </a:r>
            <a:r>
              <a:rPr lang="en-US" altLang="en-US" b="1" dirty="0">
                <a:solidFill>
                  <a:srgbClr val="7030A0"/>
                </a:solidFill>
              </a:rPr>
              <a:t> = {</a:t>
            </a:r>
            <a:r>
              <a:rPr lang="en-US" altLang="en-US" b="1" i="1" dirty="0">
                <a:solidFill>
                  <a:srgbClr val="7030A0"/>
                </a:solidFill>
              </a:rPr>
              <a:t>A or B</a:t>
            </a:r>
            <a:r>
              <a:rPr lang="en-US" alt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3800" name="Rectangle 9">
            <a:extLst>
              <a:ext uri="{FF2B5EF4-FFF2-40B4-BE49-F238E27FC236}">
                <a16:creationId xmlns:a16="http://schemas.microsoft.com/office/drawing/2014/main" id="{098C46A8-93B8-493B-B8D7-BBD1C70AC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657600"/>
            <a:ext cx="5257800" cy="289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33801" name="Oval 10">
            <a:extLst>
              <a:ext uri="{FF2B5EF4-FFF2-40B4-BE49-F238E27FC236}">
                <a16:creationId xmlns:a16="http://schemas.microsoft.com/office/drawing/2014/main" id="{DCC2E15B-CF69-43D4-946C-95ABB345C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1828800" cy="1447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33802" name="Oval 11">
            <a:extLst>
              <a:ext uri="{FF2B5EF4-FFF2-40B4-BE49-F238E27FC236}">
                <a16:creationId xmlns:a16="http://schemas.microsoft.com/office/drawing/2014/main" id="{FD3E16F7-2B0B-4527-B951-98FD4C422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343400"/>
            <a:ext cx="1828800" cy="1447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33803" name="Rectangle 12">
            <a:extLst>
              <a:ext uri="{FF2B5EF4-FFF2-40B4-BE49-F238E27FC236}">
                <a16:creationId xmlns:a16="http://schemas.microsoft.com/office/drawing/2014/main" id="{0216F553-9DCA-4099-A9F6-9A6D923D6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338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i="1"/>
              <a:t>A </a:t>
            </a:r>
            <a:r>
              <a:rPr lang="en-US" altLang="en-US">
                <a:sym typeface="Symbol" panose="05050102010706020507" pitchFamily="18" charset="2"/>
              </a:rPr>
              <a:t></a:t>
            </a:r>
            <a:r>
              <a:rPr lang="en-US" altLang="en-US">
                <a:sym typeface="Math3" pitchFamily="2" charset="2"/>
              </a:rPr>
              <a:t> </a:t>
            </a:r>
            <a:r>
              <a:rPr lang="en-US" altLang="en-US" i="1"/>
              <a:t>B</a:t>
            </a:r>
          </a:p>
        </p:txBody>
      </p:sp>
      <p:sp>
        <p:nvSpPr>
          <p:cNvPr id="33804" name="Rectangle 13">
            <a:extLst>
              <a:ext uri="{FF2B5EF4-FFF2-40B4-BE49-F238E27FC236}">
                <a16:creationId xmlns:a16="http://schemas.microsoft.com/office/drawing/2014/main" id="{A74B92D2-9060-4D66-94F4-984245453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410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3805" name="Rectangle 14">
            <a:extLst>
              <a:ext uri="{FF2B5EF4-FFF2-40B4-BE49-F238E27FC236}">
                <a16:creationId xmlns:a16="http://schemas.microsoft.com/office/drawing/2014/main" id="{50A84E87-A245-4505-A893-72FB02D22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102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i="1"/>
              <a:t>B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  <p:bldP spid="33795" grpId="0" animBg="1"/>
      <p:bldP spid="33800" grpId="0" animBg="1"/>
      <p:bldP spid="33801" grpId="0" animBg="1"/>
      <p:bldP spid="33802" grpId="0" animBg="1"/>
      <p:bldP spid="33803" grpId="0"/>
      <p:bldP spid="33804" grpId="0"/>
      <p:bldP spid="338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6">
            <a:extLst>
              <a:ext uri="{FF2B5EF4-FFF2-40B4-BE49-F238E27FC236}">
                <a16:creationId xmlns:a16="http://schemas.microsoft.com/office/drawing/2014/main" id="{F5459DDE-907A-4040-8D95-F8DC811CD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04" y="3924300"/>
            <a:ext cx="4140591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5">
            <a:extLst>
              <a:ext uri="{FF2B5EF4-FFF2-40B4-BE49-F238E27FC236}">
                <a16:creationId xmlns:a16="http://schemas.microsoft.com/office/drawing/2014/main" id="{B4E4539C-D80B-4017-8139-7C08948EE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2873" y="495300"/>
            <a:ext cx="3733800" cy="53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</a:rPr>
              <a:t>Intersection</a:t>
            </a:r>
            <a:endParaRPr lang="en-US" altLang="en-US" sz="4800" b="1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9DD801EF-0967-4B2E-8A48-A42964205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143000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dirty="0"/>
              <a:t>Let </a:t>
            </a:r>
            <a:r>
              <a:rPr lang="en-US" altLang="en-US" i="1" dirty="0"/>
              <a:t>A </a:t>
            </a:r>
            <a:r>
              <a:rPr lang="en-US" altLang="en-US" dirty="0"/>
              <a:t>and </a:t>
            </a:r>
            <a:r>
              <a:rPr lang="en-US" altLang="en-US" i="1" dirty="0"/>
              <a:t>B </a:t>
            </a:r>
            <a:r>
              <a:rPr lang="en-US" altLang="en-US" dirty="0"/>
              <a:t>be two events, then the </a:t>
            </a:r>
            <a:r>
              <a:rPr lang="en-US" altLang="en-US" b="1" dirty="0"/>
              <a:t>intersection </a:t>
            </a:r>
            <a:r>
              <a:rPr lang="en-US" altLang="en-US" dirty="0"/>
              <a:t> of </a:t>
            </a:r>
            <a:r>
              <a:rPr lang="en-US" altLang="en-US" i="1" dirty="0"/>
              <a:t>A </a:t>
            </a:r>
            <a:r>
              <a:rPr lang="en-US" altLang="en-US" dirty="0"/>
              <a:t>and </a:t>
            </a:r>
            <a:r>
              <a:rPr lang="en-US" altLang="en-US" i="1" dirty="0"/>
              <a:t>B </a:t>
            </a:r>
            <a:r>
              <a:rPr lang="en-US" altLang="en-US" dirty="0"/>
              <a:t>is the event (denoted by </a:t>
            </a:r>
            <a:r>
              <a:rPr lang="en-US" altLang="en-US" i="1" dirty="0"/>
              <a:t>A</a:t>
            </a:r>
            <a:r>
              <a:rPr lang="en-US" altLang="en-US" dirty="0">
                <a:sym typeface="Symbol" panose="05050102010706020507" pitchFamily="18" charset="2"/>
              </a:rPr>
              <a:t></a:t>
            </a:r>
            <a:r>
              <a:rPr lang="en-US" altLang="en-US" i="1" dirty="0"/>
              <a:t>B</a:t>
            </a:r>
            <a:r>
              <a:rPr lang="en-US" altLang="en-US" dirty="0"/>
              <a:t>) defined by:</a:t>
            </a:r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D1477D8B-5D24-488F-AB01-DB9923EC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194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i="1" dirty="0">
                <a:solidFill>
                  <a:srgbClr val="7030A0"/>
                </a:solidFill>
              </a:rPr>
              <a:t>A </a:t>
            </a:r>
            <a: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  <a:t></a:t>
            </a:r>
            <a:r>
              <a:rPr lang="en-US" altLang="en-US" b="1" dirty="0">
                <a:solidFill>
                  <a:srgbClr val="7030A0"/>
                </a:solidFill>
                <a:sym typeface="Math3" pitchFamily="2" charset="2"/>
              </a:rPr>
              <a:t> </a:t>
            </a:r>
            <a:r>
              <a:rPr lang="en-US" altLang="en-US" b="1" i="1" dirty="0">
                <a:solidFill>
                  <a:srgbClr val="7030A0"/>
                </a:solidFill>
              </a:rPr>
              <a:t>B</a:t>
            </a:r>
            <a:r>
              <a:rPr lang="en-US" altLang="en-US" b="1" dirty="0">
                <a:solidFill>
                  <a:srgbClr val="7030A0"/>
                </a:solidFill>
              </a:rPr>
              <a:t> = {</a:t>
            </a:r>
            <a:r>
              <a:rPr lang="en-US" altLang="en-US" b="1" i="1" dirty="0">
                <a:solidFill>
                  <a:srgbClr val="7030A0"/>
                </a:solidFill>
              </a:rPr>
              <a:t>A and B</a:t>
            </a:r>
            <a:r>
              <a:rPr lang="en-US" alt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7894" name="Rectangle 8">
            <a:extLst>
              <a:ext uri="{FF2B5EF4-FFF2-40B4-BE49-F238E27FC236}">
                <a16:creationId xmlns:a16="http://schemas.microsoft.com/office/drawing/2014/main" id="{3BE31A75-FBCD-4AFA-92CF-9EC0C37EF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657600"/>
            <a:ext cx="5257800" cy="289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37895" name="Rectangle 11">
            <a:extLst>
              <a:ext uri="{FF2B5EF4-FFF2-40B4-BE49-F238E27FC236}">
                <a16:creationId xmlns:a16="http://schemas.microsoft.com/office/drawing/2014/main" id="{04815038-EC4E-4665-AD5E-FAB3F608F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199" y="38481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i="1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</a:t>
            </a:r>
            <a:r>
              <a:rPr lang="en-US" altLang="en-US" dirty="0">
                <a:sym typeface="Math3" pitchFamily="2" charset="2"/>
              </a:rPr>
              <a:t> </a:t>
            </a:r>
            <a:r>
              <a:rPr lang="en-US" altLang="en-US" i="1" dirty="0"/>
              <a:t>B</a:t>
            </a:r>
          </a:p>
        </p:txBody>
      </p:sp>
      <p:sp>
        <p:nvSpPr>
          <p:cNvPr id="37896" name="Rectangle 12">
            <a:extLst>
              <a:ext uri="{FF2B5EF4-FFF2-40B4-BE49-F238E27FC236}">
                <a16:creationId xmlns:a16="http://schemas.microsoft.com/office/drawing/2014/main" id="{4DACCB1D-CB94-4DB8-ADB9-721E557D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783" y="5600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i="1" dirty="0"/>
              <a:t>A</a:t>
            </a:r>
            <a:endParaRPr lang="en-US" altLang="en-US" dirty="0"/>
          </a:p>
        </p:txBody>
      </p:sp>
      <p:sp>
        <p:nvSpPr>
          <p:cNvPr id="37897" name="Rectangle 13">
            <a:extLst>
              <a:ext uri="{FF2B5EF4-FFF2-40B4-BE49-F238E27FC236}">
                <a16:creationId xmlns:a16="http://schemas.microsoft.com/office/drawing/2014/main" id="{4208E3CE-7413-477F-AAD9-142BB6084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56007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i="1" dirty="0"/>
              <a:t>B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nimBg="1"/>
      <p:bldP spid="37895" grpId="0"/>
      <p:bldP spid="37896" grpId="0"/>
      <p:bldP spid="378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3">
            <a:extLst>
              <a:ext uri="{FF2B5EF4-FFF2-40B4-BE49-F238E27FC236}">
                <a16:creationId xmlns:a16="http://schemas.microsoft.com/office/drawing/2014/main" id="{C503FDAE-1E00-4512-A1E3-3984114BB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803" y="3733800"/>
            <a:ext cx="5257800" cy="28956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E579FDA-62E6-4151-85E8-28DB1C971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7618" y="401638"/>
            <a:ext cx="3733800" cy="53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</a:rPr>
              <a:t>Complement</a:t>
            </a:r>
            <a:endParaRPr lang="en-US" altLang="en-US" sz="4800" b="1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D4637F66-EE03-49D3-A683-0F935FFA7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63" y="1343819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dirty="0"/>
              <a:t>Let </a:t>
            </a:r>
            <a:r>
              <a:rPr lang="en-US" altLang="en-US" i="1" dirty="0"/>
              <a:t>A </a:t>
            </a:r>
            <a:r>
              <a:rPr lang="en-US" altLang="en-US" dirty="0"/>
              <a:t>be any event, then the </a:t>
            </a:r>
            <a:r>
              <a:rPr lang="en-US" altLang="en-US" b="1" dirty="0"/>
              <a:t>complement </a:t>
            </a:r>
            <a:r>
              <a:rPr lang="en-US" altLang="en-US" dirty="0"/>
              <a:t> of </a:t>
            </a:r>
            <a:r>
              <a:rPr lang="en-US" altLang="en-US" i="1" dirty="0"/>
              <a:t>A </a:t>
            </a:r>
            <a:r>
              <a:rPr lang="en-US" altLang="en-US" dirty="0"/>
              <a:t>(denoted by </a:t>
            </a:r>
            <a:r>
              <a:rPr lang="en-US" altLang="en-US" i="1" dirty="0"/>
              <a:t>   </a:t>
            </a:r>
            <a:r>
              <a:rPr lang="en-US" altLang="en-US" dirty="0"/>
              <a:t>) defined by: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8738A2F9-F0C2-4648-ADE9-069CF5630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168" y="2813538"/>
            <a:ext cx="7889631" cy="69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i="1" dirty="0">
                <a:solidFill>
                  <a:srgbClr val="7030A0"/>
                </a:solidFill>
              </a:rPr>
              <a:t>    </a:t>
            </a:r>
            <a:r>
              <a:rPr lang="en-US" altLang="en-US" b="1" dirty="0">
                <a:solidFill>
                  <a:srgbClr val="7030A0"/>
                </a:solidFill>
              </a:rPr>
              <a:t> = {</a:t>
            </a:r>
            <a:r>
              <a:rPr lang="en-US" altLang="en-US" b="1" i="1" dirty="0">
                <a:solidFill>
                  <a:srgbClr val="7030A0"/>
                </a:solidFill>
              </a:rPr>
              <a:t>not (A)</a:t>
            </a:r>
            <a:r>
              <a:rPr lang="en-US" alt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568837F2-8474-4447-8DAA-48130FA6F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3695700"/>
            <a:ext cx="5257800" cy="289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1991" name="Object 10">
            <a:extLst>
              <a:ext uri="{FF2B5EF4-FFF2-40B4-BE49-F238E27FC236}">
                <a16:creationId xmlns:a16="http://schemas.microsoft.com/office/drawing/2014/main" id="{B472DD51-CAE7-430F-9D09-124B5F5BF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1" y="2819400"/>
          <a:ext cx="3841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334" imgH="190417" progId="Equation.DSMT4">
                  <p:embed/>
                </p:oleObj>
              </mc:Choice>
              <mc:Fallback>
                <p:oleObj name="Equation" r:id="rId3" imgW="152334" imgH="190417" progId="Equation.DSMT4">
                  <p:embed/>
                  <p:pic>
                    <p:nvPicPr>
                      <p:cNvPr id="41991" name="Object 10">
                        <a:extLst>
                          <a:ext uri="{FF2B5EF4-FFF2-40B4-BE49-F238E27FC236}">
                            <a16:creationId xmlns:a16="http://schemas.microsoft.com/office/drawing/2014/main" id="{B472DD51-CAE7-430F-9D09-124B5F5BF9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2819400"/>
                        <a:ext cx="3841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11">
            <a:extLst>
              <a:ext uri="{FF2B5EF4-FFF2-40B4-BE49-F238E27FC236}">
                <a16:creationId xmlns:a16="http://schemas.microsoft.com/office/drawing/2014/main" id="{7E3A8B84-B95D-4DB9-9A80-171003B07E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712055"/>
              </p:ext>
            </p:extLst>
          </p:nvPr>
        </p:nvGraphicFramePr>
        <p:xfrm>
          <a:off x="3351628" y="1899138"/>
          <a:ext cx="3841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34" imgH="190417" progId="Equation.DSMT4">
                  <p:embed/>
                </p:oleObj>
              </mc:Choice>
              <mc:Fallback>
                <p:oleObj name="Equation" r:id="rId5" imgW="152334" imgH="190417" progId="Equation.DSMT4">
                  <p:embed/>
                  <p:pic>
                    <p:nvPicPr>
                      <p:cNvPr id="41992" name="Object 11">
                        <a:extLst>
                          <a:ext uri="{FF2B5EF4-FFF2-40B4-BE49-F238E27FC236}">
                            <a16:creationId xmlns:a16="http://schemas.microsoft.com/office/drawing/2014/main" id="{7E3A8B84-B95D-4DB9-9A80-171003B07E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628" y="1899138"/>
                        <a:ext cx="3841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Oval 12">
            <a:extLst>
              <a:ext uri="{FF2B5EF4-FFF2-40B4-BE49-F238E27FC236}">
                <a16:creationId xmlns:a16="http://schemas.microsoft.com/office/drawing/2014/main" id="{8B6F2826-C9D0-4D6C-B6DE-5D63FA6C0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95800"/>
            <a:ext cx="2057400" cy="12954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41994" name="Rectangle 8">
            <a:extLst>
              <a:ext uri="{FF2B5EF4-FFF2-40B4-BE49-F238E27FC236}">
                <a16:creationId xmlns:a16="http://schemas.microsoft.com/office/drawing/2014/main" id="{C724F0CE-5AE2-4D2A-A27D-A13BB0FBC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953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i="1" dirty="0"/>
              <a:t>A</a:t>
            </a:r>
            <a:endParaRPr lang="en-US" altLang="en-US" dirty="0"/>
          </a:p>
        </p:txBody>
      </p:sp>
      <p:graphicFrame>
        <p:nvGraphicFramePr>
          <p:cNvPr id="41995" name="Object 14">
            <a:extLst>
              <a:ext uri="{FF2B5EF4-FFF2-40B4-BE49-F238E27FC236}">
                <a16:creationId xmlns:a16="http://schemas.microsoft.com/office/drawing/2014/main" id="{14474462-323A-40F8-A1C3-D49069255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4419600"/>
          <a:ext cx="3841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334" imgH="190417" progId="Equation.DSMT4">
                  <p:embed/>
                </p:oleObj>
              </mc:Choice>
              <mc:Fallback>
                <p:oleObj name="Equation" r:id="rId6" imgW="152334" imgH="190417" progId="Equation.DSMT4">
                  <p:embed/>
                  <p:pic>
                    <p:nvPicPr>
                      <p:cNvPr id="41995" name="Object 14">
                        <a:extLst>
                          <a:ext uri="{FF2B5EF4-FFF2-40B4-BE49-F238E27FC236}">
                            <a16:creationId xmlns:a16="http://schemas.microsoft.com/office/drawing/2014/main" id="{14474462-323A-40F8-A1C3-D49069255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419600"/>
                        <a:ext cx="3841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90" grpId="0" animBg="1"/>
      <p:bldP spid="41993" grpId="0" animBg="1"/>
      <p:bldP spid="419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22C9549D-36FD-4F8A-86F9-CAABBB7AC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3603" y="40111"/>
            <a:ext cx="10364451" cy="1596177"/>
          </a:xfrm>
        </p:spPr>
        <p:txBody>
          <a:bodyPr/>
          <a:lstStyle/>
          <a:p>
            <a:pPr algn="l" eaLnBrk="1" hangingPunct="1"/>
            <a:r>
              <a:rPr lang="en-US" altLang="en-US" dirty="0">
                <a:solidFill>
                  <a:srgbClr val="FF0000"/>
                </a:solidFill>
              </a:rPr>
              <a:t>Mutually exclusive events</a:t>
            </a:r>
          </a:p>
        </p:txBody>
      </p:sp>
      <p:sp>
        <p:nvSpPr>
          <p:cNvPr id="48131" name="Rectangle 7">
            <a:extLst>
              <a:ext uri="{FF2B5EF4-FFF2-40B4-BE49-F238E27FC236}">
                <a16:creationId xmlns:a16="http://schemas.microsoft.com/office/drawing/2014/main" id="{FD650195-FEF6-4F14-84ED-927841D0B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72" y="1331076"/>
            <a:ext cx="1036445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Two events </a:t>
            </a:r>
            <a:r>
              <a:rPr lang="en-US" altLang="en-US" sz="3600" i="1" dirty="0"/>
              <a:t>A </a:t>
            </a:r>
            <a:r>
              <a:rPr lang="en-US" altLang="en-US" sz="3600" dirty="0"/>
              <a:t>and </a:t>
            </a:r>
            <a:r>
              <a:rPr lang="en-US" altLang="en-US" sz="3600" i="1" dirty="0"/>
              <a:t>B </a:t>
            </a:r>
            <a:r>
              <a:rPr lang="en-US" altLang="en-US" sz="3600" dirty="0"/>
              <a:t>are called </a:t>
            </a:r>
            <a:r>
              <a:rPr lang="en-US" altLang="en-US" sz="3600" b="1" dirty="0"/>
              <a:t>mutually exclusive</a:t>
            </a:r>
            <a:r>
              <a:rPr lang="en-US" altLang="en-US" sz="3600" dirty="0"/>
              <a:t> if:</a:t>
            </a:r>
            <a:endParaRPr lang="en-US" altLang="en-US" sz="3600" b="1" dirty="0"/>
          </a:p>
        </p:txBody>
      </p:sp>
      <p:graphicFrame>
        <p:nvGraphicFramePr>
          <p:cNvPr id="48132" name="Object 8">
            <a:extLst>
              <a:ext uri="{FF2B5EF4-FFF2-40B4-BE49-F238E27FC236}">
                <a16:creationId xmlns:a16="http://schemas.microsoft.com/office/drawing/2014/main" id="{339FE90D-4751-4EAC-9A59-D035F23A92C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267200" y="2261603"/>
          <a:ext cx="22987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2808" imgH="203112" progId="Equation.DSMT4">
                  <p:embed/>
                </p:oleObj>
              </mc:Choice>
              <mc:Fallback>
                <p:oleObj name="Equation" r:id="rId3" imgW="672808" imgH="203112" progId="Equation.DSMT4">
                  <p:embed/>
                  <p:pic>
                    <p:nvPicPr>
                      <p:cNvPr id="48132" name="Object 8">
                        <a:extLst>
                          <a:ext uri="{FF2B5EF4-FFF2-40B4-BE49-F238E27FC236}">
                            <a16:creationId xmlns:a16="http://schemas.microsoft.com/office/drawing/2014/main" id="{339FE90D-4751-4EAC-9A59-D035F23A92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61603"/>
                        <a:ext cx="22987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10">
            <a:extLst>
              <a:ext uri="{FF2B5EF4-FFF2-40B4-BE49-F238E27FC236}">
                <a16:creationId xmlns:a16="http://schemas.microsoft.com/office/drawing/2014/main" id="{94232B0A-DCCE-43A0-A9D5-D99C5B296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288" y="3240591"/>
            <a:ext cx="5715000" cy="281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48134" name="Oval 11">
            <a:extLst>
              <a:ext uri="{FF2B5EF4-FFF2-40B4-BE49-F238E27FC236}">
                <a16:creationId xmlns:a16="http://schemas.microsoft.com/office/drawing/2014/main" id="{39A678C8-34F1-43EC-9A1F-6793BEAB4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3811933"/>
            <a:ext cx="1905000" cy="1524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48135" name="Oval 12">
            <a:extLst>
              <a:ext uri="{FF2B5EF4-FFF2-40B4-BE49-F238E27FC236}">
                <a16:creationId xmlns:a16="http://schemas.microsoft.com/office/drawing/2014/main" id="{1746C45A-3BBE-4AF4-9744-F421CB72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588" y="3888291"/>
            <a:ext cx="1905000" cy="1524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48136" name="Rectangle 13">
            <a:extLst>
              <a:ext uri="{FF2B5EF4-FFF2-40B4-BE49-F238E27FC236}">
                <a16:creationId xmlns:a16="http://schemas.microsoft.com/office/drawing/2014/main" id="{A7675729-87FC-47CF-BD62-7D3426113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488" y="3345941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i="1" dirty="0">
                <a:solidFill>
                  <a:schemeClr val="tx2"/>
                </a:solidFill>
              </a:rPr>
              <a:t>A</a:t>
            </a:r>
            <a:endParaRPr lang="en-US" altLang="en-US" sz="3600" b="1" dirty="0">
              <a:solidFill>
                <a:schemeClr val="tx2"/>
              </a:solidFill>
            </a:endParaRPr>
          </a:p>
        </p:txBody>
      </p:sp>
      <p:sp>
        <p:nvSpPr>
          <p:cNvPr id="48137" name="Rectangle 14">
            <a:extLst>
              <a:ext uri="{FF2B5EF4-FFF2-40B4-BE49-F238E27FC236}">
                <a16:creationId xmlns:a16="http://schemas.microsoft.com/office/drawing/2014/main" id="{04A21F9F-6297-454A-B6FA-672E6AAE2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744" y="3302756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i="1" dirty="0">
                <a:solidFill>
                  <a:schemeClr val="tx2"/>
                </a:solidFill>
              </a:rPr>
              <a:t>B</a:t>
            </a:r>
            <a:endParaRPr lang="en-US" altLang="en-US" sz="3600" b="1" dirty="0">
              <a:solidFill>
                <a:schemeClr val="tx2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A527E7D2-2471-4242-B9FE-1452E38CC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8953" y="3302875"/>
            <a:ext cx="4857456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800" dirty="0">
                <a:solidFill>
                  <a:srgbClr val="7030A0"/>
                </a:solidFill>
              </a:rPr>
              <a:t>They have no outcomes in common.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solidFill>
                  <a:schemeClr val="accent6">
                    <a:lumMod val="50000"/>
                  </a:schemeClr>
                </a:solidFill>
              </a:rPr>
              <a:t>They can’t occur at the same time.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nimBg="1"/>
      <p:bldP spid="48134" grpId="0" animBg="1"/>
      <p:bldP spid="48135" grpId="0" animBg="1"/>
      <p:bldP spid="48136" grpId="0"/>
      <p:bldP spid="4813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88EB7DC-5BC2-48E0-B43A-F12FE6925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744" y="277812"/>
            <a:ext cx="10364451" cy="1596177"/>
          </a:xfrm>
        </p:spPr>
        <p:txBody>
          <a:bodyPr/>
          <a:lstStyle/>
          <a:p>
            <a:pPr marL="2117725" indent="-2117725" algn="l"/>
            <a:r>
              <a:rPr lang="en-US" altLang="en-US" sz="4000" b="1" dirty="0">
                <a:solidFill>
                  <a:srgbClr val="FF0000"/>
                </a:solidFill>
              </a:rPr>
              <a:t>Probability of an Event </a:t>
            </a:r>
            <a:r>
              <a:rPr lang="en-US" altLang="en-US" sz="4000" b="1" i="1" dirty="0">
                <a:solidFill>
                  <a:srgbClr val="FF0000"/>
                </a:solidFill>
              </a:rPr>
              <a:t>E</a:t>
            </a:r>
            <a:endParaRPr lang="en-US" altLang="en-US" sz="4000" b="1" dirty="0">
              <a:solidFill>
                <a:srgbClr val="FF0000"/>
              </a:solidFill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7C9523A-0432-4C06-A216-DA46733D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24" y="1873989"/>
            <a:ext cx="10364452" cy="342410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800" cap="none" dirty="0"/>
              <a:t>Suppose that the sample space </a:t>
            </a:r>
            <a:r>
              <a:rPr lang="en-US" altLang="en-US" sz="2800" b="1" cap="none" dirty="0"/>
              <a:t>S</a:t>
            </a:r>
            <a:r>
              <a:rPr lang="en-US" altLang="en-US" sz="2800" i="1" cap="none" dirty="0"/>
              <a:t> </a:t>
            </a:r>
            <a:r>
              <a:rPr lang="en-US" altLang="en-US" sz="2800" cap="none" dirty="0"/>
              <a:t>has </a:t>
            </a:r>
            <a:r>
              <a:rPr lang="en-US" altLang="en-US" sz="2800" b="1" i="1" cap="none" dirty="0"/>
              <a:t>N</a:t>
            </a:r>
            <a:r>
              <a:rPr lang="en-US" altLang="en-US" sz="2800" cap="none" dirty="0"/>
              <a:t> number of outcomes. </a:t>
            </a:r>
          </a:p>
          <a:p>
            <a:pPr eaLnBrk="1" hangingPunct="1">
              <a:buFontTx/>
              <a:buNone/>
            </a:pPr>
            <a:r>
              <a:rPr lang="en-US" altLang="en-US" sz="2800" cap="none" dirty="0"/>
              <a:t>Then for any event </a:t>
            </a:r>
            <a:r>
              <a:rPr lang="en-US" altLang="en-US" sz="2800" i="1" cap="none" dirty="0"/>
              <a:t>E</a:t>
            </a:r>
            <a:endParaRPr lang="en-US" altLang="en-US" sz="2800" cap="none" dirty="0"/>
          </a:p>
        </p:txBody>
      </p:sp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3C37A097-8637-4286-8FE4-DE95C3ECE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3681" y="4232032"/>
          <a:ext cx="714057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32100" imgH="469900" progId="Equation.DSMT4">
                  <p:embed/>
                </p:oleObj>
              </mc:Choice>
              <mc:Fallback>
                <p:oleObj name="Equation" r:id="rId3" imgW="2832100" imgH="469900" progId="Equation.DSMT4">
                  <p:embed/>
                  <p:pic>
                    <p:nvPicPr>
                      <p:cNvPr id="54276" name="Object 4">
                        <a:extLst>
                          <a:ext uri="{FF2B5EF4-FFF2-40B4-BE49-F238E27FC236}">
                            <a16:creationId xmlns:a16="http://schemas.microsoft.com/office/drawing/2014/main" id="{3C37A097-8637-4286-8FE4-DE95C3ECE6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681" y="4232032"/>
                        <a:ext cx="7140575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98755-EB97-4CE2-8290-75FF204B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2713-19D4-478C-87F6-833EFE04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If a coin is tossed, what is a probability of getting head? 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If a die is thrown, what is the probability of getting even number?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If a card is drawn from a pack of 52 cards, what is the probability of getting spade card?  </a:t>
            </a:r>
          </a:p>
        </p:txBody>
      </p:sp>
    </p:spTree>
    <p:extLst>
      <p:ext uri="{BB962C8B-B14F-4D97-AF65-F5344CB8AC3E}">
        <p14:creationId xmlns:p14="http://schemas.microsoft.com/office/powerpoint/2010/main" val="275445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B7FDB-FBA7-4E3E-9560-D7C274EE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Revision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Shape of The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Ditribution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458AD3C-2728-4D06-87CF-E20DB4376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153218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40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02E4-0015-45C8-8C9A-B3478162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Skewness</a:t>
            </a:r>
          </a:p>
        </p:txBody>
      </p:sp>
      <p:pic>
        <p:nvPicPr>
          <p:cNvPr id="5" name="Picture 2" descr="Measure of Kurtosis | Kurtosis Example | Kurtosis Applications">
            <a:extLst>
              <a:ext uri="{FF2B5EF4-FFF2-40B4-BE49-F238E27FC236}">
                <a16:creationId xmlns:a16="http://schemas.microsoft.com/office/drawing/2014/main" id="{029E1E51-58E2-4D21-9C35-357B94E8E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823" y="4053739"/>
            <a:ext cx="3977640" cy="248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976679-7739-4BEF-A653-C10D6C184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8" y="810088"/>
            <a:ext cx="6466451" cy="2618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F540AE-D9D6-4736-80A3-3053468A5E16}"/>
                  </a:ext>
                </a:extLst>
              </p:cNvPr>
              <p:cNvSpPr txBox="1"/>
              <p:nvPr/>
            </p:nvSpPr>
            <p:spPr>
              <a:xfrm>
                <a:off x="8308848" y="1870629"/>
                <a:ext cx="6096000" cy="723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cap="none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800" i="1" cap="non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800" i="1" cap="none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8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cap="none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IN" sz="2800" i="1" cap="none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IN" sz="2800" i="1" cap="non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b="0" i="1" cap="none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IN" sz="2800" b="0" i="1" cap="none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IN" sz="2800" cap="none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F540AE-D9D6-4736-80A3-3053468A5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848" y="1870629"/>
                <a:ext cx="6096000" cy="7230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3FAC98-B733-4758-9E0C-25EE9F2CE282}"/>
                  </a:ext>
                </a:extLst>
              </p:cNvPr>
              <p:cNvSpPr txBox="1"/>
              <p:nvPr/>
            </p:nvSpPr>
            <p:spPr>
              <a:xfrm>
                <a:off x="7755519" y="4873498"/>
                <a:ext cx="7202658" cy="830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cap="none" dirty="0"/>
                  <a:t>Coefficient of Kurtosis</a:t>
                </a:r>
                <a:r>
                  <a:rPr lang="en-US" sz="2800" cap="non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 cap="non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3600" b="0" i="1" cap="none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600" i="1" cap="none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3600" b="0" i="1" cap="none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cap="none" dirty="0"/>
                  <a:t> - 3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3FAC98-B733-4758-9E0C-25EE9F2CE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519" y="4873498"/>
                <a:ext cx="7202658" cy="830227"/>
              </a:xfrm>
              <a:prstGeom prst="rect">
                <a:avLst/>
              </a:prstGeom>
              <a:blipFill>
                <a:blip r:embed="rId5"/>
                <a:stretch>
                  <a:fillRect l="-1269" b="-29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FB509E9-9A8A-4535-80E2-4F56EB18F5E2}"/>
              </a:ext>
            </a:extLst>
          </p:cNvPr>
          <p:cNvSpPr/>
          <p:nvPr/>
        </p:nvSpPr>
        <p:spPr>
          <a:xfrm>
            <a:off x="8308848" y="1569388"/>
            <a:ext cx="3488788" cy="1325563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9B1445-3024-4157-ADC9-8E63EEF23DC2}"/>
              </a:ext>
            </a:extLst>
          </p:cNvPr>
          <p:cNvSpPr/>
          <p:nvPr/>
        </p:nvSpPr>
        <p:spPr>
          <a:xfrm>
            <a:off x="7642978" y="4744163"/>
            <a:ext cx="4154658" cy="1325563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21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B2A5-1D6A-4B7C-B837-F12E02BE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CC12-D3B8-4532-A827-0BD8F7A2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cap="none" dirty="0"/>
              <a:t>Define kurtosis. Compute coefficient of kurtosis for the following observations 2, 3, 5, 7, 4, 8, 1.</a:t>
            </a:r>
          </a:p>
          <a:p>
            <a:r>
              <a:rPr lang="en-IN" dirty="0"/>
              <a:t>Also comment on result. </a:t>
            </a:r>
            <a:endParaRPr lang="en-IN" sz="2800" cap="none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cap="none" dirty="0">
                <a:solidFill>
                  <a:srgbClr val="FF0000"/>
                </a:solidFill>
              </a:rPr>
              <a:t>Solution- </a:t>
            </a:r>
          </a:p>
          <a:p>
            <a:pPr marL="0" indent="0">
              <a:buNone/>
            </a:pPr>
            <a:r>
              <a:rPr lang="en-IN" dirty="0"/>
              <a:t>Formula- </a:t>
            </a:r>
          </a:p>
          <a:p>
            <a:pPr marL="0" indent="0">
              <a:buNone/>
            </a:pPr>
            <a:endParaRPr lang="en-IN" sz="2800" cap="none" dirty="0"/>
          </a:p>
          <a:p>
            <a:pPr marL="0" indent="0">
              <a:buNone/>
            </a:pPr>
            <a:endParaRPr lang="en-IN" sz="2800" cap="none" dirty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A23941-18C6-4AD8-9569-B72B6D505586}"/>
                  </a:ext>
                </a:extLst>
              </p:cNvPr>
              <p:cNvSpPr txBox="1"/>
              <p:nvPr/>
            </p:nvSpPr>
            <p:spPr>
              <a:xfrm>
                <a:off x="838200" y="4807407"/>
                <a:ext cx="6477000" cy="830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cap="none" dirty="0"/>
                  <a:t>Coefficient of Kurtosis=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 cap="non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3600" b="0" i="1" cap="none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600" i="1" cap="none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3600" b="0" i="1" cap="none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cap="none" dirty="0"/>
                  <a:t> - 3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A23941-18C6-4AD8-9569-B72B6D50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07407"/>
                <a:ext cx="6477000" cy="830227"/>
              </a:xfrm>
              <a:prstGeom prst="rect">
                <a:avLst/>
              </a:prstGeom>
              <a:blipFill>
                <a:blip r:embed="rId2"/>
                <a:stretch>
                  <a:fillRect l="-1977" b="-36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10D634-8C21-4FA5-B787-79FA734034E5}"/>
                  </a:ext>
                </a:extLst>
              </p:cNvPr>
              <p:cNvSpPr txBox="1"/>
              <p:nvPr/>
            </p:nvSpPr>
            <p:spPr>
              <a:xfrm>
                <a:off x="5021943" y="2850522"/>
                <a:ext cx="6477000" cy="830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cap="non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10D634-8C21-4FA5-B787-79FA7340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943" y="2850522"/>
                <a:ext cx="6477000" cy="83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49D1CF-A2CB-4E81-BB10-909A6EE41BDF}"/>
                  </a:ext>
                </a:extLst>
              </p:cNvPr>
              <p:cNvSpPr txBox="1"/>
              <p:nvPr/>
            </p:nvSpPr>
            <p:spPr>
              <a:xfrm>
                <a:off x="5613400" y="5074981"/>
                <a:ext cx="6477000" cy="118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49D1CF-A2CB-4E81-BB10-909A6EE41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00" y="5074981"/>
                <a:ext cx="6477000" cy="118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9D455-E99A-4E86-B3F2-C1B6431C1736}"/>
                  </a:ext>
                </a:extLst>
              </p:cNvPr>
              <p:cNvSpPr txBox="1"/>
              <p:nvPr/>
            </p:nvSpPr>
            <p:spPr>
              <a:xfrm>
                <a:off x="7274756" y="4176528"/>
                <a:ext cx="6098344" cy="670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altLang="en-US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en-US" sz="2400" dirty="0"/>
                          <m:t>∑</m:t>
                        </m:r>
                        <m:r>
                          <m:rPr>
                            <m:nor/>
                          </m:rPr>
                          <a:rPr lang="en-US" altLang="en-US" sz="2400" dirty="0"/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2400" dirty="0"/>
                          <m:t>N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9D455-E99A-4E86-B3F2-C1B6431C1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56" y="4176528"/>
                <a:ext cx="6098344" cy="670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F8FDDA-87B1-415A-BD5E-9B7362DC171D}"/>
              </a:ext>
            </a:extLst>
          </p:cNvPr>
          <p:cNvCxnSpPr/>
          <p:nvPr/>
        </p:nvCxnSpPr>
        <p:spPr>
          <a:xfrm>
            <a:off x="5820229" y="2917371"/>
            <a:ext cx="0" cy="3255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781F-1C04-491B-A9CB-4E9E5762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86860"/>
            <a:ext cx="10364451" cy="1596177"/>
          </a:xfrm>
        </p:spPr>
        <p:txBody>
          <a:bodyPr/>
          <a:lstStyle/>
          <a:p>
            <a:r>
              <a:rPr lang="en-IN" cap="none" dirty="0"/>
              <a:t>Relation between raw moments and central moments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8BAE5-36B0-4A25-A923-064ABE85C6A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448973" y="2785404"/>
                <a:ext cx="10954043" cy="47548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cap="none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cap="none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sz="2800" b="0" i="1" cap="none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cap="non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sz="2800" cap="none" dirty="0"/>
                  <a:t>= Arithmetic Mean</a:t>
                </a:r>
              </a:p>
              <a:p>
                <a:pPr marL="0" indent="0">
                  <a:buNone/>
                </a:pPr>
                <a:endParaRPr lang="en-IN" sz="2800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cap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cap="none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IN" sz="2800" i="1" cap="non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8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800" b="0" i="1" cap="none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−( 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−3 </m:t>
                      </m:r>
                      <m:sSubSup>
                        <m:sSub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+2( 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−4 </m:t>
                      </m:r>
                      <m:sSubSup>
                        <m:sSub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+6( 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−3( 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8BAE5-36B0-4A25-A923-064ABE85C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448973" y="2785404"/>
                <a:ext cx="10954043" cy="4754880"/>
              </a:xfrm>
              <a:blipFill>
                <a:blip r:embed="rId2"/>
                <a:stretch>
                  <a:fillRect t="-21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18717BA-6D23-479A-AAD7-1A82989A5472}"/>
              </a:ext>
            </a:extLst>
          </p:cNvPr>
          <p:cNvSpPr/>
          <p:nvPr/>
        </p:nvSpPr>
        <p:spPr>
          <a:xfrm>
            <a:off x="1448973" y="3601330"/>
            <a:ext cx="6527409" cy="2278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98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48D0-41CA-436C-8656-75805F16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6E2E-6019-4690-A541-6066DFC39F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If first four raw moments of a data set are 7.2, 96.4, 289.72 and 4588.36 respectively, then find first four central moments.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/>
              <a:t>If first four raw moments of a data set are 5, 75, 356 and 2560 respectively, then find first four central moments. 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76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A496F-F893-48F3-933B-AA260BF3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Probability Theory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2" descr="Image result for probability">
            <a:extLst>
              <a:ext uri="{FF2B5EF4-FFF2-40B4-BE49-F238E27FC236}">
                <a16:creationId xmlns:a16="http://schemas.microsoft.com/office/drawing/2014/main" id="{B0A79CAD-965B-406B-ABF8-3B0212A2B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5" b="1"/>
          <a:stretch/>
        </p:blipFill>
        <p:spPr bwMode="auto"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08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9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6BD905F-D30D-49CD-8033-77F7AB74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2" y="-150862"/>
            <a:ext cx="3887783" cy="2183042"/>
          </a:xfrm>
        </p:spPr>
        <p:txBody>
          <a:bodyPr anchor="b">
            <a:normAutofit/>
          </a:bodyPr>
          <a:lstStyle/>
          <a:p>
            <a:r>
              <a:rPr lang="en-US" altLang="en-US" sz="4000" dirty="0"/>
              <a:t>Sample Space </a:t>
            </a:r>
            <a:r>
              <a:rPr lang="en-US" altLang="en-US" sz="4000" i="1" dirty="0"/>
              <a:t>S</a:t>
            </a:r>
            <a:endParaRPr lang="en-IN" sz="4000" dirty="0"/>
          </a:p>
        </p:txBody>
      </p:sp>
      <p:sp>
        <p:nvSpPr>
          <p:cNvPr id="19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rolling a die gif">
            <a:extLst>
              <a:ext uri="{FF2B5EF4-FFF2-40B4-BE49-F238E27FC236}">
                <a16:creationId xmlns:a16="http://schemas.microsoft.com/office/drawing/2014/main" id="{A9B84B62-2984-4D9F-8CC0-AF98A0D4DB7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9978" y="2728069"/>
            <a:ext cx="1846470" cy="17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4CEB86-F922-462C-A420-1C556D784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07" y="2284006"/>
            <a:ext cx="7045316" cy="850903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Set</a:t>
            </a:r>
            <a:r>
              <a:rPr lang="en-US" altLang="en-US" sz="2400" dirty="0">
                <a:solidFill>
                  <a:srgbClr val="FF0000"/>
                </a:solidFill>
              </a:rPr>
              <a:t> of all possible outcomes.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032" name="Picture 8" descr="Image result for tossing a coin gif">
            <a:extLst>
              <a:ext uri="{FF2B5EF4-FFF2-40B4-BE49-F238E27FC236}">
                <a16:creationId xmlns:a16="http://schemas.microsoft.com/office/drawing/2014/main" id="{5229F010-DE63-4687-8DC1-7B527C37338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6494" y="940659"/>
            <a:ext cx="1787410" cy="178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63C6EA-D3FF-48C4-AC29-60F2ECFF9BF8}"/>
              </a:ext>
            </a:extLst>
          </p:cNvPr>
          <p:cNvSpPr txBox="1"/>
          <p:nvPr/>
        </p:nvSpPr>
        <p:spPr>
          <a:xfrm>
            <a:off x="1737732" y="3597155"/>
            <a:ext cx="6098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800" dirty="0"/>
              <a:t>Tossing a coin </a:t>
            </a:r>
          </a:p>
          <a:p>
            <a:pPr marL="0" indent="0">
              <a:buNone/>
            </a:pPr>
            <a:r>
              <a:rPr lang="en-US" altLang="en-US" sz="2800" dirty="0"/>
              <a:t>Outcomes </a:t>
            </a:r>
            <a:r>
              <a:rPr lang="en-US" altLang="en-US" sz="2800" i="1" dirty="0"/>
              <a:t>S </a:t>
            </a:r>
            <a:r>
              <a:rPr lang="en-US" altLang="en-US" sz="2800" dirty="0"/>
              <a:t>={</a:t>
            </a:r>
            <a:r>
              <a:rPr lang="en-US" altLang="en-US" sz="2800" b="1" dirty="0"/>
              <a:t>Head, Tail</a:t>
            </a:r>
            <a:r>
              <a:rPr lang="en-US" altLang="en-US" sz="2800" dirty="0"/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BA83C8-2457-4DC3-B43F-BFBA88397780}"/>
              </a:ext>
            </a:extLst>
          </p:cNvPr>
          <p:cNvSpPr txBox="1"/>
          <p:nvPr/>
        </p:nvSpPr>
        <p:spPr>
          <a:xfrm>
            <a:off x="3651865" y="5290859"/>
            <a:ext cx="6098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800" dirty="0"/>
              <a:t>Rolling a die</a:t>
            </a:r>
          </a:p>
          <a:p>
            <a:pPr marL="0" indent="0">
              <a:buNone/>
            </a:pPr>
            <a:r>
              <a:rPr lang="en-US" altLang="en-US" sz="2800" dirty="0"/>
              <a:t>Outcomes S={1, 2, 3, 4, 5, 6}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692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14D3-1E03-4B4A-97A8-C0FE68AD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85E0-B22F-4B09-9E63-5058D8E89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552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</a:t>
            </a:r>
            <a:r>
              <a:rPr lang="en-US" altLang="en-US" sz="2800" cap="none" dirty="0"/>
              <a:t>ubset of the </a:t>
            </a:r>
            <a:r>
              <a:rPr lang="en-US" altLang="en-US" sz="2800" b="1" cap="none" dirty="0"/>
              <a:t>sample space </a:t>
            </a:r>
            <a:r>
              <a:rPr lang="en-US" altLang="en-US" sz="2800" i="1" cap="none" dirty="0"/>
              <a:t>S</a:t>
            </a:r>
            <a:r>
              <a:rPr lang="en-US" altLang="en-US" sz="2800" cap="none" dirty="0"/>
              <a:t>. </a:t>
            </a:r>
          </a:p>
          <a:p>
            <a:r>
              <a:rPr lang="en-US" altLang="en-US" sz="2800" cap="none" dirty="0"/>
              <a:t>Any set of outcomes</a:t>
            </a:r>
            <a:endParaRPr lang="en-IN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57AE8A-3A09-4D25-A645-46BB832F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3200400"/>
            <a:ext cx="5334000" cy="289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7FDC9A81-72AB-4B62-8BB9-4ACDEEDD669F}"/>
              </a:ext>
            </a:extLst>
          </p:cNvPr>
          <p:cNvSpPr>
            <a:spLocks noChangeArrowheads="1"/>
          </p:cNvSpPr>
          <p:nvPr/>
        </p:nvSpPr>
        <p:spPr bwMode="auto">
          <a:xfrm rot="19746172">
            <a:off x="4038600" y="4191000"/>
            <a:ext cx="2209800" cy="1295400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065A829-5661-494E-8234-AD3F98C4F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096" y="2562333"/>
            <a:ext cx="765629" cy="526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i="1" dirty="0"/>
              <a:t>S</a:t>
            </a:r>
            <a:endParaRPr lang="en-US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B9C2E7F-05DD-4C75-9762-FC406780F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114800"/>
            <a:ext cx="83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i="1"/>
              <a:t>E</a:t>
            </a:r>
            <a:endParaRPr lang="en-US" altLang="en-US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9AB56ADE-228D-4A85-8B23-9197F9F3E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5389" y="3095625"/>
            <a:ext cx="1501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Venn diagram</a:t>
            </a: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17B3DFCC-447E-48ED-96A7-739BDE6F6D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1725" y="4114800"/>
            <a:ext cx="844550" cy="4333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27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B51243-7DDD-4B66-A0FB-E83F272BB423}"/>
</file>

<file path=customXml/itemProps2.xml><?xml version="1.0" encoding="utf-8"?>
<ds:datastoreItem xmlns:ds="http://schemas.openxmlformats.org/officeDocument/2006/customXml" ds:itemID="{ED57198A-CC6E-4C3C-9A1D-C44811B8E964}"/>
</file>

<file path=customXml/itemProps3.xml><?xml version="1.0" encoding="utf-8"?>
<ds:datastoreItem xmlns:ds="http://schemas.openxmlformats.org/officeDocument/2006/customXml" ds:itemID="{94CB4E06-CDCA-4737-BB61-D5E29CAE6AEA}"/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629</Words>
  <Application>Microsoft Office PowerPoint</Application>
  <PresentationFormat>Widescreen</PresentationFormat>
  <Paragraphs>117</Paragraphs>
  <Slides>19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Equation</vt:lpstr>
      <vt:lpstr>COST</vt:lpstr>
      <vt:lpstr>Revision Shape of The Ditribution</vt:lpstr>
      <vt:lpstr>Skewness</vt:lpstr>
      <vt:lpstr>Questions</vt:lpstr>
      <vt:lpstr>Relation between raw moments and central moments</vt:lpstr>
      <vt:lpstr>Questions</vt:lpstr>
      <vt:lpstr>Probability Theory</vt:lpstr>
      <vt:lpstr>Sample Space S</vt:lpstr>
      <vt:lpstr>Event E</vt:lpstr>
      <vt:lpstr>PowerPoint Presentation</vt:lpstr>
      <vt:lpstr>Special Events</vt:lpstr>
      <vt:lpstr>Special Events</vt:lpstr>
      <vt:lpstr>Set operations on Events</vt:lpstr>
      <vt:lpstr>PowerPoint Presentation</vt:lpstr>
      <vt:lpstr>PowerPoint Presentation</vt:lpstr>
      <vt:lpstr>PowerPoint Presentation</vt:lpstr>
      <vt:lpstr>Mutually exclusive events</vt:lpstr>
      <vt:lpstr>Probability of an Event E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</dc:title>
  <dc:creator>Maitreyi Joglekar</dc:creator>
  <cp:lastModifiedBy>Maitreyi Joglekar</cp:lastModifiedBy>
  <cp:revision>15</cp:revision>
  <dcterms:created xsi:type="dcterms:W3CDTF">2021-01-30T08:50:30Z</dcterms:created>
  <dcterms:modified xsi:type="dcterms:W3CDTF">2021-02-07T16:38:33Z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