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3" r:id="rId3"/>
    <p:sldId id="341" r:id="rId4"/>
    <p:sldId id="334" r:id="rId5"/>
    <p:sldId id="335" r:id="rId6"/>
    <p:sldId id="336" r:id="rId7"/>
    <p:sldId id="337" r:id="rId8"/>
    <p:sldId id="338" r:id="rId9"/>
    <p:sldId id="339" r:id="rId10"/>
    <p:sldId id="34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BB037-B3AA-4BED-ABA0-8FC1499BD2E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E85C6A5-162C-4BA9-B0FA-7BB159B4EEA5}">
      <dgm:prSet/>
      <dgm:spPr/>
      <dgm:t>
        <a:bodyPr/>
        <a:lstStyle/>
        <a:p>
          <a:r>
            <a:rPr lang="en-IN"/>
            <a:t>An international set of standards that can be used in the development of a quality management system in all industries </a:t>
          </a:r>
          <a:endParaRPr lang="en-US"/>
        </a:p>
      </dgm:t>
    </dgm:pt>
    <dgm:pt modelId="{F70B81E3-D061-4F2B-AD6E-C461EA657582}" type="parTrans" cxnId="{3023478A-8AF9-4874-A8A6-B7CA136AC5C4}">
      <dgm:prSet/>
      <dgm:spPr/>
      <dgm:t>
        <a:bodyPr/>
        <a:lstStyle/>
        <a:p>
          <a:endParaRPr lang="en-US"/>
        </a:p>
      </dgm:t>
    </dgm:pt>
    <dgm:pt modelId="{EE8CF9D9-F197-4AEB-A796-642143AB0CA8}" type="sibTrans" cxnId="{3023478A-8AF9-4874-A8A6-B7CA136AC5C4}">
      <dgm:prSet/>
      <dgm:spPr/>
      <dgm:t>
        <a:bodyPr/>
        <a:lstStyle/>
        <a:p>
          <a:endParaRPr lang="en-US"/>
        </a:p>
      </dgm:t>
    </dgm:pt>
    <dgm:pt modelId="{4805B5E1-D925-48B2-AC3B-9D14C025C6FD}">
      <dgm:prSet/>
      <dgm:spPr/>
      <dgm:t>
        <a:bodyPr/>
        <a:lstStyle/>
        <a:p>
          <a:r>
            <a:rPr lang="en-IN"/>
            <a:t>These standards can be applied to a range of organisations from manufacturing to service industries</a:t>
          </a:r>
          <a:endParaRPr lang="en-US"/>
        </a:p>
      </dgm:t>
    </dgm:pt>
    <dgm:pt modelId="{6C1F06BD-6D34-4B2B-8DB6-633B1CB20156}" type="parTrans" cxnId="{D7A7C358-B991-467E-A13C-A022D72BB099}">
      <dgm:prSet/>
      <dgm:spPr/>
      <dgm:t>
        <a:bodyPr/>
        <a:lstStyle/>
        <a:p>
          <a:endParaRPr lang="en-US"/>
        </a:p>
      </dgm:t>
    </dgm:pt>
    <dgm:pt modelId="{FBC58B41-30B4-4648-9E58-36BF6BD6A10B}" type="sibTrans" cxnId="{D7A7C358-B991-467E-A13C-A022D72BB099}">
      <dgm:prSet/>
      <dgm:spPr/>
      <dgm:t>
        <a:bodyPr/>
        <a:lstStyle/>
        <a:p>
          <a:endParaRPr lang="en-US"/>
        </a:p>
      </dgm:t>
    </dgm:pt>
    <dgm:pt modelId="{C9F833ED-FC54-4EB1-A62B-6F824FDB1B74}">
      <dgm:prSet/>
      <dgm:spPr/>
      <dgm:t>
        <a:bodyPr/>
        <a:lstStyle/>
        <a:p>
          <a:r>
            <a:rPr lang="en-IN"/>
            <a:t>ISO 9001 is the most general of these standards and applies to organisations concerned with the quality process in organisation that design, develop and maintain products.</a:t>
          </a:r>
          <a:endParaRPr lang="en-US"/>
        </a:p>
      </dgm:t>
    </dgm:pt>
    <dgm:pt modelId="{0F8358EC-DE70-458F-9CF1-9AAFF17C724C}" type="parTrans" cxnId="{23E009AB-B992-4514-9268-7609DF66E9C3}">
      <dgm:prSet/>
      <dgm:spPr/>
      <dgm:t>
        <a:bodyPr/>
        <a:lstStyle/>
        <a:p>
          <a:endParaRPr lang="en-US"/>
        </a:p>
      </dgm:t>
    </dgm:pt>
    <dgm:pt modelId="{C954356C-6D80-4566-8BB4-5AF4832D1A75}" type="sibTrans" cxnId="{23E009AB-B992-4514-9268-7609DF66E9C3}">
      <dgm:prSet/>
      <dgm:spPr/>
      <dgm:t>
        <a:bodyPr/>
        <a:lstStyle/>
        <a:p>
          <a:endParaRPr lang="en-US"/>
        </a:p>
      </dgm:t>
    </dgm:pt>
    <dgm:pt modelId="{EFE3B538-0CDA-4E90-B0D4-5048C2952661}">
      <dgm:prSet/>
      <dgm:spPr/>
      <dgm:t>
        <a:bodyPr/>
        <a:lstStyle/>
        <a:p>
          <a:r>
            <a:rPr lang="en-IN"/>
            <a:t>This standard  isn’t specifically aimed at software development but sets out general principles that can be applied to software. </a:t>
          </a:r>
          <a:endParaRPr lang="en-US"/>
        </a:p>
      </dgm:t>
    </dgm:pt>
    <dgm:pt modelId="{0A857EF1-7F6D-42F0-AFA8-526657111215}" type="parTrans" cxnId="{594D4BB0-45CE-4D02-BB00-A4A6342142CF}">
      <dgm:prSet/>
      <dgm:spPr/>
      <dgm:t>
        <a:bodyPr/>
        <a:lstStyle/>
        <a:p>
          <a:endParaRPr lang="en-US"/>
        </a:p>
      </dgm:t>
    </dgm:pt>
    <dgm:pt modelId="{C8DCF3E6-5AF1-4748-81F5-866610343C37}" type="sibTrans" cxnId="{594D4BB0-45CE-4D02-BB00-A4A6342142CF}">
      <dgm:prSet/>
      <dgm:spPr/>
      <dgm:t>
        <a:bodyPr/>
        <a:lstStyle/>
        <a:p>
          <a:endParaRPr lang="en-US"/>
        </a:p>
      </dgm:t>
    </dgm:pt>
    <dgm:pt modelId="{A9FCF95A-53B4-4DB5-97CF-8D1763757AA1}">
      <dgm:prSet/>
      <dgm:spPr/>
      <dgm:t>
        <a:bodyPr/>
        <a:lstStyle/>
        <a:p>
          <a:r>
            <a:rPr lang="en-IN"/>
            <a:t>The ISO 9001 standard describes various aspects of the quality process and lays out the original standards and procedures that a company should define</a:t>
          </a:r>
          <a:endParaRPr lang="en-US"/>
        </a:p>
      </dgm:t>
    </dgm:pt>
    <dgm:pt modelId="{E303242A-A370-4550-BF37-0111BFA96CED}" type="parTrans" cxnId="{613BCAE5-C7EA-46F2-8F77-EC52016B6339}">
      <dgm:prSet/>
      <dgm:spPr/>
      <dgm:t>
        <a:bodyPr/>
        <a:lstStyle/>
        <a:p>
          <a:endParaRPr lang="en-US"/>
        </a:p>
      </dgm:t>
    </dgm:pt>
    <dgm:pt modelId="{40196D28-4506-4F2D-9541-050ADC9B8E11}" type="sibTrans" cxnId="{613BCAE5-C7EA-46F2-8F77-EC52016B6339}">
      <dgm:prSet/>
      <dgm:spPr/>
      <dgm:t>
        <a:bodyPr/>
        <a:lstStyle/>
        <a:p>
          <a:endParaRPr lang="en-US"/>
        </a:p>
      </dgm:t>
    </dgm:pt>
    <dgm:pt modelId="{E46F065A-7ED3-4C30-9394-313F41ABFF99}">
      <dgm:prSet/>
      <dgm:spPr/>
      <dgm:t>
        <a:bodyPr/>
        <a:lstStyle/>
        <a:p>
          <a:r>
            <a:rPr lang="en-IN"/>
            <a:t>These should be documented in an organisational quality manual.</a:t>
          </a:r>
          <a:endParaRPr lang="en-US"/>
        </a:p>
      </dgm:t>
    </dgm:pt>
    <dgm:pt modelId="{8F127369-52E3-49D7-9254-0C508FA15989}" type="parTrans" cxnId="{0790930F-0DB1-449D-B897-61F24026D077}">
      <dgm:prSet/>
      <dgm:spPr/>
      <dgm:t>
        <a:bodyPr/>
        <a:lstStyle/>
        <a:p>
          <a:endParaRPr lang="en-US"/>
        </a:p>
      </dgm:t>
    </dgm:pt>
    <dgm:pt modelId="{96D16F97-EDF7-49A2-8355-3B6B4FB9F936}" type="sibTrans" cxnId="{0790930F-0DB1-449D-B897-61F24026D077}">
      <dgm:prSet/>
      <dgm:spPr/>
      <dgm:t>
        <a:bodyPr/>
        <a:lstStyle/>
        <a:p>
          <a:endParaRPr lang="en-US"/>
        </a:p>
      </dgm:t>
    </dgm:pt>
    <dgm:pt modelId="{1A2C8402-AEFB-436D-929D-AA511A8BFFED}">
      <dgm:prSet/>
      <dgm:spPr/>
      <dgm:t>
        <a:bodyPr/>
        <a:lstStyle/>
        <a:p>
          <a:r>
            <a:rPr lang="en-IN"/>
            <a:t>The process definition should include descriptions of the documentation required to demonstrate that the defined process have been followed during product development</a:t>
          </a:r>
          <a:endParaRPr lang="en-US"/>
        </a:p>
      </dgm:t>
    </dgm:pt>
    <dgm:pt modelId="{2B0FD1D8-4719-459D-9C1D-1E083A861573}" type="parTrans" cxnId="{16FD03AB-4233-4275-B7D2-1DA2B02C463B}">
      <dgm:prSet/>
      <dgm:spPr/>
      <dgm:t>
        <a:bodyPr/>
        <a:lstStyle/>
        <a:p>
          <a:endParaRPr lang="en-US"/>
        </a:p>
      </dgm:t>
    </dgm:pt>
    <dgm:pt modelId="{9E1B4976-46AA-42C2-8E3E-99EED7FC006A}" type="sibTrans" cxnId="{16FD03AB-4233-4275-B7D2-1DA2B02C463B}">
      <dgm:prSet/>
      <dgm:spPr/>
      <dgm:t>
        <a:bodyPr/>
        <a:lstStyle/>
        <a:p>
          <a:endParaRPr lang="en-US"/>
        </a:p>
      </dgm:t>
    </dgm:pt>
    <dgm:pt modelId="{4E5FD8C8-A577-42D1-B98E-AF5690DB10A8}">
      <dgm:prSet/>
      <dgm:spPr/>
      <dgm:t>
        <a:bodyPr/>
        <a:lstStyle/>
        <a:p>
          <a:r>
            <a:rPr lang="en-IN"/>
            <a:t>The ISO 9001 standard does not define the quality processes that should be used. It does not constrain the processes used in any organisation in any way. </a:t>
          </a:r>
          <a:endParaRPr lang="en-US"/>
        </a:p>
      </dgm:t>
    </dgm:pt>
    <dgm:pt modelId="{A4351C19-9AC0-4C4A-8436-A1242A7C38D7}" type="parTrans" cxnId="{18FF5168-FE00-4F94-8DC1-3A2C9656BE11}">
      <dgm:prSet/>
      <dgm:spPr/>
      <dgm:t>
        <a:bodyPr/>
        <a:lstStyle/>
        <a:p>
          <a:endParaRPr lang="en-US"/>
        </a:p>
      </dgm:t>
    </dgm:pt>
    <dgm:pt modelId="{EAC76F41-1D42-43D0-BD12-5ACAC95853CE}" type="sibTrans" cxnId="{18FF5168-FE00-4F94-8DC1-3A2C9656BE11}">
      <dgm:prSet/>
      <dgm:spPr/>
      <dgm:t>
        <a:bodyPr/>
        <a:lstStyle/>
        <a:p>
          <a:endParaRPr lang="en-US"/>
        </a:p>
      </dgm:t>
    </dgm:pt>
    <dgm:pt modelId="{848AEA65-84B6-4AAE-BD27-E5D1049CDDE8}">
      <dgm:prSet/>
      <dgm:spPr/>
      <dgm:t>
        <a:bodyPr/>
        <a:lstStyle/>
        <a:p>
          <a:r>
            <a:rPr lang="en-IN"/>
            <a:t>This allows flexibility across industrial sectors and means that small companies can have fairly unbureaucratic processes and still be ISO 9000 compliant.</a:t>
          </a:r>
          <a:endParaRPr lang="en-US"/>
        </a:p>
      </dgm:t>
    </dgm:pt>
    <dgm:pt modelId="{5902919A-A8C8-4447-BBFF-9F652A4749DF}" type="parTrans" cxnId="{330A2045-78D1-496D-A1F8-E877FEE93D96}">
      <dgm:prSet/>
      <dgm:spPr/>
      <dgm:t>
        <a:bodyPr/>
        <a:lstStyle/>
        <a:p>
          <a:endParaRPr lang="en-US"/>
        </a:p>
      </dgm:t>
    </dgm:pt>
    <dgm:pt modelId="{32EA7F37-80A2-49B8-BAAA-5CD71334C6D3}" type="sibTrans" cxnId="{330A2045-78D1-496D-A1F8-E877FEE93D96}">
      <dgm:prSet/>
      <dgm:spPr/>
      <dgm:t>
        <a:bodyPr/>
        <a:lstStyle/>
        <a:p>
          <a:endParaRPr lang="en-US"/>
        </a:p>
      </dgm:t>
    </dgm:pt>
    <dgm:pt modelId="{4241113B-814C-412B-AED8-E41A0B4AC796}">
      <dgm:prSet/>
      <dgm:spPr/>
      <dgm:t>
        <a:bodyPr/>
        <a:lstStyle/>
        <a:p>
          <a:r>
            <a:rPr lang="en-IN"/>
            <a:t>This flexibility means that one cannot make any assumption about the similarity or differences between the processes in ISO 9000 compliant companies</a:t>
          </a:r>
          <a:endParaRPr lang="en-US"/>
        </a:p>
      </dgm:t>
    </dgm:pt>
    <dgm:pt modelId="{100D1798-F69C-4981-82EA-F6E32801BB43}" type="parTrans" cxnId="{43C652C6-F696-4274-B828-E570C64B7371}">
      <dgm:prSet/>
      <dgm:spPr/>
      <dgm:t>
        <a:bodyPr/>
        <a:lstStyle/>
        <a:p>
          <a:endParaRPr lang="en-US"/>
        </a:p>
      </dgm:t>
    </dgm:pt>
    <dgm:pt modelId="{9D4A86D2-39C3-4ED2-B32B-2E9520A98E0A}" type="sibTrans" cxnId="{43C652C6-F696-4274-B828-E570C64B7371}">
      <dgm:prSet/>
      <dgm:spPr/>
      <dgm:t>
        <a:bodyPr/>
        <a:lstStyle/>
        <a:p>
          <a:endParaRPr lang="en-US"/>
        </a:p>
      </dgm:t>
    </dgm:pt>
    <dgm:pt modelId="{7B37C06B-09EF-4518-8250-7336D8A9DCE5}">
      <dgm:prSet/>
      <dgm:spPr/>
      <dgm:t>
        <a:bodyPr/>
        <a:lstStyle/>
        <a:p>
          <a:endParaRPr lang="en-US" dirty="0"/>
        </a:p>
      </dgm:t>
    </dgm:pt>
    <dgm:pt modelId="{C25B800D-5CAF-4E28-836C-E4E56B4388E7}" type="parTrans" cxnId="{75CF1969-22B6-4BA9-B79C-B01ACCFE5E0B}">
      <dgm:prSet/>
      <dgm:spPr/>
      <dgm:t>
        <a:bodyPr/>
        <a:lstStyle/>
        <a:p>
          <a:endParaRPr lang="en-US"/>
        </a:p>
      </dgm:t>
    </dgm:pt>
    <dgm:pt modelId="{A2F6DC80-5A4C-4FDC-A236-8490BFF1EC83}" type="sibTrans" cxnId="{75CF1969-22B6-4BA9-B79C-B01ACCFE5E0B}">
      <dgm:prSet/>
      <dgm:spPr/>
      <dgm:t>
        <a:bodyPr/>
        <a:lstStyle/>
        <a:p>
          <a:endParaRPr lang="en-US"/>
        </a:p>
      </dgm:t>
    </dgm:pt>
    <dgm:pt modelId="{482D4E99-F964-4424-AABB-9E9841E340C4}" type="pres">
      <dgm:prSet presAssocID="{CF3BB037-B3AA-4BED-ABA0-8FC1499BD2EB}" presName="vert0" presStyleCnt="0">
        <dgm:presLayoutVars>
          <dgm:dir/>
          <dgm:animOne val="branch"/>
          <dgm:animLvl val="lvl"/>
        </dgm:presLayoutVars>
      </dgm:prSet>
      <dgm:spPr/>
    </dgm:pt>
    <dgm:pt modelId="{12E20703-E04F-4745-A551-D8ACF7575EEC}" type="pres">
      <dgm:prSet presAssocID="{0E85C6A5-162C-4BA9-B0FA-7BB159B4EEA5}" presName="thickLine" presStyleLbl="alignNode1" presStyleIdx="0" presStyleCnt="11"/>
      <dgm:spPr/>
    </dgm:pt>
    <dgm:pt modelId="{7B323D79-D78B-4F58-BB32-21147501D42D}" type="pres">
      <dgm:prSet presAssocID="{0E85C6A5-162C-4BA9-B0FA-7BB159B4EEA5}" presName="horz1" presStyleCnt="0"/>
      <dgm:spPr/>
    </dgm:pt>
    <dgm:pt modelId="{F0EC4357-ED94-4F4D-A8A1-9639A91C850B}" type="pres">
      <dgm:prSet presAssocID="{0E85C6A5-162C-4BA9-B0FA-7BB159B4EEA5}" presName="tx1" presStyleLbl="revTx" presStyleIdx="0" presStyleCnt="11"/>
      <dgm:spPr/>
    </dgm:pt>
    <dgm:pt modelId="{A4C5E584-AF28-4FA9-924A-EA8F034CC1A2}" type="pres">
      <dgm:prSet presAssocID="{0E85C6A5-162C-4BA9-B0FA-7BB159B4EEA5}" presName="vert1" presStyleCnt="0"/>
      <dgm:spPr/>
    </dgm:pt>
    <dgm:pt modelId="{E060D084-7893-4A74-8B2F-0688456BDEEC}" type="pres">
      <dgm:prSet presAssocID="{4805B5E1-D925-48B2-AC3B-9D14C025C6FD}" presName="thickLine" presStyleLbl="alignNode1" presStyleIdx="1" presStyleCnt="11"/>
      <dgm:spPr/>
    </dgm:pt>
    <dgm:pt modelId="{3E8343CF-8CCD-498B-9B37-2CF5DA3DEC21}" type="pres">
      <dgm:prSet presAssocID="{4805B5E1-D925-48B2-AC3B-9D14C025C6FD}" presName="horz1" presStyleCnt="0"/>
      <dgm:spPr/>
    </dgm:pt>
    <dgm:pt modelId="{6CAA08A2-2421-401B-A74D-8A0F49AF1B1D}" type="pres">
      <dgm:prSet presAssocID="{4805B5E1-D925-48B2-AC3B-9D14C025C6FD}" presName="tx1" presStyleLbl="revTx" presStyleIdx="1" presStyleCnt="11"/>
      <dgm:spPr/>
    </dgm:pt>
    <dgm:pt modelId="{E95A5B39-54A7-43F4-A5FB-D4BA383A1EC3}" type="pres">
      <dgm:prSet presAssocID="{4805B5E1-D925-48B2-AC3B-9D14C025C6FD}" presName="vert1" presStyleCnt="0"/>
      <dgm:spPr/>
    </dgm:pt>
    <dgm:pt modelId="{FF35E102-649F-4C58-BDE7-7F144ACBD35C}" type="pres">
      <dgm:prSet presAssocID="{C9F833ED-FC54-4EB1-A62B-6F824FDB1B74}" presName="thickLine" presStyleLbl="alignNode1" presStyleIdx="2" presStyleCnt="11"/>
      <dgm:spPr/>
    </dgm:pt>
    <dgm:pt modelId="{3319195C-3D55-4E6D-892F-B1595F582032}" type="pres">
      <dgm:prSet presAssocID="{C9F833ED-FC54-4EB1-A62B-6F824FDB1B74}" presName="horz1" presStyleCnt="0"/>
      <dgm:spPr/>
    </dgm:pt>
    <dgm:pt modelId="{4BB555C2-5861-41DA-A171-2851EABA08E5}" type="pres">
      <dgm:prSet presAssocID="{C9F833ED-FC54-4EB1-A62B-6F824FDB1B74}" presName="tx1" presStyleLbl="revTx" presStyleIdx="2" presStyleCnt="11"/>
      <dgm:spPr/>
    </dgm:pt>
    <dgm:pt modelId="{9BAB8472-8F59-47E0-8AA3-ACDAFF6B4F2A}" type="pres">
      <dgm:prSet presAssocID="{C9F833ED-FC54-4EB1-A62B-6F824FDB1B74}" presName="vert1" presStyleCnt="0"/>
      <dgm:spPr/>
    </dgm:pt>
    <dgm:pt modelId="{E508496B-2A79-4B8B-8EB6-3310E7CB0A46}" type="pres">
      <dgm:prSet presAssocID="{EFE3B538-0CDA-4E90-B0D4-5048C2952661}" presName="thickLine" presStyleLbl="alignNode1" presStyleIdx="3" presStyleCnt="11"/>
      <dgm:spPr/>
    </dgm:pt>
    <dgm:pt modelId="{E2945319-433F-4C79-B21F-9B6E93138561}" type="pres">
      <dgm:prSet presAssocID="{EFE3B538-0CDA-4E90-B0D4-5048C2952661}" presName="horz1" presStyleCnt="0"/>
      <dgm:spPr/>
    </dgm:pt>
    <dgm:pt modelId="{62BA77FA-BC43-49E4-BE88-0BB0B6445CF9}" type="pres">
      <dgm:prSet presAssocID="{EFE3B538-0CDA-4E90-B0D4-5048C2952661}" presName="tx1" presStyleLbl="revTx" presStyleIdx="3" presStyleCnt="11"/>
      <dgm:spPr/>
    </dgm:pt>
    <dgm:pt modelId="{C0702E56-41AA-44DB-A307-52CFA4637CCC}" type="pres">
      <dgm:prSet presAssocID="{EFE3B538-0CDA-4E90-B0D4-5048C2952661}" presName="vert1" presStyleCnt="0"/>
      <dgm:spPr/>
    </dgm:pt>
    <dgm:pt modelId="{5AFA4B14-8F17-4876-BE2C-4BFC1E1D1D47}" type="pres">
      <dgm:prSet presAssocID="{A9FCF95A-53B4-4DB5-97CF-8D1763757AA1}" presName="thickLine" presStyleLbl="alignNode1" presStyleIdx="4" presStyleCnt="11"/>
      <dgm:spPr/>
    </dgm:pt>
    <dgm:pt modelId="{7F37A92D-C615-4F8E-AE42-3BE38F3B633D}" type="pres">
      <dgm:prSet presAssocID="{A9FCF95A-53B4-4DB5-97CF-8D1763757AA1}" presName="horz1" presStyleCnt="0"/>
      <dgm:spPr/>
    </dgm:pt>
    <dgm:pt modelId="{FDAC8671-C42A-465C-868E-DACA2408BFAB}" type="pres">
      <dgm:prSet presAssocID="{A9FCF95A-53B4-4DB5-97CF-8D1763757AA1}" presName="tx1" presStyleLbl="revTx" presStyleIdx="4" presStyleCnt="11"/>
      <dgm:spPr/>
    </dgm:pt>
    <dgm:pt modelId="{493B5131-FEC9-4424-BB8B-75D09EBBC470}" type="pres">
      <dgm:prSet presAssocID="{A9FCF95A-53B4-4DB5-97CF-8D1763757AA1}" presName="vert1" presStyleCnt="0"/>
      <dgm:spPr/>
    </dgm:pt>
    <dgm:pt modelId="{BBD669E4-798A-4570-8500-ADEFF16C68AD}" type="pres">
      <dgm:prSet presAssocID="{E46F065A-7ED3-4C30-9394-313F41ABFF99}" presName="thickLine" presStyleLbl="alignNode1" presStyleIdx="5" presStyleCnt="11"/>
      <dgm:spPr/>
    </dgm:pt>
    <dgm:pt modelId="{C17D4059-49C4-4C79-9473-991D058332F4}" type="pres">
      <dgm:prSet presAssocID="{E46F065A-7ED3-4C30-9394-313F41ABFF99}" presName="horz1" presStyleCnt="0"/>
      <dgm:spPr/>
    </dgm:pt>
    <dgm:pt modelId="{DEE1F35E-7FAA-4AB9-A78F-CAFA833AEABB}" type="pres">
      <dgm:prSet presAssocID="{E46F065A-7ED3-4C30-9394-313F41ABFF99}" presName="tx1" presStyleLbl="revTx" presStyleIdx="5" presStyleCnt="11"/>
      <dgm:spPr/>
    </dgm:pt>
    <dgm:pt modelId="{86BC4DEA-3428-4EBD-89CB-B4978E721387}" type="pres">
      <dgm:prSet presAssocID="{E46F065A-7ED3-4C30-9394-313F41ABFF99}" presName="vert1" presStyleCnt="0"/>
      <dgm:spPr/>
    </dgm:pt>
    <dgm:pt modelId="{EAAEEE35-06C3-4A8C-9C78-E81C56A9BE07}" type="pres">
      <dgm:prSet presAssocID="{1A2C8402-AEFB-436D-929D-AA511A8BFFED}" presName="thickLine" presStyleLbl="alignNode1" presStyleIdx="6" presStyleCnt="11"/>
      <dgm:spPr/>
    </dgm:pt>
    <dgm:pt modelId="{D73748BB-617F-4D9D-A238-60E181266B22}" type="pres">
      <dgm:prSet presAssocID="{1A2C8402-AEFB-436D-929D-AA511A8BFFED}" presName="horz1" presStyleCnt="0"/>
      <dgm:spPr/>
    </dgm:pt>
    <dgm:pt modelId="{2735C49A-839B-4167-BE2D-D982D89A6E81}" type="pres">
      <dgm:prSet presAssocID="{1A2C8402-AEFB-436D-929D-AA511A8BFFED}" presName="tx1" presStyleLbl="revTx" presStyleIdx="6" presStyleCnt="11"/>
      <dgm:spPr/>
    </dgm:pt>
    <dgm:pt modelId="{0195E1FC-2F1E-4239-9079-209A48EEACAC}" type="pres">
      <dgm:prSet presAssocID="{1A2C8402-AEFB-436D-929D-AA511A8BFFED}" presName="vert1" presStyleCnt="0"/>
      <dgm:spPr/>
    </dgm:pt>
    <dgm:pt modelId="{27E87151-11F4-47F1-B0D5-52AA2CD1346B}" type="pres">
      <dgm:prSet presAssocID="{4E5FD8C8-A577-42D1-B98E-AF5690DB10A8}" presName="thickLine" presStyleLbl="alignNode1" presStyleIdx="7" presStyleCnt="11"/>
      <dgm:spPr/>
    </dgm:pt>
    <dgm:pt modelId="{3C8AEE3C-411D-42A6-A7ED-F971B82175A4}" type="pres">
      <dgm:prSet presAssocID="{4E5FD8C8-A577-42D1-B98E-AF5690DB10A8}" presName="horz1" presStyleCnt="0"/>
      <dgm:spPr/>
    </dgm:pt>
    <dgm:pt modelId="{0CBE0860-29DD-4E66-9B05-664751786C01}" type="pres">
      <dgm:prSet presAssocID="{4E5FD8C8-A577-42D1-B98E-AF5690DB10A8}" presName="tx1" presStyleLbl="revTx" presStyleIdx="7" presStyleCnt="11"/>
      <dgm:spPr/>
    </dgm:pt>
    <dgm:pt modelId="{D9B9526E-A9CF-474A-B7C5-9DA83E9F2059}" type="pres">
      <dgm:prSet presAssocID="{4E5FD8C8-A577-42D1-B98E-AF5690DB10A8}" presName="vert1" presStyleCnt="0"/>
      <dgm:spPr/>
    </dgm:pt>
    <dgm:pt modelId="{375F1C7E-D862-434D-94AB-64D52B4BA97E}" type="pres">
      <dgm:prSet presAssocID="{848AEA65-84B6-4AAE-BD27-E5D1049CDDE8}" presName="thickLine" presStyleLbl="alignNode1" presStyleIdx="8" presStyleCnt="11"/>
      <dgm:spPr/>
    </dgm:pt>
    <dgm:pt modelId="{3E4C83CF-700B-4CB1-B1A0-ED3A55A49EE5}" type="pres">
      <dgm:prSet presAssocID="{848AEA65-84B6-4AAE-BD27-E5D1049CDDE8}" presName="horz1" presStyleCnt="0"/>
      <dgm:spPr/>
    </dgm:pt>
    <dgm:pt modelId="{23491B42-14A7-45E7-86F5-E4BF6710FADE}" type="pres">
      <dgm:prSet presAssocID="{848AEA65-84B6-4AAE-BD27-E5D1049CDDE8}" presName="tx1" presStyleLbl="revTx" presStyleIdx="8" presStyleCnt="11"/>
      <dgm:spPr/>
    </dgm:pt>
    <dgm:pt modelId="{83540007-63AD-4CF2-8BBB-E978E013886B}" type="pres">
      <dgm:prSet presAssocID="{848AEA65-84B6-4AAE-BD27-E5D1049CDDE8}" presName="vert1" presStyleCnt="0"/>
      <dgm:spPr/>
    </dgm:pt>
    <dgm:pt modelId="{0E051BF1-8007-40C1-8E2D-CAC5675BD7F6}" type="pres">
      <dgm:prSet presAssocID="{4241113B-814C-412B-AED8-E41A0B4AC796}" presName="thickLine" presStyleLbl="alignNode1" presStyleIdx="9" presStyleCnt="11"/>
      <dgm:spPr/>
    </dgm:pt>
    <dgm:pt modelId="{0D7F5C64-6E57-48A3-92AA-42C75D38D463}" type="pres">
      <dgm:prSet presAssocID="{4241113B-814C-412B-AED8-E41A0B4AC796}" presName="horz1" presStyleCnt="0"/>
      <dgm:spPr/>
    </dgm:pt>
    <dgm:pt modelId="{C2CED4ED-6591-417C-9F36-7E45D9DF9F08}" type="pres">
      <dgm:prSet presAssocID="{4241113B-814C-412B-AED8-E41A0B4AC796}" presName="tx1" presStyleLbl="revTx" presStyleIdx="9" presStyleCnt="11"/>
      <dgm:spPr/>
    </dgm:pt>
    <dgm:pt modelId="{22BE328F-6E52-42E7-94DC-4C5EDE29B94D}" type="pres">
      <dgm:prSet presAssocID="{4241113B-814C-412B-AED8-E41A0B4AC796}" presName="vert1" presStyleCnt="0"/>
      <dgm:spPr/>
    </dgm:pt>
    <dgm:pt modelId="{12B8CB5C-1C73-4E92-9FB2-6D1BB49991F9}" type="pres">
      <dgm:prSet presAssocID="{7B37C06B-09EF-4518-8250-7336D8A9DCE5}" presName="thickLine" presStyleLbl="alignNode1" presStyleIdx="10" presStyleCnt="11"/>
      <dgm:spPr/>
    </dgm:pt>
    <dgm:pt modelId="{7AA835EC-6994-4075-B8EE-F7B43D51EED6}" type="pres">
      <dgm:prSet presAssocID="{7B37C06B-09EF-4518-8250-7336D8A9DCE5}" presName="horz1" presStyleCnt="0"/>
      <dgm:spPr/>
    </dgm:pt>
    <dgm:pt modelId="{238D4A9B-A499-49C6-BC46-A5BA1A29CEB6}" type="pres">
      <dgm:prSet presAssocID="{7B37C06B-09EF-4518-8250-7336D8A9DCE5}" presName="tx1" presStyleLbl="revTx" presStyleIdx="10" presStyleCnt="11"/>
      <dgm:spPr/>
    </dgm:pt>
    <dgm:pt modelId="{8B6E8B91-0B2A-4BCE-AFF3-AE3CE837417D}" type="pres">
      <dgm:prSet presAssocID="{7B37C06B-09EF-4518-8250-7336D8A9DCE5}" presName="vert1" presStyleCnt="0"/>
      <dgm:spPr/>
    </dgm:pt>
  </dgm:ptLst>
  <dgm:cxnLst>
    <dgm:cxn modelId="{0790930F-0DB1-449D-B897-61F24026D077}" srcId="{CF3BB037-B3AA-4BED-ABA0-8FC1499BD2EB}" destId="{E46F065A-7ED3-4C30-9394-313F41ABFF99}" srcOrd="5" destOrd="0" parTransId="{8F127369-52E3-49D7-9254-0C508FA15989}" sibTransId="{96D16F97-EDF7-49A2-8355-3B6B4FB9F936}"/>
    <dgm:cxn modelId="{E241221E-4CF8-46CE-90D8-2009357F76E1}" type="presOf" srcId="{4241113B-814C-412B-AED8-E41A0B4AC796}" destId="{C2CED4ED-6591-417C-9F36-7E45D9DF9F08}" srcOrd="0" destOrd="0" presId="urn:microsoft.com/office/officeart/2008/layout/LinedList"/>
    <dgm:cxn modelId="{9A8AD82B-B4EA-43FD-8B6F-9CB960795B42}" type="presOf" srcId="{7B37C06B-09EF-4518-8250-7336D8A9DCE5}" destId="{238D4A9B-A499-49C6-BC46-A5BA1A29CEB6}" srcOrd="0" destOrd="0" presId="urn:microsoft.com/office/officeart/2008/layout/LinedList"/>
    <dgm:cxn modelId="{C6BAFB30-FFD4-4B62-ABB5-D2B130AEEAF1}" type="presOf" srcId="{848AEA65-84B6-4AAE-BD27-E5D1049CDDE8}" destId="{23491B42-14A7-45E7-86F5-E4BF6710FADE}" srcOrd="0" destOrd="0" presId="urn:microsoft.com/office/officeart/2008/layout/LinedList"/>
    <dgm:cxn modelId="{A1BE8334-B138-4B09-ABDA-254A434A7734}" type="presOf" srcId="{CF3BB037-B3AA-4BED-ABA0-8FC1499BD2EB}" destId="{482D4E99-F964-4424-AABB-9E9841E340C4}" srcOrd="0" destOrd="0" presId="urn:microsoft.com/office/officeart/2008/layout/LinedList"/>
    <dgm:cxn modelId="{910EDD5F-7FBD-45D1-B571-58A6A99D7254}" type="presOf" srcId="{EFE3B538-0CDA-4E90-B0D4-5048C2952661}" destId="{62BA77FA-BC43-49E4-BE88-0BB0B6445CF9}" srcOrd="0" destOrd="0" presId="urn:microsoft.com/office/officeart/2008/layout/LinedList"/>
    <dgm:cxn modelId="{330A2045-78D1-496D-A1F8-E877FEE93D96}" srcId="{CF3BB037-B3AA-4BED-ABA0-8FC1499BD2EB}" destId="{848AEA65-84B6-4AAE-BD27-E5D1049CDDE8}" srcOrd="8" destOrd="0" parTransId="{5902919A-A8C8-4447-BBFF-9F652A4749DF}" sibTransId="{32EA7F37-80A2-49B8-BAAA-5CD71334C6D3}"/>
    <dgm:cxn modelId="{18FF5168-FE00-4F94-8DC1-3A2C9656BE11}" srcId="{CF3BB037-B3AA-4BED-ABA0-8FC1499BD2EB}" destId="{4E5FD8C8-A577-42D1-B98E-AF5690DB10A8}" srcOrd="7" destOrd="0" parTransId="{A4351C19-9AC0-4C4A-8436-A1242A7C38D7}" sibTransId="{EAC76F41-1D42-43D0-BD12-5ACAC95853CE}"/>
    <dgm:cxn modelId="{75CF1969-22B6-4BA9-B79C-B01ACCFE5E0B}" srcId="{CF3BB037-B3AA-4BED-ABA0-8FC1499BD2EB}" destId="{7B37C06B-09EF-4518-8250-7336D8A9DCE5}" srcOrd="10" destOrd="0" parTransId="{C25B800D-5CAF-4E28-836C-E4E56B4388E7}" sibTransId="{A2F6DC80-5A4C-4FDC-A236-8490BFF1EC83}"/>
    <dgm:cxn modelId="{F5A8D472-B524-496C-90E5-D7878DD0991F}" type="presOf" srcId="{4E5FD8C8-A577-42D1-B98E-AF5690DB10A8}" destId="{0CBE0860-29DD-4E66-9B05-664751786C01}" srcOrd="0" destOrd="0" presId="urn:microsoft.com/office/officeart/2008/layout/LinedList"/>
    <dgm:cxn modelId="{D7A7C358-B991-467E-A13C-A022D72BB099}" srcId="{CF3BB037-B3AA-4BED-ABA0-8FC1499BD2EB}" destId="{4805B5E1-D925-48B2-AC3B-9D14C025C6FD}" srcOrd="1" destOrd="0" parTransId="{6C1F06BD-6D34-4B2B-8DB6-633B1CB20156}" sibTransId="{FBC58B41-30B4-4648-9E58-36BF6BD6A10B}"/>
    <dgm:cxn modelId="{F6B09685-8761-4417-A104-2CB90560A976}" type="presOf" srcId="{C9F833ED-FC54-4EB1-A62B-6F824FDB1B74}" destId="{4BB555C2-5861-41DA-A171-2851EABA08E5}" srcOrd="0" destOrd="0" presId="urn:microsoft.com/office/officeart/2008/layout/LinedList"/>
    <dgm:cxn modelId="{3023478A-8AF9-4874-A8A6-B7CA136AC5C4}" srcId="{CF3BB037-B3AA-4BED-ABA0-8FC1499BD2EB}" destId="{0E85C6A5-162C-4BA9-B0FA-7BB159B4EEA5}" srcOrd="0" destOrd="0" parTransId="{F70B81E3-D061-4F2B-AD6E-C461EA657582}" sibTransId="{EE8CF9D9-F197-4AEB-A796-642143AB0CA8}"/>
    <dgm:cxn modelId="{44BE69A1-26B8-4404-8EA0-843FF4CB0131}" type="presOf" srcId="{A9FCF95A-53B4-4DB5-97CF-8D1763757AA1}" destId="{FDAC8671-C42A-465C-868E-DACA2408BFAB}" srcOrd="0" destOrd="0" presId="urn:microsoft.com/office/officeart/2008/layout/LinedList"/>
    <dgm:cxn modelId="{16FD03AB-4233-4275-B7D2-1DA2B02C463B}" srcId="{CF3BB037-B3AA-4BED-ABA0-8FC1499BD2EB}" destId="{1A2C8402-AEFB-436D-929D-AA511A8BFFED}" srcOrd="6" destOrd="0" parTransId="{2B0FD1D8-4719-459D-9C1D-1E083A861573}" sibTransId="{9E1B4976-46AA-42C2-8E3E-99EED7FC006A}"/>
    <dgm:cxn modelId="{23E009AB-B992-4514-9268-7609DF66E9C3}" srcId="{CF3BB037-B3AA-4BED-ABA0-8FC1499BD2EB}" destId="{C9F833ED-FC54-4EB1-A62B-6F824FDB1B74}" srcOrd="2" destOrd="0" parTransId="{0F8358EC-DE70-458F-9CF1-9AAFF17C724C}" sibTransId="{C954356C-6D80-4566-8BB4-5AF4832D1A75}"/>
    <dgm:cxn modelId="{594D4BB0-45CE-4D02-BB00-A4A6342142CF}" srcId="{CF3BB037-B3AA-4BED-ABA0-8FC1499BD2EB}" destId="{EFE3B538-0CDA-4E90-B0D4-5048C2952661}" srcOrd="3" destOrd="0" parTransId="{0A857EF1-7F6D-42F0-AFA8-526657111215}" sibTransId="{C8DCF3E6-5AF1-4748-81F5-866610343C37}"/>
    <dgm:cxn modelId="{43C652C6-F696-4274-B828-E570C64B7371}" srcId="{CF3BB037-B3AA-4BED-ABA0-8FC1499BD2EB}" destId="{4241113B-814C-412B-AED8-E41A0B4AC796}" srcOrd="9" destOrd="0" parTransId="{100D1798-F69C-4981-82EA-F6E32801BB43}" sibTransId="{9D4A86D2-39C3-4ED2-B32B-2E9520A98E0A}"/>
    <dgm:cxn modelId="{82E10CCC-C023-4BF8-87CD-F4BA04BAAFFB}" type="presOf" srcId="{1A2C8402-AEFB-436D-929D-AA511A8BFFED}" destId="{2735C49A-839B-4167-BE2D-D982D89A6E81}" srcOrd="0" destOrd="0" presId="urn:microsoft.com/office/officeart/2008/layout/LinedList"/>
    <dgm:cxn modelId="{97D1E9CE-DB43-4AD2-9D6A-693265A409DE}" type="presOf" srcId="{E46F065A-7ED3-4C30-9394-313F41ABFF99}" destId="{DEE1F35E-7FAA-4AB9-A78F-CAFA833AEABB}" srcOrd="0" destOrd="0" presId="urn:microsoft.com/office/officeart/2008/layout/LinedList"/>
    <dgm:cxn modelId="{613BCAE5-C7EA-46F2-8F77-EC52016B6339}" srcId="{CF3BB037-B3AA-4BED-ABA0-8FC1499BD2EB}" destId="{A9FCF95A-53B4-4DB5-97CF-8D1763757AA1}" srcOrd="4" destOrd="0" parTransId="{E303242A-A370-4550-BF37-0111BFA96CED}" sibTransId="{40196D28-4506-4F2D-9541-050ADC9B8E11}"/>
    <dgm:cxn modelId="{4B79D8ED-87AD-424D-80E2-EC06573EFB0F}" type="presOf" srcId="{4805B5E1-D925-48B2-AC3B-9D14C025C6FD}" destId="{6CAA08A2-2421-401B-A74D-8A0F49AF1B1D}" srcOrd="0" destOrd="0" presId="urn:microsoft.com/office/officeart/2008/layout/LinedList"/>
    <dgm:cxn modelId="{59AAA5FC-3C65-4185-966D-B480E3B2E3F3}" type="presOf" srcId="{0E85C6A5-162C-4BA9-B0FA-7BB159B4EEA5}" destId="{F0EC4357-ED94-4F4D-A8A1-9639A91C850B}" srcOrd="0" destOrd="0" presId="urn:microsoft.com/office/officeart/2008/layout/LinedList"/>
    <dgm:cxn modelId="{EB411286-F176-4D86-B440-0EC1404D89ED}" type="presParOf" srcId="{482D4E99-F964-4424-AABB-9E9841E340C4}" destId="{12E20703-E04F-4745-A551-D8ACF7575EEC}" srcOrd="0" destOrd="0" presId="urn:microsoft.com/office/officeart/2008/layout/LinedList"/>
    <dgm:cxn modelId="{DA5CD574-9807-413E-9A7C-11F23804CB9A}" type="presParOf" srcId="{482D4E99-F964-4424-AABB-9E9841E340C4}" destId="{7B323D79-D78B-4F58-BB32-21147501D42D}" srcOrd="1" destOrd="0" presId="urn:microsoft.com/office/officeart/2008/layout/LinedList"/>
    <dgm:cxn modelId="{1DC2772C-28D6-4C76-94BB-403B63499867}" type="presParOf" srcId="{7B323D79-D78B-4F58-BB32-21147501D42D}" destId="{F0EC4357-ED94-4F4D-A8A1-9639A91C850B}" srcOrd="0" destOrd="0" presId="urn:microsoft.com/office/officeart/2008/layout/LinedList"/>
    <dgm:cxn modelId="{464D1EDF-B61D-4A74-B272-7D636DC05131}" type="presParOf" srcId="{7B323D79-D78B-4F58-BB32-21147501D42D}" destId="{A4C5E584-AF28-4FA9-924A-EA8F034CC1A2}" srcOrd="1" destOrd="0" presId="urn:microsoft.com/office/officeart/2008/layout/LinedList"/>
    <dgm:cxn modelId="{B1D70BA1-8652-4D0A-A2E9-3D7D54027B97}" type="presParOf" srcId="{482D4E99-F964-4424-AABB-9E9841E340C4}" destId="{E060D084-7893-4A74-8B2F-0688456BDEEC}" srcOrd="2" destOrd="0" presId="urn:microsoft.com/office/officeart/2008/layout/LinedList"/>
    <dgm:cxn modelId="{6C679D5C-3454-479A-9012-3CACB71C4A73}" type="presParOf" srcId="{482D4E99-F964-4424-AABB-9E9841E340C4}" destId="{3E8343CF-8CCD-498B-9B37-2CF5DA3DEC21}" srcOrd="3" destOrd="0" presId="urn:microsoft.com/office/officeart/2008/layout/LinedList"/>
    <dgm:cxn modelId="{8440FC88-AABE-47CC-BD1E-B846DD42CB3E}" type="presParOf" srcId="{3E8343CF-8CCD-498B-9B37-2CF5DA3DEC21}" destId="{6CAA08A2-2421-401B-A74D-8A0F49AF1B1D}" srcOrd="0" destOrd="0" presId="urn:microsoft.com/office/officeart/2008/layout/LinedList"/>
    <dgm:cxn modelId="{854D95F2-DE13-4B4F-9889-BC2781919115}" type="presParOf" srcId="{3E8343CF-8CCD-498B-9B37-2CF5DA3DEC21}" destId="{E95A5B39-54A7-43F4-A5FB-D4BA383A1EC3}" srcOrd="1" destOrd="0" presId="urn:microsoft.com/office/officeart/2008/layout/LinedList"/>
    <dgm:cxn modelId="{D6492EB3-4C50-43DB-8284-2405C08FDDCC}" type="presParOf" srcId="{482D4E99-F964-4424-AABB-9E9841E340C4}" destId="{FF35E102-649F-4C58-BDE7-7F144ACBD35C}" srcOrd="4" destOrd="0" presId="urn:microsoft.com/office/officeart/2008/layout/LinedList"/>
    <dgm:cxn modelId="{39EF5D09-6703-496D-841D-E8CE4E331EE3}" type="presParOf" srcId="{482D4E99-F964-4424-AABB-9E9841E340C4}" destId="{3319195C-3D55-4E6D-892F-B1595F582032}" srcOrd="5" destOrd="0" presId="urn:microsoft.com/office/officeart/2008/layout/LinedList"/>
    <dgm:cxn modelId="{9DE1DCA9-3C1F-4F89-993F-BAAE20E6E50E}" type="presParOf" srcId="{3319195C-3D55-4E6D-892F-B1595F582032}" destId="{4BB555C2-5861-41DA-A171-2851EABA08E5}" srcOrd="0" destOrd="0" presId="urn:microsoft.com/office/officeart/2008/layout/LinedList"/>
    <dgm:cxn modelId="{91689440-2D88-49AF-BA88-B3002D7FFC32}" type="presParOf" srcId="{3319195C-3D55-4E6D-892F-B1595F582032}" destId="{9BAB8472-8F59-47E0-8AA3-ACDAFF6B4F2A}" srcOrd="1" destOrd="0" presId="urn:microsoft.com/office/officeart/2008/layout/LinedList"/>
    <dgm:cxn modelId="{39927924-05E3-4F86-99C6-36676199DCF1}" type="presParOf" srcId="{482D4E99-F964-4424-AABB-9E9841E340C4}" destId="{E508496B-2A79-4B8B-8EB6-3310E7CB0A46}" srcOrd="6" destOrd="0" presId="urn:microsoft.com/office/officeart/2008/layout/LinedList"/>
    <dgm:cxn modelId="{34DEE6C3-AB18-4799-AC57-AD71CE39082D}" type="presParOf" srcId="{482D4E99-F964-4424-AABB-9E9841E340C4}" destId="{E2945319-433F-4C79-B21F-9B6E93138561}" srcOrd="7" destOrd="0" presId="urn:microsoft.com/office/officeart/2008/layout/LinedList"/>
    <dgm:cxn modelId="{08933DF6-567B-4549-93F3-7CD070634CE1}" type="presParOf" srcId="{E2945319-433F-4C79-B21F-9B6E93138561}" destId="{62BA77FA-BC43-49E4-BE88-0BB0B6445CF9}" srcOrd="0" destOrd="0" presId="urn:microsoft.com/office/officeart/2008/layout/LinedList"/>
    <dgm:cxn modelId="{D7D98FD5-0BB5-4E54-A4DD-ED215285D532}" type="presParOf" srcId="{E2945319-433F-4C79-B21F-9B6E93138561}" destId="{C0702E56-41AA-44DB-A307-52CFA4637CCC}" srcOrd="1" destOrd="0" presId="urn:microsoft.com/office/officeart/2008/layout/LinedList"/>
    <dgm:cxn modelId="{8AEC908B-2E0C-4E1D-BC0A-B3355722FD0A}" type="presParOf" srcId="{482D4E99-F964-4424-AABB-9E9841E340C4}" destId="{5AFA4B14-8F17-4876-BE2C-4BFC1E1D1D47}" srcOrd="8" destOrd="0" presId="urn:microsoft.com/office/officeart/2008/layout/LinedList"/>
    <dgm:cxn modelId="{E3C2786C-6BEB-4E77-A4B6-D7D69B9B4127}" type="presParOf" srcId="{482D4E99-F964-4424-AABB-9E9841E340C4}" destId="{7F37A92D-C615-4F8E-AE42-3BE38F3B633D}" srcOrd="9" destOrd="0" presId="urn:microsoft.com/office/officeart/2008/layout/LinedList"/>
    <dgm:cxn modelId="{240B812E-7116-4820-BCF9-01ADA511019D}" type="presParOf" srcId="{7F37A92D-C615-4F8E-AE42-3BE38F3B633D}" destId="{FDAC8671-C42A-465C-868E-DACA2408BFAB}" srcOrd="0" destOrd="0" presId="urn:microsoft.com/office/officeart/2008/layout/LinedList"/>
    <dgm:cxn modelId="{E2A3F28F-F64D-4662-BB07-A814E409AB00}" type="presParOf" srcId="{7F37A92D-C615-4F8E-AE42-3BE38F3B633D}" destId="{493B5131-FEC9-4424-BB8B-75D09EBBC470}" srcOrd="1" destOrd="0" presId="urn:microsoft.com/office/officeart/2008/layout/LinedList"/>
    <dgm:cxn modelId="{F1DFA113-D3C6-4E79-B7D6-A669D9289D88}" type="presParOf" srcId="{482D4E99-F964-4424-AABB-9E9841E340C4}" destId="{BBD669E4-798A-4570-8500-ADEFF16C68AD}" srcOrd="10" destOrd="0" presId="urn:microsoft.com/office/officeart/2008/layout/LinedList"/>
    <dgm:cxn modelId="{62493D25-5A7D-4A04-978C-F4743142067A}" type="presParOf" srcId="{482D4E99-F964-4424-AABB-9E9841E340C4}" destId="{C17D4059-49C4-4C79-9473-991D058332F4}" srcOrd="11" destOrd="0" presId="urn:microsoft.com/office/officeart/2008/layout/LinedList"/>
    <dgm:cxn modelId="{7DF2AEF6-4E5B-4050-97E5-F693785A06A8}" type="presParOf" srcId="{C17D4059-49C4-4C79-9473-991D058332F4}" destId="{DEE1F35E-7FAA-4AB9-A78F-CAFA833AEABB}" srcOrd="0" destOrd="0" presId="urn:microsoft.com/office/officeart/2008/layout/LinedList"/>
    <dgm:cxn modelId="{F0B2F9B8-3C6D-4C0C-B4BC-D17AE3F52239}" type="presParOf" srcId="{C17D4059-49C4-4C79-9473-991D058332F4}" destId="{86BC4DEA-3428-4EBD-89CB-B4978E721387}" srcOrd="1" destOrd="0" presId="urn:microsoft.com/office/officeart/2008/layout/LinedList"/>
    <dgm:cxn modelId="{A143CB41-296E-4973-8E31-F5E46E6B6376}" type="presParOf" srcId="{482D4E99-F964-4424-AABB-9E9841E340C4}" destId="{EAAEEE35-06C3-4A8C-9C78-E81C56A9BE07}" srcOrd="12" destOrd="0" presId="urn:microsoft.com/office/officeart/2008/layout/LinedList"/>
    <dgm:cxn modelId="{5CB59644-7248-4AC1-A3F9-2501439B42B1}" type="presParOf" srcId="{482D4E99-F964-4424-AABB-9E9841E340C4}" destId="{D73748BB-617F-4D9D-A238-60E181266B22}" srcOrd="13" destOrd="0" presId="urn:microsoft.com/office/officeart/2008/layout/LinedList"/>
    <dgm:cxn modelId="{85FE5EFB-004C-4F04-8610-BAEE6DEB17CB}" type="presParOf" srcId="{D73748BB-617F-4D9D-A238-60E181266B22}" destId="{2735C49A-839B-4167-BE2D-D982D89A6E81}" srcOrd="0" destOrd="0" presId="urn:microsoft.com/office/officeart/2008/layout/LinedList"/>
    <dgm:cxn modelId="{516E02BC-1903-47ED-BE5B-2B75D5278D7A}" type="presParOf" srcId="{D73748BB-617F-4D9D-A238-60E181266B22}" destId="{0195E1FC-2F1E-4239-9079-209A48EEACAC}" srcOrd="1" destOrd="0" presId="urn:microsoft.com/office/officeart/2008/layout/LinedList"/>
    <dgm:cxn modelId="{FFBFBEBE-D8E2-42D7-B74F-7D078399ED08}" type="presParOf" srcId="{482D4E99-F964-4424-AABB-9E9841E340C4}" destId="{27E87151-11F4-47F1-B0D5-52AA2CD1346B}" srcOrd="14" destOrd="0" presId="urn:microsoft.com/office/officeart/2008/layout/LinedList"/>
    <dgm:cxn modelId="{F0282C6F-8C54-4713-999E-09097862C9F2}" type="presParOf" srcId="{482D4E99-F964-4424-AABB-9E9841E340C4}" destId="{3C8AEE3C-411D-42A6-A7ED-F971B82175A4}" srcOrd="15" destOrd="0" presId="urn:microsoft.com/office/officeart/2008/layout/LinedList"/>
    <dgm:cxn modelId="{9AD67A48-849F-4C36-B0B2-C5522E34FECC}" type="presParOf" srcId="{3C8AEE3C-411D-42A6-A7ED-F971B82175A4}" destId="{0CBE0860-29DD-4E66-9B05-664751786C01}" srcOrd="0" destOrd="0" presId="urn:microsoft.com/office/officeart/2008/layout/LinedList"/>
    <dgm:cxn modelId="{0E6CDD3F-E77D-4E83-9173-17B243F754B2}" type="presParOf" srcId="{3C8AEE3C-411D-42A6-A7ED-F971B82175A4}" destId="{D9B9526E-A9CF-474A-B7C5-9DA83E9F2059}" srcOrd="1" destOrd="0" presId="urn:microsoft.com/office/officeart/2008/layout/LinedList"/>
    <dgm:cxn modelId="{E81444C0-F549-4631-91A4-8B73F9140530}" type="presParOf" srcId="{482D4E99-F964-4424-AABB-9E9841E340C4}" destId="{375F1C7E-D862-434D-94AB-64D52B4BA97E}" srcOrd="16" destOrd="0" presId="urn:microsoft.com/office/officeart/2008/layout/LinedList"/>
    <dgm:cxn modelId="{63418A01-6D69-42A6-B8A8-AD1AF95112BC}" type="presParOf" srcId="{482D4E99-F964-4424-AABB-9E9841E340C4}" destId="{3E4C83CF-700B-4CB1-B1A0-ED3A55A49EE5}" srcOrd="17" destOrd="0" presId="urn:microsoft.com/office/officeart/2008/layout/LinedList"/>
    <dgm:cxn modelId="{41000720-0704-47CE-AD2D-294FF9B88ED0}" type="presParOf" srcId="{3E4C83CF-700B-4CB1-B1A0-ED3A55A49EE5}" destId="{23491B42-14A7-45E7-86F5-E4BF6710FADE}" srcOrd="0" destOrd="0" presId="urn:microsoft.com/office/officeart/2008/layout/LinedList"/>
    <dgm:cxn modelId="{EAA809C4-D720-4BBB-8000-B3ED20FFA066}" type="presParOf" srcId="{3E4C83CF-700B-4CB1-B1A0-ED3A55A49EE5}" destId="{83540007-63AD-4CF2-8BBB-E978E013886B}" srcOrd="1" destOrd="0" presId="urn:microsoft.com/office/officeart/2008/layout/LinedList"/>
    <dgm:cxn modelId="{501A7D7D-B115-478F-BBA2-491855818305}" type="presParOf" srcId="{482D4E99-F964-4424-AABB-9E9841E340C4}" destId="{0E051BF1-8007-40C1-8E2D-CAC5675BD7F6}" srcOrd="18" destOrd="0" presId="urn:microsoft.com/office/officeart/2008/layout/LinedList"/>
    <dgm:cxn modelId="{0BC53EF5-F343-48E1-A0C8-5DEB0C66FDC1}" type="presParOf" srcId="{482D4E99-F964-4424-AABB-9E9841E340C4}" destId="{0D7F5C64-6E57-48A3-92AA-42C75D38D463}" srcOrd="19" destOrd="0" presId="urn:microsoft.com/office/officeart/2008/layout/LinedList"/>
    <dgm:cxn modelId="{698E4158-957D-4665-9CDB-CB64F6907EB4}" type="presParOf" srcId="{0D7F5C64-6E57-48A3-92AA-42C75D38D463}" destId="{C2CED4ED-6591-417C-9F36-7E45D9DF9F08}" srcOrd="0" destOrd="0" presId="urn:microsoft.com/office/officeart/2008/layout/LinedList"/>
    <dgm:cxn modelId="{ED699E9B-9F21-4CAB-A2C7-7B01BC5DF0FD}" type="presParOf" srcId="{0D7F5C64-6E57-48A3-92AA-42C75D38D463}" destId="{22BE328F-6E52-42E7-94DC-4C5EDE29B94D}" srcOrd="1" destOrd="0" presId="urn:microsoft.com/office/officeart/2008/layout/LinedList"/>
    <dgm:cxn modelId="{3D740D84-1766-4153-A24C-DC71B8CF20F1}" type="presParOf" srcId="{482D4E99-F964-4424-AABB-9E9841E340C4}" destId="{12B8CB5C-1C73-4E92-9FB2-6D1BB49991F9}" srcOrd="20" destOrd="0" presId="urn:microsoft.com/office/officeart/2008/layout/LinedList"/>
    <dgm:cxn modelId="{CAA2457D-8A2E-464A-8FA7-841BF8AC7D4F}" type="presParOf" srcId="{482D4E99-F964-4424-AABB-9E9841E340C4}" destId="{7AA835EC-6994-4075-B8EE-F7B43D51EED6}" srcOrd="21" destOrd="0" presId="urn:microsoft.com/office/officeart/2008/layout/LinedList"/>
    <dgm:cxn modelId="{C0F23A48-2840-4F2F-9A81-4B849C18317A}" type="presParOf" srcId="{7AA835EC-6994-4075-B8EE-F7B43D51EED6}" destId="{238D4A9B-A499-49C6-BC46-A5BA1A29CEB6}" srcOrd="0" destOrd="0" presId="urn:microsoft.com/office/officeart/2008/layout/LinedList"/>
    <dgm:cxn modelId="{28AB32A9-B7A4-4259-A62E-0A4210642BC0}" type="presParOf" srcId="{7AA835EC-6994-4075-B8EE-F7B43D51EED6}" destId="{8B6E8B91-0B2A-4BCE-AFF3-AE3CE83741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20703-E04F-4745-A551-D8ACF7575EEC}">
      <dsp:nvSpPr>
        <dsp:cNvPr id="0" name=""/>
        <dsp:cNvSpPr/>
      </dsp:nvSpPr>
      <dsp:spPr>
        <a:xfrm>
          <a:off x="0" y="3056"/>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C4357-ED94-4F4D-A8A1-9639A91C850B}">
      <dsp:nvSpPr>
        <dsp:cNvPr id="0" name=""/>
        <dsp:cNvSpPr/>
      </dsp:nvSpPr>
      <dsp:spPr>
        <a:xfrm>
          <a:off x="0" y="3056"/>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An international set of standards that can be used in the development of a quality management system in all industries </a:t>
          </a:r>
          <a:endParaRPr lang="en-US" sz="1600" kern="1200"/>
        </a:p>
      </dsp:txBody>
      <dsp:txXfrm>
        <a:off x="0" y="3056"/>
        <a:ext cx="11751734" cy="568507"/>
      </dsp:txXfrm>
    </dsp:sp>
    <dsp:sp modelId="{E060D084-7893-4A74-8B2F-0688456BDEEC}">
      <dsp:nvSpPr>
        <dsp:cNvPr id="0" name=""/>
        <dsp:cNvSpPr/>
      </dsp:nvSpPr>
      <dsp:spPr>
        <a:xfrm>
          <a:off x="0" y="571563"/>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AA08A2-2421-401B-A74D-8A0F49AF1B1D}">
      <dsp:nvSpPr>
        <dsp:cNvPr id="0" name=""/>
        <dsp:cNvSpPr/>
      </dsp:nvSpPr>
      <dsp:spPr>
        <a:xfrm>
          <a:off x="0" y="571563"/>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These standards can be applied to a range of organisations from manufacturing to service industries</a:t>
          </a:r>
          <a:endParaRPr lang="en-US" sz="1600" kern="1200"/>
        </a:p>
      </dsp:txBody>
      <dsp:txXfrm>
        <a:off x="0" y="571563"/>
        <a:ext cx="11751734" cy="568507"/>
      </dsp:txXfrm>
    </dsp:sp>
    <dsp:sp modelId="{FF35E102-649F-4C58-BDE7-7F144ACBD35C}">
      <dsp:nvSpPr>
        <dsp:cNvPr id="0" name=""/>
        <dsp:cNvSpPr/>
      </dsp:nvSpPr>
      <dsp:spPr>
        <a:xfrm>
          <a:off x="0" y="1140070"/>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555C2-5861-41DA-A171-2851EABA08E5}">
      <dsp:nvSpPr>
        <dsp:cNvPr id="0" name=""/>
        <dsp:cNvSpPr/>
      </dsp:nvSpPr>
      <dsp:spPr>
        <a:xfrm>
          <a:off x="0" y="1140070"/>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ISO 9001 is the most general of these standards and applies to organisations concerned with the quality process in organisation that design, develop and maintain products.</a:t>
          </a:r>
          <a:endParaRPr lang="en-US" sz="1600" kern="1200"/>
        </a:p>
      </dsp:txBody>
      <dsp:txXfrm>
        <a:off x="0" y="1140070"/>
        <a:ext cx="11751734" cy="568507"/>
      </dsp:txXfrm>
    </dsp:sp>
    <dsp:sp modelId="{E508496B-2A79-4B8B-8EB6-3310E7CB0A46}">
      <dsp:nvSpPr>
        <dsp:cNvPr id="0" name=""/>
        <dsp:cNvSpPr/>
      </dsp:nvSpPr>
      <dsp:spPr>
        <a:xfrm>
          <a:off x="0" y="1708577"/>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A77FA-BC43-49E4-BE88-0BB0B6445CF9}">
      <dsp:nvSpPr>
        <dsp:cNvPr id="0" name=""/>
        <dsp:cNvSpPr/>
      </dsp:nvSpPr>
      <dsp:spPr>
        <a:xfrm>
          <a:off x="0" y="1708577"/>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This standard  isn’t specifically aimed at software development but sets out general principles that can be applied to software. </a:t>
          </a:r>
          <a:endParaRPr lang="en-US" sz="1600" kern="1200"/>
        </a:p>
      </dsp:txBody>
      <dsp:txXfrm>
        <a:off x="0" y="1708577"/>
        <a:ext cx="11751734" cy="568507"/>
      </dsp:txXfrm>
    </dsp:sp>
    <dsp:sp modelId="{5AFA4B14-8F17-4876-BE2C-4BFC1E1D1D47}">
      <dsp:nvSpPr>
        <dsp:cNvPr id="0" name=""/>
        <dsp:cNvSpPr/>
      </dsp:nvSpPr>
      <dsp:spPr>
        <a:xfrm>
          <a:off x="0" y="2277084"/>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C8671-C42A-465C-868E-DACA2408BFAB}">
      <dsp:nvSpPr>
        <dsp:cNvPr id="0" name=""/>
        <dsp:cNvSpPr/>
      </dsp:nvSpPr>
      <dsp:spPr>
        <a:xfrm>
          <a:off x="0" y="2277084"/>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ISO 9001 standard describes various aspects of the quality process and lays out the original standards and procedures that a company should define</a:t>
          </a:r>
          <a:endParaRPr lang="en-US" sz="1600" kern="1200"/>
        </a:p>
      </dsp:txBody>
      <dsp:txXfrm>
        <a:off x="0" y="2277084"/>
        <a:ext cx="11751734" cy="568507"/>
      </dsp:txXfrm>
    </dsp:sp>
    <dsp:sp modelId="{BBD669E4-798A-4570-8500-ADEFF16C68AD}">
      <dsp:nvSpPr>
        <dsp:cNvPr id="0" name=""/>
        <dsp:cNvSpPr/>
      </dsp:nvSpPr>
      <dsp:spPr>
        <a:xfrm>
          <a:off x="0" y="2845591"/>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E1F35E-7FAA-4AB9-A78F-CAFA833AEABB}">
      <dsp:nvSpPr>
        <dsp:cNvPr id="0" name=""/>
        <dsp:cNvSpPr/>
      </dsp:nvSpPr>
      <dsp:spPr>
        <a:xfrm>
          <a:off x="0" y="2845591"/>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These should be documented in an organisational quality manual.</a:t>
          </a:r>
          <a:endParaRPr lang="en-US" sz="1600" kern="1200"/>
        </a:p>
      </dsp:txBody>
      <dsp:txXfrm>
        <a:off x="0" y="2845591"/>
        <a:ext cx="11751734" cy="568507"/>
      </dsp:txXfrm>
    </dsp:sp>
    <dsp:sp modelId="{EAAEEE35-06C3-4A8C-9C78-E81C56A9BE07}">
      <dsp:nvSpPr>
        <dsp:cNvPr id="0" name=""/>
        <dsp:cNvSpPr/>
      </dsp:nvSpPr>
      <dsp:spPr>
        <a:xfrm>
          <a:off x="0" y="3414098"/>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5C49A-839B-4167-BE2D-D982D89A6E81}">
      <dsp:nvSpPr>
        <dsp:cNvPr id="0" name=""/>
        <dsp:cNvSpPr/>
      </dsp:nvSpPr>
      <dsp:spPr>
        <a:xfrm>
          <a:off x="0" y="3414098"/>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process definition should include descriptions of the documentation required to demonstrate that the defined process have been followed during product development</a:t>
          </a:r>
          <a:endParaRPr lang="en-US" sz="1600" kern="1200"/>
        </a:p>
      </dsp:txBody>
      <dsp:txXfrm>
        <a:off x="0" y="3414098"/>
        <a:ext cx="11751734" cy="568507"/>
      </dsp:txXfrm>
    </dsp:sp>
    <dsp:sp modelId="{27E87151-11F4-47F1-B0D5-52AA2CD1346B}">
      <dsp:nvSpPr>
        <dsp:cNvPr id="0" name=""/>
        <dsp:cNvSpPr/>
      </dsp:nvSpPr>
      <dsp:spPr>
        <a:xfrm>
          <a:off x="0" y="3982605"/>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BE0860-29DD-4E66-9B05-664751786C01}">
      <dsp:nvSpPr>
        <dsp:cNvPr id="0" name=""/>
        <dsp:cNvSpPr/>
      </dsp:nvSpPr>
      <dsp:spPr>
        <a:xfrm>
          <a:off x="0" y="3982605"/>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ISO 9001 standard does not define the quality processes that should be used. It does not constrain the processes used in any organisation in any way. </a:t>
          </a:r>
          <a:endParaRPr lang="en-US" sz="1600" kern="1200"/>
        </a:p>
      </dsp:txBody>
      <dsp:txXfrm>
        <a:off x="0" y="3982605"/>
        <a:ext cx="11751734" cy="568507"/>
      </dsp:txXfrm>
    </dsp:sp>
    <dsp:sp modelId="{375F1C7E-D862-434D-94AB-64D52B4BA97E}">
      <dsp:nvSpPr>
        <dsp:cNvPr id="0" name=""/>
        <dsp:cNvSpPr/>
      </dsp:nvSpPr>
      <dsp:spPr>
        <a:xfrm>
          <a:off x="0" y="4551112"/>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491B42-14A7-45E7-86F5-E4BF6710FADE}">
      <dsp:nvSpPr>
        <dsp:cNvPr id="0" name=""/>
        <dsp:cNvSpPr/>
      </dsp:nvSpPr>
      <dsp:spPr>
        <a:xfrm>
          <a:off x="0" y="4551112"/>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This allows flexibility across industrial sectors and means that small companies can have fairly unbureaucratic processes and still be ISO 9000 compliant.</a:t>
          </a:r>
          <a:endParaRPr lang="en-US" sz="1600" kern="1200"/>
        </a:p>
      </dsp:txBody>
      <dsp:txXfrm>
        <a:off x="0" y="4551112"/>
        <a:ext cx="11751734" cy="568507"/>
      </dsp:txXfrm>
    </dsp:sp>
    <dsp:sp modelId="{0E051BF1-8007-40C1-8E2D-CAC5675BD7F6}">
      <dsp:nvSpPr>
        <dsp:cNvPr id="0" name=""/>
        <dsp:cNvSpPr/>
      </dsp:nvSpPr>
      <dsp:spPr>
        <a:xfrm>
          <a:off x="0" y="5119619"/>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CED4ED-6591-417C-9F36-7E45D9DF9F08}">
      <dsp:nvSpPr>
        <dsp:cNvPr id="0" name=""/>
        <dsp:cNvSpPr/>
      </dsp:nvSpPr>
      <dsp:spPr>
        <a:xfrm>
          <a:off x="0" y="5119619"/>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This flexibility means that one cannot make any assumption about the similarity or differences between the processes in ISO 9000 compliant companies</a:t>
          </a:r>
          <a:endParaRPr lang="en-US" sz="1600" kern="1200"/>
        </a:p>
      </dsp:txBody>
      <dsp:txXfrm>
        <a:off x="0" y="5119619"/>
        <a:ext cx="11751734" cy="568507"/>
      </dsp:txXfrm>
    </dsp:sp>
    <dsp:sp modelId="{12B8CB5C-1C73-4E92-9FB2-6D1BB49991F9}">
      <dsp:nvSpPr>
        <dsp:cNvPr id="0" name=""/>
        <dsp:cNvSpPr/>
      </dsp:nvSpPr>
      <dsp:spPr>
        <a:xfrm>
          <a:off x="0" y="5688126"/>
          <a:ext cx="117517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8D4A9B-A499-49C6-BC46-A5BA1A29CEB6}">
      <dsp:nvSpPr>
        <dsp:cNvPr id="0" name=""/>
        <dsp:cNvSpPr/>
      </dsp:nvSpPr>
      <dsp:spPr>
        <a:xfrm>
          <a:off x="0" y="5688126"/>
          <a:ext cx="11751734" cy="5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endParaRPr lang="en-US" sz="1600" kern="1200" dirty="0"/>
        </a:p>
      </dsp:txBody>
      <dsp:txXfrm>
        <a:off x="0" y="5688126"/>
        <a:ext cx="11751734" cy="5685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53D7-8494-4FA1-90C8-E4E217274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0009EC-3032-490F-8557-5DB71C68D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49362B-E3C4-43A4-9A31-E33FFD7723CC}"/>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5" name="Footer Placeholder 4">
            <a:extLst>
              <a:ext uri="{FF2B5EF4-FFF2-40B4-BE49-F238E27FC236}">
                <a16:creationId xmlns:a16="http://schemas.microsoft.com/office/drawing/2014/main" id="{EAFB2D28-066E-42F1-A531-729855FF6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184A4-A3E8-48DC-A52F-0A6EBF8FD738}"/>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217551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C73D-C10E-4389-86BD-206591707B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FC2EE7-2BF1-4B31-BEEF-7BA2678D9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7AB140-9FED-458A-9E76-E5ED80515180}"/>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5" name="Footer Placeholder 4">
            <a:extLst>
              <a:ext uri="{FF2B5EF4-FFF2-40B4-BE49-F238E27FC236}">
                <a16:creationId xmlns:a16="http://schemas.microsoft.com/office/drawing/2014/main" id="{64E8EDB3-4B3B-46DC-849E-FD70253D8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5543D-75E7-4D06-8BBF-451FA1B41A00}"/>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117468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2C98C2-B837-4901-9E36-D7784756D7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7C7DEF-D3B2-4932-83D9-993F1EE6C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2A0897-717B-47B3-9DB6-67653F60725F}"/>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5" name="Footer Placeholder 4">
            <a:extLst>
              <a:ext uri="{FF2B5EF4-FFF2-40B4-BE49-F238E27FC236}">
                <a16:creationId xmlns:a16="http://schemas.microsoft.com/office/drawing/2014/main" id="{7E8D77AC-FE35-4A79-8985-1FD4FAD9F6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5524B-FCF6-4DAE-8778-83D291F7A32E}"/>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43745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F84C-BF44-4ADB-B4D7-E3A5E3AB51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54AC7B-D4D0-44B3-B2EF-228CD61F0B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805CC-A4A9-4691-A40A-0EDC22CF660E}"/>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5" name="Footer Placeholder 4">
            <a:extLst>
              <a:ext uri="{FF2B5EF4-FFF2-40B4-BE49-F238E27FC236}">
                <a16:creationId xmlns:a16="http://schemas.microsoft.com/office/drawing/2014/main" id="{B8DAA442-C504-47C1-B519-7F4CA1DFA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6CC582-1B79-4402-9D3A-4B14FA944CFC}"/>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425706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54C2-5391-4D09-995D-92C19B6CB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415F71-FFBA-4F06-BCFF-48D1D2704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137506-AB9B-45CF-B11B-986CD564314F}"/>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5" name="Footer Placeholder 4">
            <a:extLst>
              <a:ext uri="{FF2B5EF4-FFF2-40B4-BE49-F238E27FC236}">
                <a16:creationId xmlns:a16="http://schemas.microsoft.com/office/drawing/2014/main" id="{8947E111-E833-4349-BEBF-3EF2C5E3A9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4537E-B127-4A2A-939C-686A2C9A5C89}"/>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118557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C016-6215-4BEB-9F22-ACF793BD4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9F2C35-10CC-4E2F-8AA5-DE54B4291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F4D598-7AD9-40F2-A7BA-7280AC6818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F2E626-9104-497A-AD70-A2FEEB72D022}"/>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6" name="Footer Placeholder 5">
            <a:extLst>
              <a:ext uri="{FF2B5EF4-FFF2-40B4-BE49-F238E27FC236}">
                <a16:creationId xmlns:a16="http://schemas.microsoft.com/office/drawing/2014/main" id="{91711714-1C51-4937-B599-7D020599C6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1D1629-0805-415F-83CE-F43D7906D90D}"/>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158748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1541-7B34-433E-9558-B92CF17DD0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6163FE-9272-4C45-826D-983B4B8B8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12D7A2-F973-4990-83E5-E56C8779A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2A25A3-931E-4D4D-9448-090348A2F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549D7-BF2C-497F-BCE7-4DAA534BCB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B84821-3CE2-4B5C-AFCC-F869C27D04BD}"/>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8" name="Footer Placeholder 7">
            <a:extLst>
              <a:ext uri="{FF2B5EF4-FFF2-40B4-BE49-F238E27FC236}">
                <a16:creationId xmlns:a16="http://schemas.microsoft.com/office/drawing/2014/main" id="{0253CAB5-339A-407E-9EDE-490634621B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631C5B-64A5-4358-BB7D-95D8BDE6A896}"/>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198236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3505-BABD-4333-83AA-38C4EFAC36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F78808-4083-4C40-BF2C-8B8057A376D1}"/>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4" name="Footer Placeholder 3">
            <a:extLst>
              <a:ext uri="{FF2B5EF4-FFF2-40B4-BE49-F238E27FC236}">
                <a16:creationId xmlns:a16="http://schemas.microsoft.com/office/drawing/2014/main" id="{C6EE844C-DC29-4BA8-B555-010720A0E1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39D24C-673F-48DF-A3F1-69F26FAE3D53}"/>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200682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EFCB9-E901-4488-B8B9-72EFD74614FD}"/>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3" name="Footer Placeholder 2">
            <a:extLst>
              <a:ext uri="{FF2B5EF4-FFF2-40B4-BE49-F238E27FC236}">
                <a16:creationId xmlns:a16="http://schemas.microsoft.com/office/drawing/2014/main" id="{95607E06-3ECE-4DB3-809E-77908E4F91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3424CC-5947-445B-9684-CB023F957899}"/>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187529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BEFE-9A8E-4712-BFC4-7F6200E89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511DBF-8A4D-4A0F-83C5-A94A6B4B2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467B4C-00C5-42AF-858B-469D6189B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7355F-44F5-45E8-A80A-5AE6E78D2022}"/>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6" name="Footer Placeholder 5">
            <a:extLst>
              <a:ext uri="{FF2B5EF4-FFF2-40B4-BE49-F238E27FC236}">
                <a16:creationId xmlns:a16="http://schemas.microsoft.com/office/drawing/2014/main" id="{0071EF72-842E-4364-A3A1-C6D16DD388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7470C1-188D-4259-A169-B264CA3EC2D3}"/>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9734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1C52-7328-48DB-A6C2-2E85A15BE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19D237-AFD1-4552-8403-A399B800C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926E9-055F-4008-B16B-78704ED94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CBDBF-C3B0-4FD7-A423-5391261CA4FD}"/>
              </a:ext>
            </a:extLst>
          </p:cNvPr>
          <p:cNvSpPr>
            <a:spLocks noGrp="1"/>
          </p:cNvSpPr>
          <p:nvPr>
            <p:ph type="dt" sz="half" idx="10"/>
          </p:nvPr>
        </p:nvSpPr>
        <p:spPr/>
        <p:txBody>
          <a:bodyPr/>
          <a:lstStyle/>
          <a:p>
            <a:fld id="{BF749A95-6BC3-409A-9A51-6F69881B20C1}" type="datetimeFigureOut">
              <a:rPr lang="en-IN" smtClean="0"/>
              <a:t>09-03-2021</a:t>
            </a:fld>
            <a:endParaRPr lang="en-IN"/>
          </a:p>
        </p:txBody>
      </p:sp>
      <p:sp>
        <p:nvSpPr>
          <p:cNvPr id="6" name="Footer Placeholder 5">
            <a:extLst>
              <a:ext uri="{FF2B5EF4-FFF2-40B4-BE49-F238E27FC236}">
                <a16:creationId xmlns:a16="http://schemas.microsoft.com/office/drawing/2014/main" id="{EB46D89C-2EED-45FC-AA0F-F2826D9CF9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FC9868-C709-4162-9B90-B0F282B63C0C}"/>
              </a:ext>
            </a:extLst>
          </p:cNvPr>
          <p:cNvSpPr>
            <a:spLocks noGrp="1"/>
          </p:cNvSpPr>
          <p:nvPr>
            <p:ph type="sldNum" sz="quarter" idx="12"/>
          </p:nvPr>
        </p:nvSpPr>
        <p:spPr/>
        <p:txBody>
          <a:bodyPr/>
          <a:lstStyle/>
          <a:p>
            <a:fld id="{05266B7A-9F55-4652-8104-6B83908F0794}" type="slidenum">
              <a:rPr lang="en-IN" smtClean="0"/>
              <a:t>‹#›</a:t>
            </a:fld>
            <a:endParaRPr lang="en-IN"/>
          </a:p>
        </p:txBody>
      </p:sp>
    </p:spTree>
    <p:extLst>
      <p:ext uri="{BB962C8B-B14F-4D97-AF65-F5344CB8AC3E}">
        <p14:creationId xmlns:p14="http://schemas.microsoft.com/office/powerpoint/2010/main" val="231641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BBEDE-254B-432C-88AD-303B6FD81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5C0CF-BD36-428B-876F-9F067131D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DB364-F018-44F9-8F7A-61B0522A26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49A95-6BC3-409A-9A51-6F69881B20C1}" type="datetimeFigureOut">
              <a:rPr lang="en-IN" smtClean="0"/>
              <a:t>09-03-2021</a:t>
            </a:fld>
            <a:endParaRPr lang="en-IN"/>
          </a:p>
        </p:txBody>
      </p:sp>
      <p:sp>
        <p:nvSpPr>
          <p:cNvPr id="5" name="Footer Placeholder 4">
            <a:extLst>
              <a:ext uri="{FF2B5EF4-FFF2-40B4-BE49-F238E27FC236}">
                <a16:creationId xmlns:a16="http://schemas.microsoft.com/office/drawing/2014/main" id="{EA0784BA-AE72-42B7-9181-0CA49BAA9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15B764-9664-4F3F-9B56-A0104854D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66B7A-9F55-4652-8104-6B83908F0794}" type="slidenum">
              <a:rPr lang="en-IN" smtClean="0"/>
              <a:t>‹#›</a:t>
            </a:fld>
            <a:endParaRPr lang="en-IN"/>
          </a:p>
        </p:txBody>
      </p:sp>
    </p:spTree>
    <p:extLst>
      <p:ext uri="{BB962C8B-B14F-4D97-AF65-F5344CB8AC3E}">
        <p14:creationId xmlns:p14="http://schemas.microsoft.com/office/powerpoint/2010/main" val="26906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spresso shot pouring into cup">
            <a:extLst>
              <a:ext uri="{FF2B5EF4-FFF2-40B4-BE49-F238E27FC236}">
                <a16:creationId xmlns:a16="http://schemas.microsoft.com/office/drawing/2014/main" id="{2369D7FE-809F-414F-B884-BCB90B89ED33}"/>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786A428-1F96-4873-90ED-0E26A416C103}"/>
              </a:ext>
            </a:extLst>
          </p:cNvPr>
          <p:cNvSpPr>
            <a:spLocks noGrp="1"/>
          </p:cNvSpPr>
          <p:nvPr>
            <p:ph type="ctrTitle"/>
          </p:nvPr>
        </p:nvSpPr>
        <p:spPr>
          <a:xfrm>
            <a:off x="1524000" y="1122362"/>
            <a:ext cx="9144000" cy="2900518"/>
          </a:xfrm>
        </p:spPr>
        <p:txBody>
          <a:bodyPr>
            <a:normAutofit/>
          </a:bodyPr>
          <a:lstStyle/>
          <a:p>
            <a:r>
              <a:rPr lang="en-IN" b="1">
                <a:solidFill>
                  <a:srgbClr val="FFFFFF"/>
                </a:solidFill>
              </a:rPr>
              <a:t>Quality Management</a:t>
            </a:r>
            <a:endParaRPr lang="en-IN">
              <a:solidFill>
                <a:srgbClr val="FFFFFF"/>
              </a:solidFill>
            </a:endParaRPr>
          </a:p>
        </p:txBody>
      </p:sp>
      <p:sp>
        <p:nvSpPr>
          <p:cNvPr id="3" name="Subtitle 2">
            <a:extLst>
              <a:ext uri="{FF2B5EF4-FFF2-40B4-BE49-F238E27FC236}">
                <a16:creationId xmlns:a16="http://schemas.microsoft.com/office/drawing/2014/main" id="{E3152ACA-92B0-479A-A72A-4260F4372A85}"/>
              </a:ext>
            </a:extLst>
          </p:cNvPr>
          <p:cNvSpPr>
            <a:spLocks noGrp="1"/>
          </p:cNvSpPr>
          <p:nvPr>
            <p:ph type="subTitle" idx="1"/>
          </p:nvPr>
        </p:nvSpPr>
        <p:spPr>
          <a:xfrm>
            <a:off x="1524000" y="4159404"/>
            <a:ext cx="9144000" cy="1098395"/>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3228902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274638"/>
            <a:ext cx="9759244" cy="989718"/>
          </a:xfrm>
        </p:spPr>
        <p:txBody>
          <a:bodyPr>
            <a:normAutofit/>
          </a:bodyPr>
          <a:lstStyle/>
          <a:p>
            <a:r>
              <a:rPr lang="en-IN" b="1" dirty="0"/>
              <a:t>Quality Planning</a:t>
            </a:r>
          </a:p>
        </p:txBody>
      </p:sp>
      <p:sp>
        <p:nvSpPr>
          <p:cNvPr id="3" name="Content Placeholder 2"/>
          <p:cNvSpPr>
            <a:spLocks noGrp="1"/>
          </p:cNvSpPr>
          <p:nvPr>
            <p:ph idx="1"/>
          </p:nvPr>
        </p:nvSpPr>
        <p:spPr>
          <a:xfrm>
            <a:off x="451556" y="1580444"/>
            <a:ext cx="11435644" cy="4991828"/>
          </a:xfrm>
        </p:spPr>
        <p:txBody>
          <a:bodyPr>
            <a:normAutofit/>
          </a:bodyPr>
          <a:lstStyle/>
          <a:p>
            <a:r>
              <a:rPr lang="en-IN" sz="2400" dirty="0">
                <a:latin typeface="Times New Roman" panose="02020603050405020304" pitchFamily="18" charset="0"/>
                <a:cs typeface="Times New Roman" panose="02020603050405020304" pitchFamily="18" charset="0"/>
              </a:rPr>
              <a:t>There are wide range of potential software quality attributes that should be considered during the quality planning process</a:t>
            </a:r>
          </a:p>
          <a:p>
            <a:r>
              <a:rPr lang="en-IN" sz="2400" dirty="0">
                <a:latin typeface="Times New Roman" panose="02020603050405020304" pitchFamily="18" charset="0"/>
                <a:cs typeface="Times New Roman" panose="02020603050405020304" pitchFamily="18" charset="0"/>
              </a:rPr>
              <a:t>As it is not possible for any system to be optimised for all the attributes hence in quality plan the most important quality attributes for the software that is being developed must be defined</a:t>
            </a:r>
          </a:p>
          <a:p>
            <a:r>
              <a:rPr lang="en-IN" sz="2400" dirty="0">
                <a:latin typeface="Times New Roman" panose="02020603050405020304" pitchFamily="18" charset="0"/>
                <a:cs typeface="Times New Roman" panose="02020603050405020304" pitchFamily="18" charset="0"/>
              </a:rPr>
              <a:t>It may be that efficiency is critical and other factors have to be sacrificed to achieve this and if this is stated in the quality plan the engineers working on the development can cooperate to achieve this</a:t>
            </a:r>
          </a:p>
          <a:p>
            <a:r>
              <a:rPr lang="en-IN" sz="2400" dirty="0">
                <a:latin typeface="Times New Roman" panose="02020603050405020304" pitchFamily="18" charset="0"/>
                <a:cs typeface="Times New Roman" panose="02020603050405020304" pitchFamily="18" charset="0"/>
              </a:rPr>
              <a:t>The plan should also include a definition of the quality assessment process which should be a standard way of assessing whether some quality such as maintainability or robustness is present in the product</a:t>
            </a:r>
          </a:p>
        </p:txBody>
      </p:sp>
    </p:spTree>
    <p:extLst>
      <p:ext uri="{BB962C8B-B14F-4D97-AF65-F5344CB8AC3E}">
        <p14:creationId xmlns:p14="http://schemas.microsoft.com/office/powerpoint/2010/main" val="76556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66722" y="586855"/>
            <a:ext cx="3201366" cy="3387497"/>
          </a:xfrm>
        </p:spPr>
        <p:txBody>
          <a:bodyPr anchor="b">
            <a:normAutofit/>
          </a:bodyPr>
          <a:lstStyle/>
          <a:p>
            <a:pPr algn="r"/>
            <a:r>
              <a:rPr lang="en-IN" sz="4000" b="1">
                <a:solidFill>
                  <a:srgbClr val="FFFFFF"/>
                </a:solidFill>
              </a:rPr>
              <a:t>Quality Management</a:t>
            </a:r>
          </a:p>
        </p:txBody>
      </p:sp>
      <p:sp>
        <p:nvSpPr>
          <p:cNvPr id="5" name="Content Placeholder 4"/>
          <p:cNvSpPr>
            <a:spLocks noGrp="1"/>
          </p:cNvSpPr>
          <p:nvPr>
            <p:ph idx="1"/>
          </p:nvPr>
        </p:nvSpPr>
        <p:spPr>
          <a:xfrm>
            <a:off x="4134811" y="142875"/>
            <a:ext cx="7738102" cy="6515099"/>
          </a:xfrm>
        </p:spPr>
        <p:txBody>
          <a:bodyPr anchor="ctr">
            <a:normAutofit/>
          </a:bodyPr>
          <a:lstStyle/>
          <a:p>
            <a:r>
              <a:rPr lang="en-IN" sz="2200" dirty="0">
                <a:latin typeface="Times New Roman" panose="02020603050405020304" pitchFamily="18" charset="0"/>
                <a:cs typeface="Times New Roman" panose="02020603050405020304" pitchFamily="18" charset="0"/>
              </a:rPr>
              <a:t>Software quality is a complex concept that is not directly comparable with quality in manufacturing</a:t>
            </a:r>
          </a:p>
          <a:p>
            <a:r>
              <a:rPr lang="en-IN" sz="2200" dirty="0">
                <a:latin typeface="Times New Roman" panose="02020603050405020304" pitchFamily="18" charset="0"/>
                <a:cs typeface="Times New Roman" panose="02020603050405020304" pitchFamily="18" charset="0"/>
              </a:rPr>
              <a:t>Good quality managers aim to develop a quality culture where everyone responsible for product development is committed to achieving a high level of product quality</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Software quality management for large systems can be structured into three main activities</a:t>
            </a:r>
          </a:p>
          <a:p>
            <a:endParaRPr lang="en-IN" sz="22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Quality Assurance – The establishment of a framework of organisational procedures and standards that lead to high quality software</a:t>
            </a:r>
          </a:p>
          <a:p>
            <a:pPr lvl="1"/>
            <a:r>
              <a:rPr lang="en-IN" sz="2200" dirty="0">
                <a:latin typeface="Times New Roman" panose="02020603050405020304" pitchFamily="18" charset="0"/>
                <a:cs typeface="Times New Roman" panose="02020603050405020304" pitchFamily="18" charset="0"/>
              </a:rPr>
              <a:t>Quality Planning – The selection of appropriate procedures and standards from this framework adapted for a specific software project</a:t>
            </a:r>
          </a:p>
          <a:p>
            <a:pPr lvl="1"/>
            <a:r>
              <a:rPr lang="en-IN" sz="2200" dirty="0">
                <a:latin typeface="Times New Roman" panose="02020603050405020304" pitchFamily="18" charset="0"/>
                <a:cs typeface="Times New Roman" panose="02020603050405020304" pitchFamily="18" charset="0"/>
              </a:rPr>
              <a:t>Quality Control – The definition and enactment of processes that ensure the software development team has followed project quality procedures and standards</a:t>
            </a:r>
          </a:p>
        </p:txBody>
      </p:sp>
    </p:spTree>
    <p:extLst>
      <p:ext uri="{BB962C8B-B14F-4D97-AF65-F5344CB8AC3E}">
        <p14:creationId xmlns:p14="http://schemas.microsoft.com/office/powerpoint/2010/main" val="343899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4E02C6-8C88-4293-A3C0-5088101E8069}"/>
              </a:ext>
            </a:extLst>
          </p:cNvPr>
          <p:cNvSpPr>
            <a:spLocks noGrp="1"/>
          </p:cNvSpPr>
          <p:nvPr>
            <p:ph type="title"/>
          </p:nvPr>
        </p:nvSpPr>
        <p:spPr>
          <a:xfrm>
            <a:off x="804671" y="640263"/>
            <a:ext cx="3284331" cy="5254510"/>
          </a:xfrm>
        </p:spPr>
        <p:txBody>
          <a:bodyPr>
            <a:normAutofit/>
          </a:bodyPr>
          <a:lstStyle/>
          <a:p>
            <a:r>
              <a:rPr lang="en-IN" b="1" dirty="0"/>
              <a:t>Quality Management</a:t>
            </a:r>
          </a:p>
        </p:txBody>
      </p:sp>
      <p:sp>
        <p:nvSpPr>
          <p:cNvPr id="3" name="Content Placeholder 2">
            <a:extLst>
              <a:ext uri="{FF2B5EF4-FFF2-40B4-BE49-F238E27FC236}">
                <a16:creationId xmlns:a16="http://schemas.microsoft.com/office/drawing/2014/main" id="{92C41976-FEB6-4D46-8930-15308C333006}"/>
              </a:ext>
            </a:extLst>
          </p:cNvPr>
          <p:cNvSpPr>
            <a:spLocks noGrp="1"/>
          </p:cNvSpPr>
          <p:nvPr>
            <p:ph idx="1"/>
          </p:nvPr>
        </p:nvSpPr>
        <p:spPr>
          <a:xfrm>
            <a:off x="4892149" y="214313"/>
            <a:ext cx="7037914" cy="6443662"/>
          </a:xfrm>
        </p:spPr>
        <p:txBody>
          <a:bodyPr anchor="ctr">
            <a:normAutofit/>
          </a:bodyPr>
          <a:lstStyle/>
          <a:p>
            <a:r>
              <a:rPr lang="en-IN" sz="2200" dirty="0">
                <a:solidFill>
                  <a:schemeClr val="bg1"/>
                </a:solidFill>
                <a:latin typeface="Times New Roman" panose="02020603050405020304" pitchFamily="18" charset="0"/>
                <a:cs typeface="Times New Roman" panose="02020603050405020304" pitchFamily="18" charset="0"/>
              </a:rPr>
              <a:t>Quality management provides an independent check on the software development process.</a:t>
            </a:r>
          </a:p>
          <a:p>
            <a:endParaRPr lang="en-IN" sz="2200" dirty="0">
              <a:solidFill>
                <a:schemeClr val="bg1"/>
              </a:solidFill>
              <a:latin typeface="Times New Roman" panose="02020603050405020304" pitchFamily="18" charset="0"/>
              <a:cs typeface="Times New Roman" panose="02020603050405020304" pitchFamily="18" charset="0"/>
            </a:endParaRPr>
          </a:p>
          <a:p>
            <a:r>
              <a:rPr lang="en-IN" sz="2200" dirty="0">
                <a:solidFill>
                  <a:schemeClr val="bg1"/>
                </a:solidFill>
                <a:latin typeface="Times New Roman" panose="02020603050405020304" pitchFamily="18" charset="0"/>
                <a:cs typeface="Times New Roman" panose="02020603050405020304" pitchFamily="18" charset="0"/>
              </a:rPr>
              <a:t>The quality management process checks the project deliverables to ensure that they are consistent with organisational standards and goals </a:t>
            </a:r>
          </a:p>
          <a:p>
            <a:endParaRPr lang="en-IN" sz="2200" dirty="0">
              <a:solidFill>
                <a:schemeClr val="bg1"/>
              </a:solidFill>
              <a:latin typeface="Times New Roman" panose="02020603050405020304" pitchFamily="18" charset="0"/>
              <a:cs typeface="Times New Roman" panose="02020603050405020304" pitchFamily="18" charset="0"/>
            </a:endParaRPr>
          </a:p>
          <a:p>
            <a:r>
              <a:rPr lang="en-IN" sz="2200" dirty="0">
                <a:solidFill>
                  <a:schemeClr val="bg1"/>
                </a:solidFill>
                <a:latin typeface="Times New Roman" panose="02020603050405020304" pitchFamily="18" charset="0"/>
                <a:cs typeface="Times New Roman" panose="02020603050405020304" pitchFamily="18" charset="0"/>
              </a:rPr>
              <a:t>The quality assurance team should be independent from the development team so that they can take an objective view of software. They report problems and difficulties to senior management in organisation</a:t>
            </a:r>
          </a:p>
          <a:p>
            <a:endParaRPr lang="en-IN" sz="2200" dirty="0">
              <a:solidFill>
                <a:schemeClr val="bg1"/>
              </a:solidFill>
              <a:latin typeface="Times New Roman" panose="02020603050405020304" pitchFamily="18" charset="0"/>
              <a:cs typeface="Times New Roman" panose="02020603050405020304" pitchFamily="18" charset="0"/>
            </a:endParaRPr>
          </a:p>
          <a:p>
            <a:r>
              <a:rPr lang="en-IN" sz="2200" dirty="0">
                <a:solidFill>
                  <a:schemeClr val="bg1"/>
                </a:solidFill>
                <a:latin typeface="Times New Roman" panose="02020603050405020304" pitchFamily="18" charset="0"/>
                <a:cs typeface="Times New Roman" panose="02020603050405020304" pitchFamily="18" charset="0"/>
              </a:rPr>
              <a:t>The following is the diagram for quality management and software development</a:t>
            </a:r>
          </a:p>
          <a:p>
            <a:endParaRPr lang="en-IN" sz="2000" dirty="0">
              <a:solidFill>
                <a:schemeClr val="bg1"/>
              </a:solidFill>
            </a:endParaRPr>
          </a:p>
        </p:txBody>
      </p:sp>
    </p:spTree>
    <p:extLst>
      <p:ext uri="{BB962C8B-B14F-4D97-AF65-F5344CB8AC3E}">
        <p14:creationId xmlns:p14="http://schemas.microsoft.com/office/powerpoint/2010/main" val="27309370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Quality Management And Software Development</a:t>
            </a:r>
          </a:p>
        </p:txBody>
      </p:sp>
      <p:pic>
        <p:nvPicPr>
          <p:cNvPr id="1026" name="Picture 2"/>
          <p:cNvPicPr>
            <a:picLocks noGrp="1" noChangeAspect="1" noChangeArrowheads="1"/>
          </p:cNvPicPr>
          <p:nvPr>
            <p:ph idx="1"/>
          </p:nvPr>
        </p:nvPicPr>
        <p:blipFill>
          <a:blip r:embed="rId2"/>
          <a:stretch>
            <a:fillRect/>
          </a:stretch>
        </p:blipFill>
        <p:spPr bwMode="auto">
          <a:xfrm>
            <a:off x="337608" y="1614489"/>
            <a:ext cx="11535305" cy="4886324"/>
          </a:xfrm>
          <a:prstGeom prst="rect">
            <a:avLst/>
          </a:prstGeom>
          <a:noFill/>
        </p:spPr>
      </p:pic>
    </p:spTree>
    <p:extLst>
      <p:ext uri="{BB962C8B-B14F-4D97-AF65-F5344CB8AC3E}">
        <p14:creationId xmlns:p14="http://schemas.microsoft.com/office/powerpoint/2010/main" val="399478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4000" b="1">
                <a:solidFill>
                  <a:srgbClr val="FFFFFF"/>
                </a:solidFill>
              </a:rPr>
              <a:t>Quality Assurance And Standards</a:t>
            </a:r>
          </a:p>
        </p:txBody>
      </p:sp>
      <p:sp>
        <p:nvSpPr>
          <p:cNvPr id="3" name="Content Placeholder 2"/>
          <p:cNvSpPr>
            <a:spLocks noGrp="1"/>
          </p:cNvSpPr>
          <p:nvPr>
            <p:ph idx="1"/>
          </p:nvPr>
        </p:nvSpPr>
        <p:spPr>
          <a:xfrm>
            <a:off x="228601" y="1622746"/>
            <a:ext cx="11732646" cy="5078092"/>
          </a:xfrm>
        </p:spPr>
        <p:txBody>
          <a:bodyPr anchor="ctr">
            <a:noAutofit/>
          </a:bodyPr>
          <a:lstStyle/>
          <a:p>
            <a:r>
              <a:rPr lang="en-IN" sz="2100" dirty="0">
                <a:latin typeface="Times New Roman" panose="02020603050405020304" pitchFamily="18" charset="0"/>
                <a:cs typeface="Times New Roman" panose="02020603050405020304" pitchFamily="18" charset="0"/>
              </a:rPr>
              <a:t>Quality assurance is a process of defining how software quality can be achieved and how a development organisation knows that the software has the required level of quality.</a:t>
            </a:r>
          </a:p>
          <a:p>
            <a:r>
              <a:rPr lang="en-IN" sz="2100" dirty="0">
                <a:latin typeface="Times New Roman" panose="02020603050405020304" pitchFamily="18" charset="0"/>
                <a:cs typeface="Times New Roman" panose="02020603050405020304" pitchFamily="18" charset="0"/>
              </a:rPr>
              <a:t>The QA process is primarily concerned with defining or selecting standards that should be applied to the software development process or software product.</a:t>
            </a:r>
          </a:p>
          <a:p>
            <a:r>
              <a:rPr lang="en-IN" sz="2100" dirty="0">
                <a:latin typeface="Times New Roman" panose="02020603050405020304" pitchFamily="18" charset="0"/>
                <a:cs typeface="Times New Roman" panose="02020603050405020304" pitchFamily="18" charset="0"/>
              </a:rPr>
              <a:t>As part of QA process selection for tools and methods to support these methods can be done</a:t>
            </a:r>
          </a:p>
          <a:p>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The two types of standards that can be established as a part of quality assurance process are</a:t>
            </a:r>
          </a:p>
          <a:p>
            <a:pPr lvl="1"/>
            <a:r>
              <a:rPr lang="en-IN" sz="2100" dirty="0">
                <a:latin typeface="Times New Roman" panose="02020603050405020304" pitchFamily="18" charset="0"/>
                <a:cs typeface="Times New Roman" panose="02020603050405020304" pitchFamily="18" charset="0"/>
              </a:rPr>
              <a:t>Product Standards – These standards apply to the software product being developed. They include document standards, such as the structure of requirements documents; documents standards, such as a standard comment header for an object class definition; and coding standards that define how a programming language should be used</a:t>
            </a:r>
          </a:p>
          <a:p>
            <a:pPr lvl="1"/>
            <a:endParaRPr lang="en-IN" sz="2100" dirty="0">
              <a:latin typeface="Times New Roman" panose="02020603050405020304" pitchFamily="18" charset="0"/>
              <a:cs typeface="Times New Roman" panose="02020603050405020304" pitchFamily="18" charset="0"/>
            </a:endParaRPr>
          </a:p>
          <a:p>
            <a:pPr lvl="1"/>
            <a:r>
              <a:rPr lang="en-IN" sz="2100" dirty="0">
                <a:latin typeface="Times New Roman" panose="02020603050405020304" pitchFamily="18" charset="0"/>
                <a:cs typeface="Times New Roman" panose="02020603050405020304" pitchFamily="18" charset="0"/>
              </a:rPr>
              <a:t>Process standards – These standards define the processes that should be followed during software development. They may include definitions of specification, design and validation processes and a description of the documents that should be written in the course of these processes</a:t>
            </a:r>
          </a:p>
        </p:txBody>
      </p:sp>
    </p:spTree>
    <p:extLst>
      <p:ext uri="{BB962C8B-B14F-4D97-AF65-F5344CB8AC3E}">
        <p14:creationId xmlns:p14="http://schemas.microsoft.com/office/powerpoint/2010/main" val="96439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13"/>
            <a:ext cx="8229600" cy="526897"/>
          </a:xfrm>
        </p:spPr>
        <p:txBody>
          <a:bodyPr>
            <a:normAutofit fontScale="90000"/>
          </a:bodyPr>
          <a:lstStyle/>
          <a:p>
            <a:pPr algn="ctr"/>
            <a:r>
              <a:rPr lang="en-IN" sz="3200" b="1" dirty="0"/>
              <a:t>ISO 9000</a:t>
            </a:r>
          </a:p>
        </p:txBody>
      </p:sp>
      <p:graphicFrame>
        <p:nvGraphicFramePr>
          <p:cNvPr id="5" name="Content Placeholder 2">
            <a:extLst>
              <a:ext uri="{FF2B5EF4-FFF2-40B4-BE49-F238E27FC236}">
                <a16:creationId xmlns:a16="http://schemas.microsoft.com/office/drawing/2014/main" id="{6A5B97CB-6C22-4CAC-9660-2241364D6F9B}"/>
              </a:ext>
            </a:extLst>
          </p:cNvPr>
          <p:cNvGraphicFramePr>
            <a:graphicFrameLocks noGrp="1"/>
          </p:cNvGraphicFramePr>
          <p:nvPr>
            <p:ph idx="1"/>
            <p:extLst>
              <p:ext uri="{D42A27DB-BD31-4B8C-83A1-F6EECF244321}">
                <p14:modId xmlns:p14="http://schemas.microsoft.com/office/powerpoint/2010/main" val="4139743012"/>
              </p:ext>
            </p:extLst>
          </p:nvPr>
        </p:nvGraphicFramePr>
        <p:xfrm>
          <a:off x="220133" y="598310"/>
          <a:ext cx="11751734" cy="6259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7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ISO 9000 And Quality Management</a:t>
            </a:r>
          </a:p>
        </p:txBody>
      </p:sp>
      <p:pic>
        <p:nvPicPr>
          <p:cNvPr id="2050" name="Picture 2"/>
          <p:cNvPicPr>
            <a:picLocks noGrp="1" noChangeAspect="1" noChangeArrowheads="1"/>
          </p:cNvPicPr>
          <p:nvPr>
            <p:ph idx="1"/>
          </p:nvPr>
        </p:nvPicPr>
        <p:blipFill>
          <a:blip r:embed="rId2"/>
          <a:stretch>
            <a:fillRect/>
          </a:stretch>
        </p:blipFill>
        <p:spPr bwMode="auto">
          <a:xfrm>
            <a:off x="357188" y="1543051"/>
            <a:ext cx="11410269" cy="5114924"/>
          </a:xfrm>
          <a:prstGeom prst="rect">
            <a:avLst/>
          </a:prstGeom>
          <a:noFill/>
        </p:spPr>
      </p:pic>
    </p:spTree>
    <p:extLst>
      <p:ext uri="{BB962C8B-B14F-4D97-AF65-F5344CB8AC3E}">
        <p14:creationId xmlns:p14="http://schemas.microsoft.com/office/powerpoint/2010/main" val="189882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IN" sz="4000" b="1">
                <a:solidFill>
                  <a:srgbClr val="FFFFFF"/>
                </a:solidFill>
              </a:rPr>
              <a:t>Quality Planning</a:t>
            </a:r>
          </a:p>
        </p:txBody>
      </p:sp>
      <p:sp>
        <p:nvSpPr>
          <p:cNvPr id="3" name="Content Placeholder 2"/>
          <p:cNvSpPr>
            <a:spLocks noGrp="1"/>
          </p:cNvSpPr>
          <p:nvPr>
            <p:ph idx="1"/>
          </p:nvPr>
        </p:nvSpPr>
        <p:spPr>
          <a:xfrm>
            <a:off x="142875" y="1622746"/>
            <a:ext cx="11946959" cy="5063804"/>
          </a:xfrm>
        </p:spPr>
        <p:txBody>
          <a:bodyPr anchor="ctr">
            <a:noAutofit/>
          </a:bodyPr>
          <a:lstStyle/>
          <a:p>
            <a:r>
              <a:rPr lang="en-IN" sz="2000" dirty="0">
                <a:latin typeface="Times New Roman" panose="02020603050405020304" pitchFamily="18" charset="0"/>
                <a:cs typeface="Times New Roman" panose="02020603050405020304" pitchFamily="18" charset="0"/>
              </a:rPr>
              <a:t>It is the process of developing a quality plan for the project which should set out the desired software qualities and describe how these are to be assessed </a:t>
            </a:r>
          </a:p>
          <a:p>
            <a:endParaRPr lang="en-IN" sz="7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It therefore defines what high quality software actually means</a:t>
            </a:r>
          </a:p>
          <a:p>
            <a:endParaRPr lang="en-IN" sz="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Without this definition engineers may make different and sometimes conflicting assumptions about which product attributes should be optimised</a:t>
            </a:r>
          </a:p>
          <a:p>
            <a:endParaRPr lang="en-IN" sz="11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quality plan should select these organisational standards that are appropriate to a particular product and development process</a:t>
            </a:r>
          </a:p>
          <a:p>
            <a:endParaRPr lang="en-IN" sz="9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New standards may have to be defined if the project uses new methods and tools</a:t>
            </a:r>
          </a:p>
          <a:p>
            <a:endParaRPr lang="en-IN" sz="105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Quality plans differ in detail depending on the size and the type of the system . However when writing quality plans try to keep them as short as possible else people will not read and the purpose of producing a quality plan will be a failure</a:t>
            </a:r>
          </a:p>
        </p:txBody>
      </p:sp>
    </p:spTree>
    <p:extLst>
      <p:ext uri="{BB962C8B-B14F-4D97-AF65-F5344CB8AC3E}">
        <p14:creationId xmlns:p14="http://schemas.microsoft.com/office/powerpoint/2010/main" val="244721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222" y="274638"/>
            <a:ext cx="9928578" cy="876828"/>
          </a:xfrm>
        </p:spPr>
        <p:txBody>
          <a:bodyPr>
            <a:normAutofit/>
          </a:bodyPr>
          <a:lstStyle/>
          <a:p>
            <a:r>
              <a:rPr lang="en-IN" b="1" dirty="0"/>
              <a:t>Outline Structure For Quality Plan</a:t>
            </a:r>
          </a:p>
        </p:txBody>
      </p:sp>
      <p:pic>
        <p:nvPicPr>
          <p:cNvPr id="1026" name="Picture 2"/>
          <p:cNvPicPr>
            <a:picLocks noGrp="1" noChangeAspect="1" noChangeArrowheads="1"/>
          </p:cNvPicPr>
          <p:nvPr>
            <p:ph idx="1"/>
          </p:nvPr>
        </p:nvPicPr>
        <p:blipFill>
          <a:blip r:embed="rId2"/>
          <a:srcRect/>
          <a:stretch>
            <a:fillRect/>
          </a:stretch>
        </p:blipFill>
        <p:spPr bwMode="auto">
          <a:xfrm>
            <a:off x="282222" y="1151466"/>
            <a:ext cx="11548534" cy="5565423"/>
          </a:xfrm>
          <a:prstGeom prst="rect">
            <a:avLst/>
          </a:prstGeom>
          <a:noFill/>
          <a:ln w="9525">
            <a:noFill/>
            <a:miter lim="800000"/>
            <a:headEnd/>
            <a:tailEnd/>
          </a:ln>
          <a:effectLst/>
        </p:spPr>
      </p:pic>
    </p:spTree>
    <p:extLst>
      <p:ext uri="{BB962C8B-B14F-4D97-AF65-F5344CB8AC3E}">
        <p14:creationId xmlns:p14="http://schemas.microsoft.com/office/powerpoint/2010/main" val="317543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08BF6277769A4F88172573F18DF119" ma:contentTypeVersion="2" ma:contentTypeDescription="Create a new document." ma:contentTypeScope="" ma:versionID="d62defaa1dfaade801af7bee216e9e6e">
  <xsd:schema xmlns:xsd="http://www.w3.org/2001/XMLSchema" xmlns:xs="http://www.w3.org/2001/XMLSchema" xmlns:p="http://schemas.microsoft.com/office/2006/metadata/properties" xmlns:ns2="c82c3c50-7289-40f7-93d0-0e0c25154dd3" targetNamespace="http://schemas.microsoft.com/office/2006/metadata/properties" ma:root="true" ma:fieldsID="7eb16378e66e7febd801257e505144db" ns2:_="">
    <xsd:import namespace="c82c3c50-7289-40f7-93d0-0e0c25154dd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2c3c50-7289-40f7-93d0-0e0c25154d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00F540-AD7B-4B37-9306-9CAFB6C9A77D}"/>
</file>

<file path=customXml/itemProps2.xml><?xml version="1.0" encoding="utf-8"?>
<ds:datastoreItem xmlns:ds="http://schemas.openxmlformats.org/officeDocument/2006/customXml" ds:itemID="{5703560D-1774-41AD-92B8-29C52D24054F}"/>
</file>

<file path=customXml/itemProps3.xml><?xml version="1.0" encoding="utf-8"?>
<ds:datastoreItem xmlns:ds="http://schemas.openxmlformats.org/officeDocument/2006/customXml" ds:itemID="{9F283154-088A-4ED8-9BA7-D47BA5454465}"/>
</file>

<file path=docProps/app.xml><?xml version="1.0" encoding="utf-8"?>
<Properties xmlns="http://schemas.openxmlformats.org/officeDocument/2006/extended-properties" xmlns:vt="http://schemas.openxmlformats.org/officeDocument/2006/docPropsVTypes">
  <TotalTime>9</TotalTime>
  <Words>870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Quality Management</vt:lpstr>
      <vt:lpstr>Quality Management</vt:lpstr>
      <vt:lpstr>Quality Management</vt:lpstr>
      <vt:lpstr>Quality Management And Software Development</vt:lpstr>
      <vt:lpstr>Quality Assurance And Standards</vt:lpstr>
      <vt:lpstr>ISO 9000</vt:lpstr>
      <vt:lpstr>ISO 9000 And Quality Management</vt:lpstr>
      <vt:lpstr>Quality Planning</vt:lpstr>
      <vt:lpstr>Outline Structure For Quality Plan</vt:lpstr>
      <vt:lpstr>Quality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creator>Rajendra Patole</dc:creator>
  <cp:lastModifiedBy>Rajendra Patole</cp:lastModifiedBy>
  <cp:revision>2</cp:revision>
  <dcterms:created xsi:type="dcterms:W3CDTF">2021-03-09T12:00:07Z</dcterms:created>
  <dcterms:modified xsi:type="dcterms:W3CDTF">2021-03-09T12:09:17Z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0x0101001308BF6277769A4F88172573F18DF119</vt:lpwstr>
  </property>
</Properties>
</file>