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72" r:id="rId3"/>
    <p:sldId id="257" r:id="rId4"/>
    <p:sldId id="258" r:id="rId5"/>
    <p:sldId id="259" r:id="rId6"/>
    <p:sldId id="267" r:id="rId7"/>
    <p:sldId id="260" r:id="rId8"/>
    <p:sldId id="261" r:id="rId9"/>
    <p:sldId id="273" r:id="rId10"/>
    <p:sldId id="274" r:id="rId11"/>
    <p:sldId id="264" r:id="rId12"/>
    <p:sldId id="265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F4861EA-4AD2-4966-AECE-182655765D5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28AA755-18F2-4C3B-8165-0FE8DE6D7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4797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61EA-4AD2-4966-AECE-182655765D5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755-18F2-4C3B-8165-0FE8DE6D7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7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61EA-4AD2-4966-AECE-182655765D5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755-18F2-4C3B-8165-0FE8DE6D7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88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61EA-4AD2-4966-AECE-182655765D5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755-18F2-4C3B-8165-0FE8DE6D7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2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61EA-4AD2-4966-AECE-182655765D5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755-18F2-4C3B-8165-0FE8DE6D7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94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61EA-4AD2-4966-AECE-182655765D5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755-18F2-4C3B-8165-0FE8DE6D7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8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61EA-4AD2-4966-AECE-182655765D5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755-18F2-4C3B-8165-0FE8DE6D7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13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61EA-4AD2-4966-AECE-182655765D5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755-18F2-4C3B-8165-0FE8DE6D7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32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61EA-4AD2-4966-AECE-182655765D5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755-18F2-4C3B-8165-0FE8DE6D7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4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61EA-4AD2-4966-AECE-182655765D5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755-18F2-4C3B-8165-0FE8DE6D7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73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61EA-4AD2-4966-AECE-182655765D5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AA755-18F2-4C3B-8165-0FE8DE6D7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7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F4861EA-4AD2-4966-AECE-182655765D5E}" type="datetimeFigureOut">
              <a:rPr lang="ru-RU" smtClean="0"/>
              <a:t>17.05.2023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28AA755-18F2-4C3B-8165-0FE8DE6D7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23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3107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Защита проекта </a:t>
            </a:r>
            <a:r>
              <a:rPr lang="en-US" dirty="0" smtClean="0"/>
              <a:t>“</a:t>
            </a:r>
            <a:r>
              <a:rPr lang="ru-RU" dirty="0" smtClean="0"/>
              <a:t>Пещерные приключения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выполнили</a:t>
            </a:r>
            <a:r>
              <a:rPr lang="en-US" dirty="0" smtClean="0"/>
              <a:t>: </a:t>
            </a:r>
            <a:r>
              <a:rPr lang="ru-RU" dirty="0" smtClean="0"/>
              <a:t>Софронов Р.А. </a:t>
            </a:r>
            <a:r>
              <a:rPr lang="ru-RU" dirty="0" err="1" smtClean="0"/>
              <a:t>Москвичёв</a:t>
            </a:r>
            <a:r>
              <a:rPr lang="ru-RU" dirty="0" smtClean="0"/>
              <a:t> П.А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78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реализовано поведение врагов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Орки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Орки ходят по заданному паттерну, пока не увидят игрока.</a:t>
            </a:r>
          </a:p>
          <a:p>
            <a:r>
              <a:rPr lang="ru-RU" dirty="0" smtClean="0"/>
              <a:t>Когда игрок обнаружен орк начинает движение в его сторону</a:t>
            </a:r>
          </a:p>
          <a:p>
            <a:r>
              <a:rPr lang="ru-RU" dirty="0" smtClean="0"/>
              <a:t>Если игрок находится очень близко, то орк начинает его атаковать.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Эльфы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Эльф стоит неподвижно, до тех пор пока не заметит игрока.</a:t>
            </a:r>
          </a:p>
          <a:p>
            <a:r>
              <a:rPr lang="ru-RU" dirty="0" smtClean="0"/>
              <a:t>Когда игрок попадает в поле зрения эльфа, эльф начинает стрелять в его сторону из лука.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06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коллайдеры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Коллайдером</a:t>
            </a:r>
            <a:r>
              <a:rPr lang="ru-RU" dirty="0" smtClean="0"/>
              <a:t> в программировании называется обработчик столкновений персонажа с препятствием.</a:t>
            </a:r>
          </a:p>
          <a:p>
            <a:r>
              <a:rPr lang="ru-RU" dirty="0" smtClean="0"/>
              <a:t>Когда персонаж попадает в зону работы </a:t>
            </a:r>
            <a:r>
              <a:rPr lang="ru-RU" dirty="0" err="1" smtClean="0"/>
              <a:t>коллайдера</a:t>
            </a:r>
            <a:r>
              <a:rPr lang="ru-RU" dirty="0" smtClean="0"/>
              <a:t>, то запускается какая-либо функция, в нашем случае при столкновении со стеной игрок теряет свою скорость и не проходит через стену.</a:t>
            </a:r>
          </a:p>
          <a:p>
            <a:r>
              <a:rPr lang="ru-RU" dirty="0" smtClean="0"/>
              <a:t>В нашей игры </a:t>
            </a:r>
            <a:r>
              <a:rPr lang="ru-RU" dirty="0" err="1" smtClean="0"/>
              <a:t>коллайдеры</a:t>
            </a:r>
            <a:r>
              <a:rPr lang="ru-RU" dirty="0" smtClean="0"/>
              <a:t> </a:t>
            </a:r>
            <a:r>
              <a:rPr lang="ru-RU" dirty="0" err="1" smtClean="0"/>
              <a:t>реализованны</a:t>
            </a:r>
            <a:r>
              <a:rPr lang="ru-RU" dirty="0" smtClean="0"/>
              <a:t> через библиотеку </a:t>
            </a:r>
            <a:r>
              <a:rPr lang="en-US" dirty="0" err="1" smtClean="0"/>
              <a:t>pygame</a:t>
            </a:r>
            <a:r>
              <a:rPr lang="ru-RU" dirty="0" smtClean="0"/>
              <a:t> а именно</a:t>
            </a:r>
            <a:r>
              <a:rPr lang="en-US" dirty="0" smtClean="0"/>
              <a:t> </a:t>
            </a:r>
            <a:r>
              <a:rPr lang="ru-RU" dirty="0" smtClean="0"/>
              <a:t>через функцию </a:t>
            </a:r>
            <a:r>
              <a:rPr lang="en-US" dirty="0" err="1" smtClean="0"/>
              <a:t>pygame.sprite.collide_mask</a:t>
            </a:r>
            <a:r>
              <a:rPr lang="en-US" dirty="0" smtClean="0"/>
              <a:t>(obj1, obj2)</a:t>
            </a:r>
            <a:r>
              <a:rPr lang="ru-RU" dirty="0" smtClean="0"/>
              <a:t>. Эта функция возвращает </a:t>
            </a:r>
            <a:r>
              <a:rPr lang="en-US" dirty="0" smtClean="0"/>
              <a:t>True</a:t>
            </a:r>
            <a:r>
              <a:rPr lang="ru-RU" dirty="0" smtClean="0"/>
              <a:t>, если </a:t>
            </a:r>
            <a:r>
              <a:rPr lang="en-US" dirty="0" smtClean="0"/>
              <a:t>obj1 </a:t>
            </a:r>
            <a:r>
              <a:rPr lang="ru-RU" dirty="0" smtClean="0"/>
              <a:t>и</a:t>
            </a:r>
            <a:r>
              <a:rPr lang="en-US" dirty="0" smtClean="0"/>
              <a:t> obj2 </a:t>
            </a:r>
            <a:r>
              <a:rPr lang="ru-RU" dirty="0" smtClean="0"/>
              <a:t>касаются друг друга.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49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здоровья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игрока есть три жизни, в каждой по 100 очков здоровья.</a:t>
            </a:r>
          </a:p>
          <a:p>
            <a:r>
              <a:rPr lang="ru-RU" dirty="0" smtClean="0"/>
              <a:t>На разных уровнях сложности персонаж при получении урона теряет разное количество ОЗ.</a:t>
            </a:r>
          </a:p>
          <a:p>
            <a:r>
              <a:rPr lang="ru-RU" dirty="0" smtClean="0"/>
              <a:t>Когда ОЗ становится меньше 0, то игрок теряет одну жизнь и начинает уровень заново.</a:t>
            </a:r>
          </a:p>
          <a:p>
            <a:r>
              <a:rPr lang="ru-RU" dirty="0" smtClean="0"/>
              <a:t>При потере всех трёх жизней игра останавливается, происходит подсчёт очков и запись их в таблицу рекордов. </a:t>
            </a:r>
            <a:r>
              <a:rPr lang="ru-RU" dirty="0" smtClean="0"/>
              <a:t>Остается возможность начать игру только полностью с начала.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1872" y="4781006"/>
            <a:ext cx="936172" cy="9361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1552" y="4781006"/>
            <a:ext cx="936172" cy="9361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1232" y="4778829"/>
            <a:ext cx="936172" cy="9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Подсчёт очков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каждого уровня есть своё </a:t>
            </a:r>
            <a:r>
              <a:rPr lang="en-US" dirty="0" smtClean="0"/>
              <a:t>“</a:t>
            </a:r>
            <a:r>
              <a:rPr lang="ru-RU" dirty="0" err="1" smtClean="0"/>
              <a:t>иденальное</a:t>
            </a:r>
            <a:r>
              <a:rPr lang="en-US" dirty="0" smtClean="0"/>
              <a:t>”</a:t>
            </a:r>
            <a:r>
              <a:rPr lang="ru-RU" dirty="0" smtClean="0"/>
              <a:t> время.</a:t>
            </a:r>
            <a:r>
              <a:rPr lang="en-US" dirty="0" smtClean="0"/>
              <a:t> </a:t>
            </a:r>
            <a:r>
              <a:rPr lang="ru-RU" dirty="0" smtClean="0"/>
              <a:t>Оно высчитывается по формуле</a:t>
            </a:r>
            <a:r>
              <a:rPr lang="en-US" dirty="0" smtClean="0"/>
              <a:t>: </a:t>
            </a:r>
            <a:r>
              <a:rPr lang="ru-RU" dirty="0" smtClean="0"/>
              <a:t>Время прохождения уровня без врагов + 3 секунды * количество врагов.</a:t>
            </a:r>
          </a:p>
          <a:p>
            <a:r>
              <a:rPr lang="ru-RU" dirty="0" smtClean="0"/>
              <a:t>Очки за прохождения уровня получаются при вычитании из </a:t>
            </a:r>
            <a:r>
              <a:rPr lang="en-US" dirty="0" smtClean="0"/>
              <a:t>“</a:t>
            </a:r>
            <a:r>
              <a:rPr lang="ru-RU" dirty="0" smtClean="0"/>
              <a:t>идеального</a:t>
            </a:r>
            <a:r>
              <a:rPr lang="en-US" dirty="0" smtClean="0"/>
              <a:t>”</a:t>
            </a:r>
            <a:r>
              <a:rPr lang="ru-RU" dirty="0" smtClean="0"/>
              <a:t> времени, времени прохождении уровня. К полученному числу прибавляются 3 секунды за каждого убитого врага.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1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Написание игры является технически сложным процессом, с которым сложно справиться даже в команде.</a:t>
            </a:r>
          </a:p>
          <a:p>
            <a:r>
              <a:rPr lang="ru-RU" dirty="0" smtClean="0"/>
              <a:t>При написании игры может возникнуть множество непредвиденных трудностей, которые решаются абсолютно по разному.</a:t>
            </a:r>
          </a:p>
          <a:p>
            <a:r>
              <a:rPr lang="ru-RU" dirty="0" smtClean="0"/>
              <a:t>Я счита</a:t>
            </a:r>
            <a:r>
              <a:rPr lang="ru-RU" dirty="0" smtClean="0"/>
              <a:t>ю, что все цели и задачи проекта были успешно выполнены.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8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17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“</a:t>
            </a:r>
            <a:r>
              <a:rPr lang="ru-RU" dirty="0" smtClean="0"/>
              <a:t>Пещерные приключения</a:t>
            </a:r>
            <a:r>
              <a:rPr lang="en-US" dirty="0" smtClean="0"/>
              <a:t>”?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ru-RU" dirty="0" smtClean="0"/>
              <a:t>Пещерные приключения</a:t>
            </a:r>
            <a:r>
              <a:rPr lang="en-US" dirty="0" smtClean="0"/>
              <a:t>”</a:t>
            </a:r>
            <a:r>
              <a:rPr lang="ru-RU" dirty="0" smtClean="0"/>
              <a:t> – это однопользовательская игра в жанре платформер, в которой Игроку нужно будет, проходя сложные испытания добраться до пещеры с сокровищами. Действия игры проходят в пещере, отсюда и пошло название.</a:t>
            </a:r>
          </a:p>
          <a:p>
            <a:r>
              <a:rPr lang="ru-RU" dirty="0" smtClean="0"/>
              <a:t>По ходу игры персонаж будет сталкиваться с такими сложностями, как монстры разных видов и сложные уровни, в которых будут встречаться такие препятствия, преодолеть которые сможет не каждый.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72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любые времена люди любили отдыхать. В наше время люди отдыхают играю в игры. И наша игра создана для отдыха.</a:t>
            </a:r>
          </a:p>
          <a:p>
            <a:r>
              <a:rPr lang="ru-RU" dirty="0" smtClean="0"/>
              <a:t>Так же наша игра является игрой в жанре платформер, который довольно давно не претерпевал изменений. В нашей игре есть те самые изменения, которых нет в других играх.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4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Узнать как работают программисты-разработчики в команде.</a:t>
            </a:r>
          </a:p>
          <a:p>
            <a:r>
              <a:rPr lang="ru-RU" dirty="0" smtClean="0"/>
              <a:t>2. Получить первый опыт совместной разработки игр.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40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Создать законченную игру.</a:t>
            </a:r>
          </a:p>
          <a:p>
            <a:r>
              <a:rPr lang="ru-RU" dirty="0" smtClean="0"/>
              <a:t>2. Представить игру молодёжи и узнать понравилась ли она им.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61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языке программирования и библиотекам к нему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Python </a:t>
            </a:r>
            <a:r>
              <a:rPr lang="ru-RU" dirty="0" smtClean="0"/>
              <a:t>был выбран не случайно. Он проще всего в изучении и для начала изучения разработки игр идеально подходит.</a:t>
            </a:r>
          </a:p>
          <a:p>
            <a:r>
              <a:rPr lang="ru-RU" dirty="0" smtClean="0"/>
              <a:t>Библиотека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идеально подходит для разработки игр, так как в ней есть все необходимые инструменты для разработки, отладки и тестирования игры.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884023"/>
            <a:ext cx="2942422" cy="180703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52" y="3587933"/>
            <a:ext cx="315468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7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была реализована </a:t>
            </a:r>
            <a:r>
              <a:rPr lang="ru-RU" dirty="0" err="1" smtClean="0"/>
              <a:t>совметстная</a:t>
            </a:r>
            <a:r>
              <a:rPr lang="ru-RU" dirty="0" smtClean="0"/>
              <a:t> работа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Совместная работа была реализована с помощ</a:t>
            </a:r>
            <a:r>
              <a:rPr lang="ru-RU" dirty="0"/>
              <a:t>ь</a:t>
            </a:r>
            <a:r>
              <a:rPr lang="ru-RU" dirty="0" smtClean="0"/>
              <a:t>ю </a:t>
            </a:r>
            <a:r>
              <a:rPr lang="en-US" dirty="0" smtClean="0"/>
              <a:t>GitHub</a:t>
            </a:r>
          </a:p>
          <a:p>
            <a:r>
              <a:rPr lang="en-US" dirty="0" smtClean="0"/>
              <a:t>Git</a:t>
            </a:r>
            <a:r>
              <a:rPr lang="en-US" dirty="0" smtClean="0"/>
              <a:t>Hub – </a:t>
            </a:r>
            <a:r>
              <a:rPr lang="ru-RU" dirty="0" smtClean="0"/>
              <a:t>крупнейший веб-сервис для хостинга </a:t>
            </a:r>
            <a:r>
              <a:rPr lang="en-US" dirty="0" smtClean="0"/>
              <a:t>IT-</a:t>
            </a:r>
            <a:r>
              <a:rPr lang="ru-RU" dirty="0" smtClean="0"/>
              <a:t>проектов и их совместной разработки. </a:t>
            </a:r>
            <a:r>
              <a:rPr lang="en-US" dirty="0" smtClean="0"/>
              <a:t>GitHub </a:t>
            </a:r>
            <a:r>
              <a:rPr lang="ru-RU" dirty="0" smtClean="0"/>
              <a:t>основан на системе контроля версий </a:t>
            </a:r>
            <a:r>
              <a:rPr lang="en-US" dirty="0" err="1" smtClean="0"/>
              <a:t>Git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891256"/>
            <a:ext cx="3499648" cy="20227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246" y="3870458"/>
            <a:ext cx="3572986" cy="20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2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ru-RU" dirty="0" err="1" smtClean="0"/>
              <a:t>геймплея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Персонаж управляется на «стрелочки» вправо, влево и прыгать вверх. При подборе оружия, на кнопку «пробел» происходит удар, дальность которого зависит от оружия, выбранного пользователем. Персонаж имеет 3 жизни, которые исчезают </a:t>
            </a:r>
            <a:r>
              <a:rPr lang="ru-RU" dirty="0" smtClean="0"/>
              <a:t>при смерти.</a:t>
            </a:r>
            <a:endParaRPr lang="en-US" dirty="0" smtClean="0"/>
          </a:p>
          <a:p>
            <a:r>
              <a:rPr lang="ru-RU" dirty="0" smtClean="0"/>
              <a:t>Для прохождения уровня Игроку нужно добраться до двери. В этом случае будет закончен уровень и произведён подсчёт очков.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90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Враги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Орки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Орки наносят урон в ближнем бою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Эльфы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Эльфа наносят урон в дальнем бою.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40" y="3680406"/>
            <a:ext cx="2246812" cy="21941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405881"/>
            <a:ext cx="1133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163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163</TotalTime>
  <Words>668</Words>
  <Application>Microsoft Office PowerPoint</Application>
  <PresentationFormat>Широкоэкранный</PresentationFormat>
  <Paragraphs>53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Защита проекта “Пещерные приключения”</vt:lpstr>
      <vt:lpstr>Что такое “Пещерные приключения”?</vt:lpstr>
      <vt:lpstr>Актуальность проекта</vt:lpstr>
      <vt:lpstr>Цели проекта</vt:lpstr>
      <vt:lpstr>Задачи проекта</vt:lpstr>
      <vt:lpstr>О языке программирования и библиотекам к нему</vt:lpstr>
      <vt:lpstr>Как была реализована совметстная работа </vt:lpstr>
      <vt:lpstr>Описание геймплея</vt:lpstr>
      <vt:lpstr>Враги</vt:lpstr>
      <vt:lpstr>Как реализовано поведение врагов</vt:lpstr>
      <vt:lpstr>Что такое коллайдеры.</vt:lpstr>
      <vt:lpstr>Система здоровья</vt:lpstr>
      <vt:lpstr>Подсчёт очков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проекта “Пещерные приключения”</dc:title>
  <dc:creator>Roma</dc:creator>
  <cp:lastModifiedBy>Roma</cp:lastModifiedBy>
  <cp:revision>35</cp:revision>
  <dcterms:created xsi:type="dcterms:W3CDTF">2023-05-10T21:13:24Z</dcterms:created>
  <dcterms:modified xsi:type="dcterms:W3CDTF">2023-05-17T14:50:57Z</dcterms:modified>
</cp:coreProperties>
</file>