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B15FD-7B83-4566-B977-268020A3AC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84A628-6A6A-4FFB-A70B-B4C7028DA0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461D6D-8C68-42E7-AD3D-62FB2F6AE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4FB97-2ED8-4B87-A9C1-87FF518645E5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5A03AB-372E-4AFF-BDB5-61C4ADCD1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52918C-149D-4DA9-8775-CE356EEC3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5836B-CF70-49CA-AA44-1ED947140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999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85392-3F72-480D-B832-53211AEAE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E1E3F6-0500-45DB-8C46-28655C3F91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F5B765-2F16-4F1F-9BF8-65C16A8A0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4FB97-2ED8-4B87-A9C1-87FF518645E5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FC517E-3F72-4745-B6B3-46693AF04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A80FD7-7B02-4141-ACF2-3DF0F978A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5836B-CF70-49CA-AA44-1ED947140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082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E03727-8D48-4978-9306-C633C570AC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26BEE1-88B8-4CC2-A3FA-2ACE05F35A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2F8A8B-B8DE-4D2B-A500-54CE59BFF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4FB97-2ED8-4B87-A9C1-87FF518645E5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E5FCA2-A621-4C43-86E8-F296E6460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82E85E-55F8-4666-A929-E56FC200A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5836B-CF70-49CA-AA44-1ED947140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223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40F18-13F3-4C8E-8781-9A497F42B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888FC0-CBC2-482E-91EA-5AD1125664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005494-CFE7-4312-9360-BBF64626E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4FB97-2ED8-4B87-A9C1-87FF518645E5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D8A843-B0AD-4644-A57B-373CC8DDB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8D70B-C032-484A-8A3E-F8416883D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5836B-CF70-49CA-AA44-1ED947140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800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8B776-E1CE-435B-BDA8-3F298A7DE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91B29D-34C3-46FA-8C4A-D499060A5E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B40F28-50E7-4BD5-BC65-A8E22A049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4FB97-2ED8-4B87-A9C1-87FF518645E5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AB446B-4A97-4070-BFD2-8FB708C45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BABCF4-8961-4FA7-AB52-E352C73A0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5836B-CF70-49CA-AA44-1ED947140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215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7A85A-BC85-49CD-830A-6A9CA8EB4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862B4-DAAE-40D5-A687-68EA1F5810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7C24FA-B17D-4FC7-A978-4B619272BD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B934E4-542D-49C0-B06F-8F50C21B6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4FB97-2ED8-4B87-A9C1-87FF518645E5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D5822D-B561-4174-A829-8113C4194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049827-D664-445F-B9F1-CECF2E8B8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5836B-CF70-49CA-AA44-1ED947140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641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06D76-432D-48BC-B186-6F9CF29C8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A3D3E1-652B-43D8-82C6-E12DD773BB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B3F769-AFD3-4412-BA3B-A050EE3F35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BF9F63-4675-4475-A8F0-DB9F103C38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342549-E293-42CA-8A4B-1ECA60474B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5BFD29-5E6C-417A-8069-F55B59BAA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4FB97-2ED8-4B87-A9C1-87FF518645E5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AE044F-13C4-4C39-BFC8-724F4F493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6B4DE1-09EE-4C72-AE79-C8C6CA4FC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5836B-CF70-49CA-AA44-1ED947140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473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E28BF-ACD4-4B8F-A3A1-9EFA5EBDC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969464-ECC2-4BFA-85B4-D641E2FE6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4FB97-2ED8-4B87-A9C1-87FF518645E5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364C04-935B-41BF-88F1-B01CE2FBB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2AE0A8-1A11-409C-9BAE-B339E4609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5836B-CF70-49CA-AA44-1ED947140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047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F46E73-2DC3-4C32-B843-CFCBE187D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4FB97-2ED8-4B87-A9C1-87FF518645E5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DF32E4-A0A3-41A8-8253-ADDA6A0F2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6CD0AB-EBA3-44B9-B64F-7AE4EC795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5836B-CF70-49CA-AA44-1ED947140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63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11DD8-D90E-40E7-94C0-5F0DD0934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42060A-4580-4421-9DFE-260DF359C9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8D3B20-FA21-4FD6-AD37-EEDCAC0AC7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56CAD1-D297-4293-BF01-0083303ED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4FB97-2ED8-4B87-A9C1-87FF518645E5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E4867B-302A-45D9-8A06-EFDE84400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F2E38A-72F3-46EE-A45A-9A128CF76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5836B-CF70-49CA-AA44-1ED947140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876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B1E99-6FED-4E66-BB90-388384BE1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33AA43-4535-4D1A-8F0C-066825BB7B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4068EB-D533-4D9C-94CA-4F9323CB5E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A6CEBA-DC5C-489C-9B13-19A81D279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4FB97-2ED8-4B87-A9C1-87FF518645E5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D5F47B-B14B-4C41-A534-85F0B77DE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747D02-6155-4AE5-8E01-F79F14B95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5836B-CF70-49CA-AA44-1ED947140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298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88651D-2AAE-46EF-9972-AA6223EC6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360CE8-0392-42B1-9EE7-3C705162F7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A36B63-1BF8-4A3A-BC9B-A8E6C87078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E4FB97-2ED8-4B87-A9C1-87FF518645E5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20DA0F-FF3A-405E-B1BA-F995F71DEF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893043-109D-49AC-BE0A-968771669E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15836B-CF70-49CA-AA44-1ED947140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993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CE4AC-2891-430B-B57C-B91C0180B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7835" y="2328395"/>
            <a:ext cx="10515600" cy="1325563"/>
          </a:xfrm>
        </p:spPr>
        <p:txBody>
          <a:bodyPr/>
          <a:lstStyle/>
          <a:p>
            <a:r>
              <a:rPr lang="en-US" dirty="0"/>
              <a:t>Graph Databases Continued..</a:t>
            </a:r>
          </a:p>
        </p:txBody>
      </p:sp>
    </p:spTree>
    <p:extLst>
      <p:ext uri="{BB962C8B-B14F-4D97-AF65-F5344CB8AC3E}">
        <p14:creationId xmlns:p14="http://schemas.microsoft.com/office/powerpoint/2010/main" val="3658946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AF81B-8BFE-41F6-B26F-42AC623B3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6666"/>
          </a:xfrm>
        </p:spPr>
        <p:txBody>
          <a:bodyPr/>
          <a:lstStyle/>
          <a:p>
            <a:r>
              <a:rPr lang="en-US" dirty="0"/>
              <a:t>Relational Databases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B23A1B-7EAE-43A7-94DA-A979AAA5CE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2612"/>
            <a:ext cx="10515600" cy="4554351"/>
          </a:xfrm>
        </p:spPr>
        <p:txBody>
          <a:bodyPr/>
          <a:lstStyle/>
          <a:p>
            <a:r>
              <a:rPr lang="en-US" dirty="0"/>
              <a:t>Relational databases doesn’t store “relations”</a:t>
            </a:r>
          </a:p>
          <a:p>
            <a:r>
              <a:rPr lang="en-US" dirty="0"/>
              <a:t>Name Relational Databases – Relational Algebra – Set theory</a:t>
            </a:r>
          </a:p>
          <a:p>
            <a:r>
              <a:rPr lang="en-US" dirty="0"/>
              <a:t>Well suited for structured data</a:t>
            </a:r>
          </a:p>
          <a:p>
            <a:r>
              <a:rPr lang="en-US" dirty="0"/>
              <a:t>Schema changes are very rare</a:t>
            </a:r>
          </a:p>
          <a:p>
            <a:r>
              <a:rPr lang="en-US" dirty="0"/>
              <a:t>Often normalized to eliminate redundancy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789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D3309-9BD9-4F66-AE75-12E3115B2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33369"/>
          </a:xfrm>
        </p:spPr>
        <p:txBody>
          <a:bodyPr/>
          <a:lstStyle/>
          <a:p>
            <a:r>
              <a:rPr lang="en-US" dirty="0"/>
              <a:t>Graph Databases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4CC6CF-D129-463C-BD79-AEF25DA4AC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1929"/>
            <a:ext cx="10515600" cy="463503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Well suited when </a:t>
            </a:r>
          </a:p>
          <a:p>
            <a:r>
              <a:rPr lang="en-US" dirty="0"/>
              <a:t>Unstructured data</a:t>
            </a:r>
          </a:p>
          <a:p>
            <a:r>
              <a:rPr lang="en-US" dirty="0"/>
              <a:t>Schema changes are too often</a:t>
            </a:r>
          </a:p>
          <a:p>
            <a:r>
              <a:rPr lang="en-US" dirty="0"/>
              <a:t>Schema design is simple – What You Think is What You Design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However, One Size doesn’t fit all</a:t>
            </a:r>
          </a:p>
          <a:p>
            <a:pPr marL="0" indent="0">
              <a:buNone/>
            </a:pPr>
            <a:r>
              <a:rPr lang="en-US" dirty="0"/>
              <a:t>When to go for Graph Databases?</a:t>
            </a:r>
          </a:p>
        </p:txBody>
      </p:sp>
    </p:spTree>
    <p:extLst>
      <p:ext uri="{BB962C8B-B14F-4D97-AF65-F5344CB8AC3E}">
        <p14:creationId xmlns:p14="http://schemas.microsoft.com/office/powerpoint/2010/main" val="1571534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DCF60-D48F-45CA-9B1A-74ABC358A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6500"/>
          </a:xfrm>
        </p:spPr>
        <p:txBody>
          <a:bodyPr>
            <a:normAutofit fontScale="90000"/>
          </a:bodyPr>
          <a:lstStyle/>
          <a:p>
            <a:r>
              <a:rPr lang="en-US" dirty="0"/>
              <a:t>Use case – Infer Social Relationships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46F6A5-275E-4294-8B39-93BD65D1CE8F}"/>
              </a:ext>
            </a:extLst>
          </p:cNvPr>
          <p:cNvSpPr txBox="1"/>
          <p:nvPr/>
        </p:nvSpPr>
        <p:spPr>
          <a:xfrm>
            <a:off x="7534836" y="6623197"/>
            <a:ext cx="45809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Source: O’REILLY Graph Databases – Ian Robinson, Jim Webber &amp; Emil </a:t>
            </a:r>
            <a:r>
              <a:rPr lang="en-US" sz="1000" dirty="0" err="1"/>
              <a:t>Eifrem</a:t>
            </a:r>
            <a:endParaRPr lang="en-US" sz="1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0750754-3010-4EDC-A3F4-443FE7F76F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5585" y="1246374"/>
            <a:ext cx="6848475" cy="517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0739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434CF-80A3-40DA-9FCE-3421D8292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695"/>
            <a:ext cx="10515600" cy="900968"/>
          </a:xfrm>
        </p:spPr>
        <p:txBody>
          <a:bodyPr>
            <a:normAutofit/>
          </a:bodyPr>
          <a:lstStyle/>
          <a:p>
            <a:r>
              <a:rPr lang="en-US" sz="4000" dirty="0"/>
              <a:t>Persons with similar Interests – Same Company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30E8B14-6371-4E1D-A551-76459F147D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35985" y="1825625"/>
            <a:ext cx="7520030" cy="435133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5200401-71EB-45A2-84C2-1E6E4AA8BFBD}"/>
              </a:ext>
            </a:extLst>
          </p:cNvPr>
          <p:cNvSpPr txBox="1"/>
          <p:nvPr/>
        </p:nvSpPr>
        <p:spPr>
          <a:xfrm>
            <a:off x="7534836" y="6623197"/>
            <a:ext cx="45809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Source: O’REILLY Graph Databases – Ian Robinson, Jim Webber &amp; Emil </a:t>
            </a:r>
            <a:r>
              <a:rPr lang="en-US" sz="1000" dirty="0" err="1"/>
              <a:t>Eifrem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300742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619C8-6BC5-46F7-A21A-DC143AFB6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0629"/>
          </a:xfrm>
        </p:spPr>
        <p:txBody>
          <a:bodyPr/>
          <a:lstStyle/>
          <a:p>
            <a:r>
              <a:rPr lang="en-US" dirty="0"/>
              <a:t>Persons with Similar Interests – In general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848D9C9-71C9-4315-A0F7-436980BC5F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74396" y="1825625"/>
            <a:ext cx="7443208" cy="435133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2A0266A-3119-4668-87F2-1085B01D539C}"/>
              </a:ext>
            </a:extLst>
          </p:cNvPr>
          <p:cNvSpPr txBox="1"/>
          <p:nvPr/>
        </p:nvSpPr>
        <p:spPr>
          <a:xfrm>
            <a:off x="7534836" y="6623197"/>
            <a:ext cx="45809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Source: O’REILLY Graph Databases – Ian Robinson, Jim Webber &amp; Emil </a:t>
            </a:r>
            <a:r>
              <a:rPr lang="en-US" sz="1000" dirty="0" err="1"/>
              <a:t>Eifrem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2493361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137</Words>
  <Application>Microsoft Office PowerPoint</Application>
  <PresentationFormat>Widescreen</PresentationFormat>
  <Paragraphs>21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Graph Databases Continued..</vt:lpstr>
      <vt:lpstr>Relational Databases</vt:lpstr>
      <vt:lpstr>Graph Databases</vt:lpstr>
      <vt:lpstr>Use case – Infer Social Relationships</vt:lpstr>
      <vt:lpstr>Persons with similar Interests – Same Company</vt:lpstr>
      <vt:lpstr>Persons with Similar Interests – In general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 Databases Continued..</dc:title>
  <dc:creator>Yashwanth Kumar Thangallapally</dc:creator>
  <cp:lastModifiedBy>Yashwanth Kumar Thangallapally</cp:lastModifiedBy>
  <cp:revision>13</cp:revision>
  <dcterms:created xsi:type="dcterms:W3CDTF">2018-10-19T02:59:13Z</dcterms:created>
  <dcterms:modified xsi:type="dcterms:W3CDTF">2018-10-19T14:25:48Z</dcterms:modified>
</cp:coreProperties>
</file>