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330" y="-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833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aad647e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8aad647e6e_0_2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8aad647e6e_0_2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1dc93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6e1dc93eb1_0_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6e1dc93eb1_0_0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6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755575" y="764700"/>
            <a:ext cx="66792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250" tIns="32625" rIns="65250" bIns="32625" anchor="t" anchorCtr="0">
            <a:noAutofit/>
          </a:bodyPr>
          <a:lstStyle/>
          <a:p>
            <a:pPr lvl="0">
              <a:buSzPts val="2800"/>
            </a:pPr>
            <a:r>
              <a:rPr lang="ru-RU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«Видеоролик о дисциплине «Проектная деятельность» в Московском политехническом </a:t>
            </a:r>
            <a:r>
              <a:rPr lang="ru-RU" sz="28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университете»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ru-RU"/>
              <a:pPr lvl="0"/>
              <a:t>1</a:t>
            </a:fld>
            <a:r>
              <a:rPr lang="ru-RU" dirty="0"/>
              <a:t>  </a:t>
            </a:r>
            <a:r>
              <a:rPr lang="en-US"/>
              <a:t>02.03.2021</a:t>
            </a:r>
            <a:endParaRPr lang="en-US"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1390875" y="3924750"/>
            <a:ext cx="1377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55575" y="2795400"/>
            <a:ext cx="3861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Климов О.Е. группа 191-362</a:t>
            </a:r>
            <a:endParaRPr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6EB9"/>
              </a:buClr>
              <a:buSzPts val="1800"/>
              <a:buFont typeface="Arial"/>
              <a:buNone/>
            </a:pPr>
            <a:r>
              <a:rPr lang="ru-RU" sz="20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Состав группы и роли</a:t>
            </a:r>
            <a:endParaRPr sz="2000"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683568" y="980728"/>
            <a:ext cx="699506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899592" y="476672"/>
            <a:ext cx="0" cy="7200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4"/>
          <p:cNvSpPr txBox="1"/>
          <p:nvPr/>
        </p:nvSpPr>
        <p:spPr>
          <a:xfrm>
            <a:off x="971600" y="486347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«Видеоролик...»</a:t>
            </a:r>
            <a:endParaRPr sz="20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ru-RU"/>
              <a:pPr lvl="0"/>
              <a:t>2</a:t>
            </a:fld>
            <a:r>
              <a:rPr lang="ru-RU" dirty="0"/>
              <a:t> </a:t>
            </a:r>
            <a:r>
              <a:rPr lang="en-US" dirty="0"/>
              <a:t>02.03.2021</a:t>
            </a:r>
            <a:endParaRPr lang="en-US" dirty="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61" y="1628762"/>
            <a:ext cx="462925" cy="5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1131100" y="1694175"/>
            <a:ext cx="6995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2000" dirty="0" smtClean="0">
                <a:latin typeface="Verdana"/>
                <a:ea typeface="Verdana"/>
                <a:cs typeface="Verdana"/>
                <a:sym typeface="Verdana"/>
              </a:rPr>
              <a:t>Климов </a:t>
            </a:r>
            <a:r>
              <a:rPr lang="ru-RU" sz="2000" dirty="0">
                <a:latin typeface="Verdana"/>
                <a:ea typeface="Verdana"/>
                <a:cs typeface="Verdana"/>
                <a:sym typeface="Verdana"/>
              </a:rPr>
              <a:t>О.Е. - Главный монтажер.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6EB9"/>
              </a:buClr>
              <a:buSzPts val="1800"/>
              <a:buFont typeface="Arial"/>
              <a:buNone/>
            </a:pPr>
            <a:r>
              <a:rPr lang="ru-RU" sz="2000" b="1">
                <a:solidFill>
                  <a:srgbClr val="4B6EB9"/>
                </a:solidFill>
                <a:latin typeface="Verdana"/>
                <a:ea typeface="Verdana"/>
                <a:cs typeface="Verdana"/>
                <a:sym typeface="Verdana"/>
              </a:rPr>
              <a:t>Задание на проект</a:t>
            </a:r>
            <a:endParaRPr sz="2000" b="1">
              <a:solidFill>
                <a:srgbClr val="4B6EB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1" name="Google Shape;121;p15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5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15"/>
          <p:cNvSpPr txBox="1"/>
          <p:nvPr/>
        </p:nvSpPr>
        <p:spPr>
          <a:xfrm>
            <a:off x="971600" y="486347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«Видеоролик...»</a:t>
            </a:r>
            <a:endParaRPr sz="20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ru-RU"/>
              <a:pPr lvl="0"/>
              <a:t>3</a:t>
            </a:fld>
            <a:r>
              <a:rPr lang="ru-RU" dirty="0"/>
              <a:t> </a:t>
            </a:r>
            <a:r>
              <a:rPr lang="en-US" dirty="0"/>
              <a:t>02.03.2021</a:t>
            </a:r>
            <a:endParaRPr lang="en-US" dirty="0"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0675" y="1680413"/>
            <a:ext cx="500333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1791000" y="1605200"/>
            <a:ext cx="6567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Заданием было создание видеоролика о «Проектной деятельности».</a:t>
            </a:r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6EB9"/>
              </a:buClr>
              <a:buSzPts val="1800"/>
              <a:buFont typeface="Arial"/>
              <a:buNone/>
            </a:pPr>
            <a:r>
              <a:rPr lang="ru-RU" sz="2000" b="1">
                <a:solidFill>
                  <a:srgbClr val="FF9900"/>
                </a:solidFill>
                <a:latin typeface="Verdana"/>
                <a:ea typeface="Verdana"/>
                <a:cs typeface="Verdana"/>
                <a:sym typeface="Verdana"/>
              </a:rPr>
              <a:t>Этапы работы над проектом</a:t>
            </a:r>
            <a:endParaRPr sz="2000" b="1">
              <a:solidFill>
                <a:srgbClr val="FF99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16"/>
          <p:cNvSpPr txBox="1"/>
          <p:nvPr/>
        </p:nvSpPr>
        <p:spPr>
          <a:xfrm>
            <a:off x="971600" y="486347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ru-RU" sz="2800" dirty="0">
                <a:latin typeface="Verdana"/>
                <a:ea typeface="Verdana"/>
                <a:cs typeface="Verdana"/>
                <a:sym typeface="Verdana"/>
              </a:rPr>
              <a:t>«Видеоролик...»</a:t>
            </a:r>
            <a:endParaRPr lang="ru-RU" sz="20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ru-RU"/>
              <a:pPr lvl="0"/>
              <a:t>4</a:t>
            </a:fld>
            <a:r>
              <a:rPr lang="ru-RU" dirty="0"/>
              <a:t> </a:t>
            </a:r>
            <a:r>
              <a:rPr lang="en-US" dirty="0"/>
              <a:t>02.03.2021</a:t>
            </a:r>
            <a:endParaRPr lang="en-US" dirty="0"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600" y="1788275"/>
            <a:ext cx="500333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1868901" y="1837725"/>
            <a:ext cx="617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Постановка </a:t>
            </a:r>
            <a:r>
              <a:rPr lang="ru-RU" sz="1800" b="1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сюжета видеоролика.</a:t>
            </a:r>
            <a:endParaRPr sz="1800" b="1" dirty="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1350" y="2294200"/>
            <a:ext cx="500333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1881650" y="2388375"/>
            <a:ext cx="617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Просмотр </a:t>
            </a:r>
            <a:r>
              <a:rPr lang="ru-RU" sz="1800" b="1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материалов.</a:t>
            </a:r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175" y="2800125"/>
            <a:ext cx="500333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1338" y="3391950"/>
            <a:ext cx="500333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888221" y="3435863"/>
            <a:ext cx="498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Оценка </a:t>
            </a:r>
            <a:r>
              <a:rPr lang="ru-RU" sz="1800" b="1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результатов </a:t>
            </a:r>
            <a:r>
              <a:rPr lang="ru-RU" sz="1800" b="1" dirty="0" err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набросочного</a:t>
            </a:r>
            <a:r>
              <a:rPr lang="ru-RU" sz="1800" b="1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видеоряда.</a:t>
            </a:r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1338" y="3983775"/>
            <a:ext cx="500333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888225" y="4005738"/>
            <a:ext cx="59892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Монтаж </a:t>
            </a:r>
            <a:r>
              <a:rPr lang="ru-RU" sz="1800" b="1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итогового видеоролика.</a:t>
            </a:r>
            <a:endParaRPr sz="1800" b="1" dirty="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886369" y="2800125"/>
            <a:ext cx="5749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Создание </a:t>
            </a:r>
            <a:r>
              <a:rPr lang="ru-RU" sz="1800" b="1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первого </a:t>
            </a:r>
            <a:r>
              <a:rPr lang="ru-RU" sz="1800" b="1" dirty="0" err="1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набросочного</a:t>
            </a:r>
            <a:r>
              <a:rPr lang="ru-RU" sz="1800" b="1" dirty="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видеоряда.</a:t>
            </a:r>
            <a:endParaRPr sz="1800" b="1" dirty="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464" y="1788277"/>
            <a:ext cx="389758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464" y="2296152"/>
            <a:ext cx="389758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464" y="2844052"/>
            <a:ext cx="389758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477" y="3456864"/>
            <a:ext cx="389758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477" y="4005252"/>
            <a:ext cx="389758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971600" y="980728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6EB9"/>
              </a:buClr>
              <a:buSzPts val="1800"/>
              <a:buFont typeface="Arial"/>
              <a:buNone/>
            </a:pPr>
            <a:r>
              <a:rPr lang="ru-RU" sz="2000" b="1">
                <a:solidFill>
                  <a:srgbClr val="4B6EB9"/>
                </a:solidFill>
                <a:latin typeface="Verdana"/>
                <a:ea typeface="Verdana"/>
                <a:cs typeface="Verdana"/>
                <a:sym typeface="Verdana"/>
              </a:rPr>
              <a:t>Полезные ссылки</a:t>
            </a:r>
            <a:endParaRPr sz="2000" b="1">
              <a:solidFill>
                <a:srgbClr val="4B6EB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>
            <a:off x="683568" y="980728"/>
            <a:ext cx="699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17"/>
          <p:cNvCxnSpPr/>
          <p:nvPr/>
        </p:nvCxnSpPr>
        <p:spPr>
          <a:xfrm rot="10800000">
            <a:off x="899592" y="476752"/>
            <a:ext cx="0" cy="72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17"/>
          <p:cNvSpPr txBox="1"/>
          <p:nvPr/>
        </p:nvSpPr>
        <p:spPr>
          <a:xfrm>
            <a:off x="971600" y="486347"/>
            <a:ext cx="7725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ru-RU" sz="2800" dirty="0">
                <a:latin typeface="Verdana"/>
                <a:ea typeface="Verdana"/>
                <a:cs typeface="Verdana"/>
                <a:sym typeface="Verdana"/>
              </a:rPr>
              <a:t>«Видеоролик...»</a:t>
            </a:r>
            <a:endParaRPr lang="ru-RU" sz="20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6553199" y="6356350"/>
            <a:ext cx="221672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ru-RU" smtClean="0"/>
              <a:pPr lvl="0"/>
              <a:t>5</a:t>
            </a:fld>
            <a:r>
              <a:rPr lang="ru-RU" dirty="0"/>
              <a:t> </a:t>
            </a:r>
            <a:r>
              <a:rPr lang="ru-RU" dirty="0" smtClean="0"/>
              <a:t>02.03.2021</a:t>
            </a:r>
            <a:endParaRPr lang="ru-RU" dirty="0"/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400" y="1677075"/>
            <a:ext cx="500333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>
            <a:spLocks noGrp="1"/>
          </p:cNvSpPr>
          <p:nvPr>
            <p:ph type="body" idx="1"/>
          </p:nvPr>
        </p:nvSpPr>
        <p:spPr>
          <a:xfrm>
            <a:off x="1218025" y="1677075"/>
            <a:ext cx="7450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Github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endParaRPr sz="2000" b="1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1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https://github.com/MrPelemeshka/pd_video</a:t>
            </a:r>
            <a:endParaRPr sz="29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3" y="3085625"/>
            <a:ext cx="500333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>
            <a:spLocks noGrp="1"/>
          </p:cNvSpPr>
          <p:nvPr>
            <p:ph type="body" idx="1"/>
          </p:nvPr>
        </p:nvSpPr>
        <p:spPr>
          <a:xfrm>
            <a:off x="1218025" y="3155075"/>
            <a:ext cx="434319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Google drive </a:t>
            </a:r>
            <a:r>
              <a:rPr lang="ru-RU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проекта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2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400" y="2381350"/>
            <a:ext cx="500333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388" y="3789900"/>
            <a:ext cx="500333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1183900" y="3789900"/>
            <a:ext cx="7056000" cy="16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u="sng" dirty="0">
                <a:latin typeface="Verdana"/>
                <a:ea typeface="Verdana"/>
                <a:cs typeface="Verdana"/>
                <a:sym typeface="Verdana"/>
              </a:rPr>
              <a:t>https://drive.google.com/file/d/1xz7NaXPLEl0ACZfnd2d1aYPSqhZSWAvm/view?usp=sharing</a:t>
            </a:r>
            <a:endParaRPr sz="2000"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/>
        </p:nvSpPr>
        <p:spPr>
          <a:xfrm>
            <a:off x="755575" y="2266650"/>
            <a:ext cx="6488100" cy="2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250" tIns="32625" rIns="65250" bIns="32625" anchor="t" anchorCtr="0">
            <a:noAutofit/>
          </a:bodyPr>
          <a:lstStyle/>
          <a:p>
            <a:pPr lvl="0">
              <a:buSzPts val="2800"/>
            </a:pPr>
            <a:r>
              <a:rPr lang="ru-RU" sz="28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«Видеоролик о дисциплине «Проектная деятельность» в Московском политехническом университете»</a:t>
            </a:r>
            <a:endParaRPr lang="ru-RU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dirty="0" smtClean="0"/>
              <a:t>6 02</a:t>
            </a:r>
            <a:r>
              <a:rPr lang="ru-RU" dirty="0" smtClean="0"/>
              <a:t>.0</a:t>
            </a:r>
            <a:r>
              <a:rPr lang="en-US" dirty="0" smtClean="0"/>
              <a:t>3</a:t>
            </a:r>
            <a:r>
              <a:rPr lang="ru-RU" dirty="0" smtClean="0"/>
              <a:t>.202</a:t>
            </a:r>
            <a:r>
              <a:rPr lang="en-US" dirty="0" smtClean="0"/>
              <a:t>1</a:t>
            </a:r>
            <a:endParaRPr dirty="0"/>
          </a:p>
        </p:txBody>
      </p:sp>
      <p:sp>
        <p:nvSpPr>
          <p:cNvPr id="193" name="Google Shape;193;p18"/>
          <p:cNvSpPr txBox="1"/>
          <p:nvPr/>
        </p:nvSpPr>
        <p:spPr>
          <a:xfrm>
            <a:off x="755575" y="4140375"/>
            <a:ext cx="3861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Климов О.Е. группа 191-362</a:t>
            </a:r>
            <a:endParaRPr lang="ru-RU" b="1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Экран (4:3)</PresentationFormat>
  <Paragraphs>36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Николаенко_ААИ-2015</vt:lpstr>
      <vt:lpstr>Презентация PowerPoint</vt:lpstr>
      <vt:lpstr>Состав группы и роли</vt:lpstr>
      <vt:lpstr>Задание на проект</vt:lpstr>
      <vt:lpstr>Этапы работы над проектом</vt:lpstr>
      <vt:lpstr>Полезные ссылки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Oleg Klimov</cp:lastModifiedBy>
  <cp:revision>1</cp:revision>
  <dcterms:modified xsi:type="dcterms:W3CDTF">2021-03-02T14:34:04Z</dcterms:modified>
</cp:coreProperties>
</file>