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17348200" cy="9753600"/>
  <p:embeddedFontLst>
    <p:embeddedFont>
      <p:font typeface="Oswald Regular"/>
      <p:regular r:id="rId13"/>
      <p:bold r:id="rId14"/>
    </p:embeddedFont>
    <p:embeddedFont>
      <p:font typeface="BenchNine"/>
      <p:regular r:id="rId15"/>
      <p:bold r:id="rId16"/>
    </p:embeddedFont>
    <p:embeddedFont>
      <p:font typeface="Advent Pro Light"/>
      <p:regular r:id="rId17"/>
      <p:bold r:id="rId18"/>
    </p:embeddedFont>
    <p:embeddedFont>
      <p:font typeface="Oswald"/>
      <p:regular r:id="rId19"/>
      <p:bold r:id="rId20"/>
    </p:embeddedFont>
    <p:embeddedFont>
      <p:font typeface="Advent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22" Type="http://schemas.openxmlformats.org/officeDocument/2006/relationships/font" Target="fonts/AdventPro-bold.fntdata"/><Relationship Id="rId21" Type="http://schemas.openxmlformats.org/officeDocument/2006/relationships/font" Target="fonts/Advent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swaldRegular-regular.fntdata"/><Relationship Id="rId12" Type="http://schemas.openxmlformats.org/officeDocument/2006/relationships/slide" Target="slides/slide8.xml"/><Relationship Id="rId15" Type="http://schemas.openxmlformats.org/officeDocument/2006/relationships/font" Target="fonts/BenchNine-regular.fntdata"/><Relationship Id="rId14" Type="http://schemas.openxmlformats.org/officeDocument/2006/relationships/font" Target="fonts/OswaldRegular-bold.fntdata"/><Relationship Id="rId17" Type="http://schemas.openxmlformats.org/officeDocument/2006/relationships/font" Target="fonts/AdventProLight-regular.fntdata"/><Relationship Id="rId16" Type="http://schemas.openxmlformats.org/officeDocument/2006/relationships/font" Target="fonts/BenchNine-bold.fntdata"/><Relationship Id="rId19" Type="http://schemas.openxmlformats.org/officeDocument/2006/relationships/font" Target="fonts/Oswald-regular.fntdata"/><Relationship Id="rId18" Type="http://schemas.openxmlformats.org/officeDocument/2006/relationships/font" Target="fonts/AdventPr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894760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734800" y="4632950"/>
            <a:ext cx="13878551" cy="4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c68a97855_0_33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c68a97855_0_33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c68a97855_0_19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c68a97855_0_19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c68a97855_0_54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c68a97855_0_54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c68a97855_0_30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4c68a97855_0_30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934d0aaf_1_16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934d0aaf_1_16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3934d0aaf_1_31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3934d0aaf_1_31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63934d0aaf_1_92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63934d0aaf_1_92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3934d0aaf_1_125:notes"/>
          <p:cNvSpPr/>
          <p:nvPr>
            <p:ph idx="2" type="sldImg"/>
          </p:nvPr>
        </p:nvSpPr>
        <p:spPr>
          <a:xfrm>
            <a:off x="2894722" y="731500"/>
            <a:ext cx="115605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3934d0aaf_1_125:notes"/>
          <p:cNvSpPr txBox="1"/>
          <p:nvPr>
            <p:ph idx="1" type="body"/>
          </p:nvPr>
        </p:nvSpPr>
        <p:spPr>
          <a:xfrm>
            <a:off x="1734800" y="4632950"/>
            <a:ext cx="13878600" cy="43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PENING SLIDE" type="obj">
  <p:cSld name="OBJECT">
    <p:bg>
      <p:bgPr>
        <a:solidFill>
          <a:srgbClr val="43434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EXT">
  <p:cSld name="CUSTOM_5">
    <p:bg>
      <p:bgPr>
        <a:solidFill>
          <a:srgbClr val="FFC39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TITLE &amp; TEXT">
  <p:cSld name="CUSTOM_6">
    <p:bg>
      <p:bgPr>
        <a:solidFill>
          <a:srgbClr val="43434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1">
  <p:cSld name="CUSTOM_12_2">
    <p:bg>
      <p:bgPr>
        <a:solidFill>
          <a:srgbClr val="FFC39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DESIGN">
  <p:cSld name="CUSTOM_8">
    <p:bg>
      <p:bgPr>
        <a:solidFill>
          <a:srgbClr val="43434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DESIGN 1 ">
  <p:cSld name="CUSTOM_8_1_1_1">
    <p:bg>
      <p:bgPr>
        <a:solidFill>
          <a:srgbClr val="FFC39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 &amp; TEXT  ">
  <p:cSld name="CUSTOM_6_1_1"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UMBERS &amp; TEXT ">
  <p:cSld name="CUSTOM_5_1_1_1">
    <p:bg>
      <p:bgPr>
        <a:solidFill>
          <a:srgbClr val="FFC39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IX COLUMNS">
  <p:cSld name="Two Content_1_1">
    <p:bg>
      <p:bgPr>
        <a:solidFill>
          <a:srgbClr val="43434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i="0" sz="14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400"/>
              <a:buNone/>
              <a:defRPr sz="1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 2">
  <p:cSld name="CUSTOM_10">
    <p:bg>
      <p:bgPr>
        <a:solidFill>
          <a:srgbClr val="FFC39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 3">
  <p:cSld name="CUSTOM_11">
    <p:bg>
      <p:bgPr>
        <a:solidFill>
          <a:srgbClr val="43434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rgbClr val="FFC39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SUBTITLE">
  <p:cSld name="OBJECT_1">
    <p:bg>
      <p:bgPr>
        <a:solidFill>
          <a:srgbClr val="FFC39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 4">
  <p:cSld name="OBJECT_2">
    <p:bg>
      <p:bgPr>
        <a:solidFill>
          <a:srgbClr val="43434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6">
  <p:cSld name="CUSTOM_6_1_2"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sz="33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" type="blank">
  <p:cSld name="BLANK">
    <p:bg>
      <p:bgPr>
        <a:solidFill>
          <a:srgbClr val="FFC39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ACKGROUND 2">
  <p:cSld name="CUSTOM_12">
    <p:bg>
      <p:bgPr>
        <a:solidFill>
          <a:srgbClr val="43434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 1">
  <p:cSld name="CUSTOM_12_3">
    <p:bg>
      <p:bgPr>
        <a:solidFill>
          <a:srgbClr val="FFFFFF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Blank">
    <p:bg>
      <p:bgPr>
        <a:solidFill>
          <a:srgbClr val="43434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200"/>
              <a:buNone/>
              <a:defRPr i="0" sz="12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300"/>
              <a:buFont typeface="BenchNine"/>
              <a:buNone/>
              <a:defRPr sz="1300">
                <a:solidFill>
                  <a:srgbClr val="FFC39F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>
  <p:cSld name="Title and Content">
    <p:bg>
      <p:bgPr>
        <a:solidFill>
          <a:srgbClr val="FFC39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3" name="Google Shape;23;p5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5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6" name="Google Shape;26;p5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7" name="Google Shape;27;p5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8" name="Google Shape;28;p5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30" name="Google Shape;30;p5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DESIGN ">
  <p:cSld name="Two Content">
    <p:bg>
      <p:bgPr>
        <a:solidFill>
          <a:srgbClr val="43434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i="0" sz="6000"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C39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100"/>
              <a:buNone/>
              <a:defRPr sz="6100">
                <a:solidFill>
                  <a:srgbClr val="FFC39F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EXT">
  <p:cSld name="Title Slide">
    <p:bg>
      <p:bgPr>
        <a:solidFill>
          <a:srgbClr val="FFC39F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WO COLUMNS">
  <p:cSld name="CUSTOM">
    <p:bg>
      <p:bgPr>
        <a:solidFill>
          <a:srgbClr val="43434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200"/>
              <a:buNone/>
              <a:defRPr i="0" sz="22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400"/>
              <a:buNone/>
              <a:defRPr sz="24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i="0" sz="1600">
                <a:solidFill>
                  <a:srgbClr val="FFC39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TLE &amp; THREE COLUMNS">
  <p:cSld name="CUSTOM_1">
    <p:bg>
      <p:bgPr>
        <a:solidFill>
          <a:srgbClr val="FFC39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47" name="Google Shape;47;p9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49" name="Google Shape;49;p9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51" name="Google Shape;51;p9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&amp; TEXT 1">
  <p:cSld name="CUSTOM_12_1">
    <p:bg>
      <p:bgPr>
        <a:solidFill>
          <a:srgbClr val="434343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3300"/>
              <a:buNone/>
              <a:defRPr i="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2500"/>
              <a:buNone/>
              <a:defRPr sz="2500">
                <a:solidFill>
                  <a:srgbClr val="FFC39F"/>
                </a:solidFill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C39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FFC39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34343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#1 - Symfony </a:t>
            </a:r>
            <a:endParaRPr sz="5800">
              <a:solidFill>
                <a:srgbClr val="FFC39F"/>
              </a:solidFill>
            </a:endParaRPr>
          </a:p>
        </p:txBody>
      </p:sp>
      <p:sp>
        <p:nvSpPr>
          <p:cNvPr id="114" name="Google Shape;114;p26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dvent Pro"/>
                <a:ea typeface="Advent Pro"/>
                <a:cs typeface="Advent Pro"/>
                <a:sym typeface="Advent Pro"/>
              </a:rPr>
              <a:t>Installation et début du développement</a:t>
            </a:r>
            <a:endParaRPr sz="1100">
              <a:solidFill>
                <a:srgbClr val="FFC39F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  <p:pic>
        <p:nvPicPr>
          <p:cNvPr id="115" name="Google Shape;1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375" y="304800"/>
            <a:ext cx="3717982" cy="19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......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1" name="Google Shape;121;p27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Composer, PHP et Go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7"/>
          <p:cNvSpPr txBox="1"/>
          <p:nvPr>
            <p:ph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02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INTRODUCTION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4" name="Google Shape;124;p27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INSTALLATION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5" name="Google Shape;125;p27"/>
          <p:cNvSpPr txBox="1"/>
          <p:nvPr>
            <p:ph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01</a:t>
            </a:r>
            <a:endParaRPr sz="7200">
              <a:solidFill>
                <a:srgbClr val="434343"/>
              </a:solidFill>
            </a:endParaRPr>
          </a:p>
        </p:txBody>
      </p:sp>
      <p:sp>
        <p:nvSpPr>
          <p:cNvPr id="126" name="Google Shape;126;p27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Création d’une entité et utilisation de la base de données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7" name="Google Shape;127;p27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FORMULAIRE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8" name="Google Shape;128;p27"/>
          <p:cNvSpPr txBox="1"/>
          <p:nvPr>
            <p:ph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434343"/>
                </a:solidFill>
              </a:rPr>
              <a:t>0</a:t>
            </a:r>
            <a:r>
              <a:rPr lang="en-US">
                <a:solidFill>
                  <a:srgbClr val="434343"/>
                </a:solidFill>
              </a:rPr>
              <a:t>4</a:t>
            </a:r>
            <a:endParaRPr sz="7200">
              <a:solidFill>
                <a:srgbClr val="434343"/>
              </a:solidFill>
            </a:endParaRPr>
          </a:p>
        </p:txBody>
      </p:sp>
      <p:grpSp>
        <p:nvGrpSpPr>
          <p:cNvPr id="129" name="Google Shape;129;p27"/>
          <p:cNvGrpSpPr/>
          <p:nvPr/>
        </p:nvGrpSpPr>
        <p:grpSpPr>
          <a:xfrm>
            <a:off x="228600" y="152400"/>
            <a:ext cx="5095773" cy="4486606"/>
            <a:chOff x="238225" y="-1129285"/>
            <a:chExt cx="7978351" cy="6979785"/>
          </a:xfrm>
        </p:grpSpPr>
        <p:sp>
          <p:nvSpPr>
            <p:cNvPr id="130" name="Google Shape;130;p27"/>
            <p:cNvSpPr/>
            <p:nvPr/>
          </p:nvSpPr>
          <p:spPr>
            <a:xfrm rot="7879148">
              <a:off x="2095797" y="110946"/>
              <a:ext cx="5337984" cy="4499322"/>
            </a:xfrm>
            <a:custGeom>
              <a:rect b="b" l="l" r="r" t="t"/>
              <a:pathLst>
                <a:path extrusionOk="0" h="22343" w="26625">
                  <a:moveTo>
                    <a:pt x="20994" y="1"/>
                  </a:moveTo>
                  <a:cubicBezTo>
                    <a:pt x="20114" y="1"/>
                    <a:pt x="19113" y="100"/>
                    <a:pt x="18057" y="826"/>
                  </a:cubicBezTo>
                  <a:cubicBezTo>
                    <a:pt x="16161" y="2083"/>
                    <a:pt x="14997" y="2583"/>
                    <a:pt x="13462" y="2583"/>
                  </a:cubicBezTo>
                  <a:cubicBezTo>
                    <a:pt x="12700" y="2583"/>
                    <a:pt x="11846" y="2460"/>
                    <a:pt x="10766" y="2244"/>
                  </a:cubicBezTo>
                  <a:cubicBezTo>
                    <a:pt x="10035" y="2110"/>
                    <a:pt x="9298" y="2053"/>
                    <a:pt x="8726" y="2053"/>
                  </a:cubicBezTo>
                  <a:cubicBezTo>
                    <a:pt x="8549" y="2053"/>
                    <a:pt x="8388" y="2058"/>
                    <a:pt x="8248" y="2068"/>
                  </a:cubicBezTo>
                  <a:cubicBezTo>
                    <a:pt x="3805" y="2200"/>
                    <a:pt x="44" y="6093"/>
                    <a:pt x="0" y="10547"/>
                  </a:cubicBezTo>
                  <a:cubicBezTo>
                    <a:pt x="0" y="15265"/>
                    <a:pt x="3849" y="19114"/>
                    <a:pt x="8567" y="19114"/>
                  </a:cubicBezTo>
                  <a:cubicBezTo>
                    <a:pt x="10359" y="19114"/>
                    <a:pt x="12009" y="18564"/>
                    <a:pt x="13384" y="17640"/>
                  </a:cubicBezTo>
                  <a:cubicBezTo>
                    <a:pt x="14308" y="16994"/>
                    <a:pt x="15358" y="16591"/>
                    <a:pt x="16350" y="16591"/>
                  </a:cubicBezTo>
                  <a:cubicBezTo>
                    <a:pt x="17670" y="16591"/>
                    <a:pt x="18886" y="17305"/>
                    <a:pt x="19564" y="19114"/>
                  </a:cubicBezTo>
                  <a:cubicBezTo>
                    <a:pt x="19948" y="20782"/>
                    <a:pt x="21147" y="22342"/>
                    <a:pt x="22826" y="22342"/>
                  </a:cubicBezTo>
                  <a:cubicBezTo>
                    <a:pt x="23362" y="22342"/>
                    <a:pt x="23946" y="22183"/>
                    <a:pt x="24568" y="21819"/>
                  </a:cubicBezTo>
                  <a:cubicBezTo>
                    <a:pt x="26580" y="20621"/>
                    <a:pt x="26349" y="18564"/>
                    <a:pt x="25525" y="17508"/>
                  </a:cubicBezTo>
                  <a:cubicBezTo>
                    <a:pt x="23600" y="15078"/>
                    <a:pt x="23787" y="12747"/>
                    <a:pt x="24194" y="11416"/>
                  </a:cubicBezTo>
                  <a:cubicBezTo>
                    <a:pt x="24425" y="10679"/>
                    <a:pt x="24744" y="10085"/>
                    <a:pt x="25206" y="9535"/>
                  </a:cubicBezTo>
                  <a:cubicBezTo>
                    <a:pt x="26074" y="8480"/>
                    <a:pt x="26624" y="7105"/>
                    <a:pt x="26580" y="5643"/>
                  </a:cubicBezTo>
                  <a:cubicBezTo>
                    <a:pt x="26492" y="2618"/>
                    <a:pt x="24018" y="144"/>
                    <a:pt x="20994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2533500" y="2823825"/>
              <a:ext cx="1246300" cy="650775"/>
            </a:xfrm>
            <a:custGeom>
              <a:rect b="b" l="l" r="r" t="t"/>
              <a:pathLst>
                <a:path extrusionOk="0" h="26031" w="49852">
                  <a:moveTo>
                    <a:pt x="7537" y="1"/>
                  </a:moveTo>
                  <a:lnTo>
                    <a:pt x="0" y="7217"/>
                  </a:lnTo>
                  <a:lnTo>
                    <a:pt x="28684" y="26031"/>
                  </a:lnTo>
                  <a:lnTo>
                    <a:pt x="49852" y="13064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3654600" y="3809600"/>
              <a:ext cx="529225" cy="1176775"/>
            </a:xfrm>
            <a:custGeom>
              <a:rect b="b" l="l" r="r" t="t"/>
              <a:pathLst>
                <a:path extrusionOk="0" h="47071" w="21169">
                  <a:moveTo>
                    <a:pt x="21169" y="0"/>
                  </a:moveTo>
                  <a:lnTo>
                    <a:pt x="1" y="12972"/>
                  </a:lnTo>
                  <a:lnTo>
                    <a:pt x="3739" y="47071"/>
                  </a:lnTo>
                  <a:lnTo>
                    <a:pt x="13590" y="43634"/>
                  </a:lnTo>
                  <a:lnTo>
                    <a:pt x="211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1424375" y="3888875"/>
              <a:ext cx="1678925" cy="1160600"/>
            </a:xfrm>
            <a:custGeom>
              <a:rect b="b" l="l" r="r" t="t"/>
              <a:pathLst>
                <a:path extrusionOk="0" h="46424" w="67157">
                  <a:moveTo>
                    <a:pt x="46753" y="1"/>
                  </a:moveTo>
                  <a:cubicBezTo>
                    <a:pt x="43569" y="1"/>
                    <a:pt x="40346" y="851"/>
                    <a:pt x="37433" y="2636"/>
                  </a:cubicBezTo>
                  <a:cubicBezTo>
                    <a:pt x="32227" y="5823"/>
                    <a:pt x="30847" y="10473"/>
                    <a:pt x="28616" y="15710"/>
                  </a:cubicBezTo>
                  <a:cubicBezTo>
                    <a:pt x="24171" y="26135"/>
                    <a:pt x="16862" y="35257"/>
                    <a:pt x="7373" y="41450"/>
                  </a:cubicBezTo>
                  <a:cubicBezTo>
                    <a:pt x="7373" y="41450"/>
                    <a:pt x="1" y="46258"/>
                    <a:pt x="431" y="46258"/>
                  </a:cubicBezTo>
                  <a:cubicBezTo>
                    <a:pt x="485" y="46258"/>
                    <a:pt x="667" y="46180"/>
                    <a:pt x="1007" y="46004"/>
                  </a:cubicBezTo>
                  <a:lnTo>
                    <a:pt x="1007" y="46004"/>
                  </a:lnTo>
                  <a:cubicBezTo>
                    <a:pt x="594" y="46298"/>
                    <a:pt x="461" y="46424"/>
                    <a:pt x="533" y="46424"/>
                  </a:cubicBezTo>
                  <a:cubicBezTo>
                    <a:pt x="943" y="46424"/>
                    <a:pt x="7953" y="42398"/>
                    <a:pt x="7953" y="42398"/>
                  </a:cubicBezTo>
                  <a:cubicBezTo>
                    <a:pt x="15297" y="38180"/>
                    <a:pt x="23559" y="35691"/>
                    <a:pt x="32003" y="35068"/>
                  </a:cubicBezTo>
                  <a:cubicBezTo>
                    <a:pt x="32756" y="35013"/>
                    <a:pt x="33513" y="34990"/>
                    <a:pt x="34273" y="34990"/>
                  </a:cubicBezTo>
                  <a:cubicBezTo>
                    <a:pt x="38119" y="34990"/>
                    <a:pt x="42046" y="35581"/>
                    <a:pt x="45868" y="35581"/>
                  </a:cubicBezTo>
                  <a:cubicBezTo>
                    <a:pt x="49421" y="35581"/>
                    <a:pt x="52884" y="35070"/>
                    <a:pt x="56105" y="33098"/>
                  </a:cubicBezTo>
                  <a:cubicBezTo>
                    <a:pt x="64513" y="27943"/>
                    <a:pt x="67156" y="16947"/>
                    <a:pt x="62003" y="8533"/>
                  </a:cubicBezTo>
                  <a:cubicBezTo>
                    <a:pt x="58633" y="3033"/>
                    <a:pt x="52764" y="1"/>
                    <a:pt x="467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2159750" y="4044200"/>
              <a:ext cx="766300" cy="585650"/>
            </a:xfrm>
            <a:custGeom>
              <a:rect b="b" l="l" r="r" t="t"/>
              <a:pathLst>
                <a:path extrusionOk="0" h="23426" w="30652">
                  <a:moveTo>
                    <a:pt x="17342" y="1"/>
                  </a:moveTo>
                  <a:cubicBezTo>
                    <a:pt x="15267" y="1"/>
                    <a:pt x="13166" y="555"/>
                    <a:pt x="11267" y="1719"/>
                  </a:cubicBezTo>
                  <a:cubicBezTo>
                    <a:pt x="5776" y="5081"/>
                    <a:pt x="1" y="20233"/>
                    <a:pt x="913" y="21725"/>
                  </a:cubicBezTo>
                  <a:cubicBezTo>
                    <a:pt x="1339" y="22420"/>
                    <a:pt x="7261" y="23426"/>
                    <a:pt x="13153" y="23426"/>
                  </a:cubicBezTo>
                  <a:cubicBezTo>
                    <a:pt x="17188" y="23426"/>
                    <a:pt x="21210" y="22954"/>
                    <a:pt x="23439" y="21587"/>
                  </a:cubicBezTo>
                  <a:cubicBezTo>
                    <a:pt x="28925" y="18226"/>
                    <a:pt x="30651" y="11055"/>
                    <a:pt x="27285" y="5565"/>
                  </a:cubicBezTo>
                  <a:cubicBezTo>
                    <a:pt x="25087" y="1979"/>
                    <a:pt x="21261" y="1"/>
                    <a:pt x="173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2391400" y="4103125"/>
              <a:ext cx="490100" cy="374550"/>
            </a:xfrm>
            <a:custGeom>
              <a:rect b="b" l="l" r="r" t="t"/>
              <a:pathLst>
                <a:path extrusionOk="0" h="14982" w="19604">
                  <a:moveTo>
                    <a:pt x="11088" y="1"/>
                  </a:moveTo>
                  <a:cubicBezTo>
                    <a:pt x="9760" y="1"/>
                    <a:pt x="8416" y="355"/>
                    <a:pt x="7201" y="1099"/>
                  </a:cubicBezTo>
                  <a:cubicBezTo>
                    <a:pt x="3692" y="3248"/>
                    <a:pt x="0" y="12941"/>
                    <a:pt x="581" y="13893"/>
                  </a:cubicBezTo>
                  <a:cubicBezTo>
                    <a:pt x="853" y="14338"/>
                    <a:pt x="4643" y="14981"/>
                    <a:pt x="8413" y="14981"/>
                  </a:cubicBezTo>
                  <a:cubicBezTo>
                    <a:pt x="10993" y="14981"/>
                    <a:pt x="13563" y="14680"/>
                    <a:pt x="14989" y="13807"/>
                  </a:cubicBezTo>
                  <a:cubicBezTo>
                    <a:pt x="18498" y="11658"/>
                    <a:pt x="19603" y="7068"/>
                    <a:pt x="17449" y="3560"/>
                  </a:cubicBezTo>
                  <a:cubicBezTo>
                    <a:pt x="16044" y="1265"/>
                    <a:pt x="13595" y="1"/>
                    <a:pt x="11088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3042800" y="1458975"/>
              <a:ext cx="4213450" cy="2854350"/>
            </a:xfrm>
            <a:custGeom>
              <a:rect b="b" l="l" r="r" t="t"/>
              <a:pathLst>
                <a:path extrusionOk="0" h="114174" w="168538">
                  <a:moveTo>
                    <a:pt x="145777" y="0"/>
                  </a:moveTo>
                  <a:cubicBezTo>
                    <a:pt x="130803" y="0"/>
                    <a:pt x="110000" y="6242"/>
                    <a:pt x="102469" y="9805"/>
                  </a:cubicBezTo>
                  <a:cubicBezTo>
                    <a:pt x="101491" y="10264"/>
                    <a:pt x="100581" y="10828"/>
                    <a:pt x="99714" y="11470"/>
                  </a:cubicBezTo>
                  <a:lnTo>
                    <a:pt x="68116" y="33799"/>
                  </a:lnTo>
                  <a:lnTo>
                    <a:pt x="55481" y="42732"/>
                  </a:lnTo>
                  <a:lnTo>
                    <a:pt x="0" y="81939"/>
                  </a:lnTo>
                  <a:lnTo>
                    <a:pt x="19757" y="114173"/>
                  </a:lnTo>
                  <a:cubicBezTo>
                    <a:pt x="19757" y="114173"/>
                    <a:pt x="125889" y="58958"/>
                    <a:pt x="130553" y="55639"/>
                  </a:cubicBezTo>
                  <a:cubicBezTo>
                    <a:pt x="140607" y="48483"/>
                    <a:pt x="168538" y="17282"/>
                    <a:pt x="161215" y="5328"/>
                  </a:cubicBezTo>
                  <a:cubicBezTo>
                    <a:pt x="158836" y="1445"/>
                    <a:pt x="152981" y="0"/>
                    <a:pt x="14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3035150" y="1450850"/>
              <a:ext cx="4226975" cy="2869350"/>
            </a:xfrm>
            <a:custGeom>
              <a:rect b="b" l="l" r="r" t="t"/>
              <a:pathLst>
                <a:path extrusionOk="0" h="114774" w="169079">
                  <a:moveTo>
                    <a:pt x="146129" y="1"/>
                  </a:moveTo>
                  <a:cubicBezTo>
                    <a:pt x="130719" y="1"/>
                    <a:pt x="109344" y="6720"/>
                    <a:pt x="102659" y="9881"/>
                  </a:cubicBezTo>
                  <a:cubicBezTo>
                    <a:pt x="101706" y="10328"/>
                    <a:pt x="100765" y="10899"/>
                    <a:pt x="99862" y="11571"/>
                  </a:cubicBezTo>
                  <a:lnTo>
                    <a:pt x="68264" y="33900"/>
                  </a:lnTo>
                  <a:cubicBezTo>
                    <a:pt x="68142" y="33987"/>
                    <a:pt x="68116" y="34159"/>
                    <a:pt x="68203" y="34281"/>
                  </a:cubicBezTo>
                  <a:cubicBezTo>
                    <a:pt x="68257" y="34356"/>
                    <a:pt x="68343" y="34397"/>
                    <a:pt x="68428" y="34397"/>
                  </a:cubicBezTo>
                  <a:cubicBezTo>
                    <a:pt x="68482" y="34397"/>
                    <a:pt x="68535" y="34381"/>
                    <a:pt x="68580" y="34347"/>
                  </a:cubicBezTo>
                  <a:lnTo>
                    <a:pt x="100184" y="12015"/>
                  </a:lnTo>
                  <a:cubicBezTo>
                    <a:pt x="101059" y="11362"/>
                    <a:pt x="101971" y="10807"/>
                    <a:pt x="102893" y="10375"/>
                  </a:cubicBezTo>
                  <a:cubicBezTo>
                    <a:pt x="110845" y="6616"/>
                    <a:pt x="131363" y="620"/>
                    <a:pt x="146073" y="620"/>
                  </a:cubicBezTo>
                  <a:cubicBezTo>
                    <a:pt x="153211" y="620"/>
                    <a:pt x="158981" y="2032"/>
                    <a:pt x="161286" y="5796"/>
                  </a:cubicBezTo>
                  <a:cubicBezTo>
                    <a:pt x="164363" y="10812"/>
                    <a:pt x="161235" y="20276"/>
                    <a:pt x="152485" y="32448"/>
                  </a:cubicBezTo>
                  <a:cubicBezTo>
                    <a:pt x="145309" y="42431"/>
                    <a:pt x="135774" y="52128"/>
                    <a:pt x="130701" y="55739"/>
                  </a:cubicBezTo>
                  <a:cubicBezTo>
                    <a:pt x="126204" y="58938"/>
                    <a:pt x="25655" y="111280"/>
                    <a:pt x="20160" y="114143"/>
                  </a:cubicBezTo>
                  <a:lnTo>
                    <a:pt x="673" y="82341"/>
                  </a:lnTo>
                  <a:lnTo>
                    <a:pt x="55944" y="43282"/>
                  </a:lnTo>
                  <a:cubicBezTo>
                    <a:pt x="56066" y="43195"/>
                    <a:pt x="56092" y="43021"/>
                    <a:pt x="56005" y="42899"/>
                  </a:cubicBezTo>
                  <a:cubicBezTo>
                    <a:pt x="55952" y="42824"/>
                    <a:pt x="55868" y="42784"/>
                    <a:pt x="55783" y="42784"/>
                  </a:cubicBezTo>
                  <a:cubicBezTo>
                    <a:pt x="55730" y="42784"/>
                    <a:pt x="55676" y="42800"/>
                    <a:pt x="55629" y="42833"/>
                  </a:cubicBezTo>
                  <a:lnTo>
                    <a:pt x="148" y="82040"/>
                  </a:lnTo>
                  <a:cubicBezTo>
                    <a:pt x="31" y="82122"/>
                    <a:pt x="0" y="82285"/>
                    <a:pt x="77" y="82407"/>
                  </a:cubicBezTo>
                  <a:lnTo>
                    <a:pt x="19828" y="114641"/>
                  </a:lnTo>
                  <a:cubicBezTo>
                    <a:pt x="19880" y="114728"/>
                    <a:pt x="19971" y="114774"/>
                    <a:pt x="20063" y="114774"/>
                  </a:cubicBezTo>
                  <a:cubicBezTo>
                    <a:pt x="20103" y="114774"/>
                    <a:pt x="20150" y="114764"/>
                    <a:pt x="20190" y="114743"/>
                  </a:cubicBezTo>
                  <a:cubicBezTo>
                    <a:pt x="24520" y="112486"/>
                    <a:pt x="126388" y="59478"/>
                    <a:pt x="131018" y="56182"/>
                  </a:cubicBezTo>
                  <a:cubicBezTo>
                    <a:pt x="141744" y="48552"/>
                    <a:pt x="169079" y="17469"/>
                    <a:pt x="161754" y="5511"/>
                  </a:cubicBezTo>
                  <a:cubicBezTo>
                    <a:pt x="159287" y="1483"/>
                    <a:pt x="153366" y="1"/>
                    <a:pt x="1461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3453050" y="1593075"/>
              <a:ext cx="3691175" cy="2711350"/>
            </a:xfrm>
            <a:custGeom>
              <a:rect b="b" l="l" r="r" t="t"/>
              <a:pathLst>
                <a:path extrusionOk="0" h="108454" w="147647">
                  <a:moveTo>
                    <a:pt x="144504" y="0"/>
                  </a:moveTo>
                  <a:cubicBezTo>
                    <a:pt x="142701" y="4956"/>
                    <a:pt x="138611" y="14526"/>
                    <a:pt x="131928" y="21508"/>
                  </a:cubicBezTo>
                  <a:cubicBezTo>
                    <a:pt x="122532" y="31333"/>
                    <a:pt x="111851" y="41585"/>
                    <a:pt x="105445" y="45430"/>
                  </a:cubicBezTo>
                  <a:cubicBezTo>
                    <a:pt x="99302" y="49118"/>
                    <a:pt x="7605" y="98720"/>
                    <a:pt x="0" y="102831"/>
                  </a:cubicBezTo>
                  <a:lnTo>
                    <a:pt x="3444" y="108454"/>
                  </a:lnTo>
                  <a:cubicBezTo>
                    <a:pt x="8939" y="105591"/>
                    <a:pt x="109488" y="53249"/>
                    <a:pt x="113985" y="50050"/>
                  </a:cubicBezTo>
                  <a:cubicBezTo>
                    <a:pt x="119058" y="46439"/>
                    <a:pt x="128593" y="36742"/>
                    <a:pt x="135769" y="26759"/>
                  </a:cubicBezTo>
                  <a:cubicBezTo>
                    <a:pt x="144519" y="14587"/>
                    <a:pt x="147647" y="5123"/>
                    <a:pt x="144570" y="107"/>
                  </a:cubicBezTo>
                  <a:cubicBezTo>
                    <a:pt x="144549" y="71"/>
                    <a:pt x="144530" y="36"/>
                    <a:pt x="144504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3447050" y="1585275"/>
              <a:ext cx="3809200" cy="2728050"/>
            </a:xfrm>
            <a:custGeom>
              <a:rect b="b" l="l" r="r" t="t"/>
              <a:pathLst>
                <a:path extrusionOk="0" h="109122" w="152368">
                  <a:moveTo>
                    <a:pt x="144861" y="1"/>
                  </a:moveTo>
                  <a:cubicBezTo>
                    <a:pt x="144820" y="103"/>
                    <a:pt x="144784" y="205"/>
                    <a:pt x="144744" y="312"/>
                  </a:cubicBezTo>
                  <a:cubicBezTo>
                    <a:pt x="144770" y="348"/>
                    <a:pt x="144789" y="383"/>
                    <a:pt x="144810" y="419"/>
                  </a:cubicBezTo>
                  <a:cubicBezTo>
                    <a:pt x="147887" y="5435"/>
                    <a:pt x="144759" y="14899"/>
                    <a:pt x="136009" y="27071"/>
                  </a:cubicBezTo>
                  <a:cubicBezTo>
                    <a:pt x="128833" y="37054"/>
                    <a:pt x="119298" y="46751"/>
                    <a:pt x="114225" y="50362"/>
                  </a:cubicBezTo>
                  <a:cubicBezTo>
                    <a:pt x="109728" y="53561"/>
                    <a:pt x="9179" y="105903"/>
                    <a:pt x="3684" y="108766"/>
                  </a:cubicBezTo>
                  <a:lnTo>
                    <a:pt x="240" y="103143"/>
                  </a:lnTo>
                  <a:cubicBezTo>
                    <a:pt x="149" y="103193"/>
                    <a:pt x="68" y="103240"/>
                    <a:pt x="1" y="103275"/>
                  </a:cubicBezTo>
                  <a:lnTo>
                    <a:pt x="3587" y="109121"/>
                  </a:lnTo>
                  <a:cubicBezTo>
                    <a:pt x="3587" y="109121"/>
                    <a:pt x="109719" y="53906"/>
                    <a:pt x="114383" y="50587"/>
                  </a:cubicBezTo>
                  <a:cubicBezTo>
                    <a:pt x="124437" y="43431"/>
                    <a:pt x="152368" y="12230"/>
                    <a:pt x="145045" y="276"/>
                  </a:cubicBezTo>
                  <a:cubicBezTo>
                    <a:pt x="144989" y="179"/>
                    <a:pt x="144922" y="92"/>
                    <a:pt x="1448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2723850" y="3507425"/>
              <a:ext cx="812900" cy="925725"/>
            </a:xfrm>
            <a:custGeom>
              <a:rect b="b" l="l" r="r" t="t"/>
              <a:pathLst>
                <a:path extrusionOk="0" h="37029" w="32516">
                  <a:moveTo>
                    <a:pt x="12758" y="1"/>
                  </a:moveTo>
                  <a:lnTo>
                    <a:pt x="0" y="14374"/>
                  </a:lnTo>
                  <a:lnTo>
                    <a:pt x="13879" y="37028"/>
                  </a:lnTo>
                  <a:lnTo>
                    <a:pt x="32515" y="32235"/>
                  </a:lnTo>
                  <a:lnTo>
                    <a:pt x="1275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2715325" y="3495975"/>
              <a:ext cx="831975" cy="945050"/>
            </a:xfrm>
            <a:custGeom>
              <a:rect b="b" l="l" r="r" t="t"/>
              <a:pathLst>
                <a:path extrusionOk="0" h="37802" w="33279">
                  <a:moveTo>
                    <a:pt x="13059" y="917"/>
                  </a:moveTo>
                  <a:lnTo>
                    <a:pt x="32428" y="32526"/>
                  </a:lnTo>
                  <a:lnTo>
                    <a:pt x="14347" y="37171"/>
                  </a:lnTo>
                  <a:lnTo>
                    <a:pt x="677" y="14863"/>
                  </a:lnTo>
                  <a:lnTo>
                    <a:pt x="13059" y="917"/>
                  </a:lnTo>
                  <a:close/>
                  <a:moveTo>
                    <a:pt x="13141" y="0"/>
                  </a:moveTo>
                  <a:lnTo>
                    <a:pt x="0" y="14802"/>
                  </a:lnTo>
                  <a:lnTo>
                    <a:pt x="14093" y="37802"/>
                  </a:lnTo>
                  <a:lnTo>
                    <a:pt x="33279" y="32867"/>
                  </a:lnTo>
                  <a:lnTo>
                    <a:pt x="1314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2773375" y="3810625"/>
              <a:ext cx="73375" cy="72100"/>
            </a:xfrm>
            <a:custGeom>
              <a:rect b="b" l="l" r="r" t="t"/>
              <a:pathLst>
                <a:path extrusionOk="0" h="2884" w="2935">
                  <a:moveTo>
                    <a:pt x="2634" y="1"/>
                  </a:moveTo>
                  <a:cubicBezTo>
                    <a:pt x="2565" y="1"/>
                    <a:pt x="2496" y="28"/>
                    <a:pt x="2445" y="82"/>
                  </a:cubicBezTo>
                  <a:lnTo>
                    <a:pt x="107" y="2414"/>
                  </a:lnTo>
                  <a:cubicBezTo>
                    <a:pt x="1" y="2521"/>
                    <a:pt x="1" y="2694"/>
                    <a:pt x="107" y="2801"/>
                  </a:cubicBezTo>
                  <a:cubicBezTo>
                    <a:pt x="163" y="2858"/>
                    <a:pt x="229" y="2883"/>
                    <a:pt x="300" y="2883"/>
                  </a:cubicBezTo>
                  <a:cubicBezTo>
                    <a:pt x="372" y="2883"/>
                    <a:pt x="443" y="2858"/>
                    <a:pt x="495" y="2801"/>
                  </a:cubicBezTo>
                  <a:lnTo>
                    <a:pt x="2827" y="469"/>
                  </a:lnTo>
                  <a:cubicBezTo>
                    <a:pt x="2934" y="362"/>
                    <a:pt x="2934" y="188"/>
                    <a:pt x="2827" y="82"/>
                  </a:cubicBezTo>
                  <a:cubicBezTo>
                    <a:pt x="2774" y="28"/>
                    <a:pt x="2704" y="1"/>
                    <a:pt x="2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2877650" y="3602225"/>
              <a:ext cx="177500" cy="176325"/>
            </a:xfrm>
            <a:custGeom>
              <a:rect b="b" l="l" r="r" t="t"/>
              <a:pathLst>
                <a:path extrusionOk="0" h="7053" w="7100">
                  <a:moveTo>
                    <a:pt x="6800" y="0"/>
                  </a:moveTo>
                  <a:cubicBezTo>
                    <a:pt x="6730" y="0"/>
                    <a:pt x="6660" y="27"/>
                    <a:pt x="6606" y="80"/>
                  </a:cubicBezTo>
                  <a:lnTo>
                    <a:pt x="108" y="6584"/>
                  </a:lnTo>
                  <a:cubicBezTo>
                    <a:pt x="0" y="6690"/>
                    <a:pt x="0" y="6864"/>
                    <a:pt x="108" y="6972"/>
                  </a:cubicBezTo>
                  <a:cubicBezTo>
                    <a:pt x="158" y="7022"/>
                    <a:pt x="230" y="7052"/>
                    <a:pt x="296" y="7052"/>
                  </a:cubicBezTo>
                  <a:cubicBezTo>
                    <a:pt x="367" y="7052"/>
                    <a:pt x="438" y="7022"/>
                    <a:pt x="489" y="6972"/>
                  </a:cubicBezTo>
                  <a:lnTo>
                    <a:pt x="6994" y="467"/>
                  </a:lnTo>
                  <a:cubicBezTo>
                    <a:pt x="7100" y="360"/>
                    <a:pt x="7100" y="188"/>
                    <a:pt x="6994" y="80"/>
                  </a:cubicBezTo>
                  <a:cubicBezTo>
                    <a:pt x="6940" y="27"/>
                    <a:pt x="6870" y="0"/>
                    <a:pt x="6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4214600" y="28547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1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38"/>
                    <a:pt x="3332" y="17573"/>
                  </a:cubicBezTo>
                  <a:cubicBezTo>
                    <a:pt x="5510" y="21124"/>
                    <a:pt x="9303" y="23082"/>
                    <a:pt x="13186" y="23082"/>
                  </a:cubicBezTo>
                  <a:cubicBezTo>
                    <a:pt x="15241" y="23082"/>
                    <a:pt x="17321" y="22534"/>
                    <a:pt x="19202" y="21383"/>
                  </a:cubicBezTo>
                  <a:cubicBezTo>
                    <a:pt x="24631" y="18052"/>
                    <a:pt x="26338" y="10947"/>
                    <a:pt x="23012" y="5512"/>
                  </a:cubicBezTo>
                  <a:cubicBezTo>
                    <a:pt x="20834" y="1960"/>
                    <a:pt x="17043" y="1"/>
                    <a:pt x="131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4298125" y="2927900"/>
              <a:ext cx="491525" cy="430775"/>
            </a:xfrm>
            <a:custGeom>
              <a:rect b="b" l="l" r="r" t="t"/>
              <a:pathLst>
                <a:path extrusionOk="0" h="17231" w="19661">
                  <a:moveTo>
                    <a:pt x="9823" y="1"/>
                  </a:moveTo>
                  <a:cubicBezTo>
                    <a:pt x="8288" y="1"/>
                    <a:pt x="6734" y="411"/>
                    <a:pt x="5329" y="1271"/>
                  </a:cubicBezTo>
                  <a:cubicBezTo>
                    <a:pt x="1274" y="3757"/>
                    <a:pt x="0" y="9059"/>
                    <a:pt x="2487" y="13118"/>
                  </a:cubicBezTo>
                  <a:cubicBezTo>
                    <a:pt x="4111" y="15769"/>
                    <a:pt x="6940" y="17230"/>
                    <a:pt x="9838" y="17230"/>
                  </a:cubicBezTo>
                  <a:cubicBezTo>
                    <a:pt x="11373" y="17230"/>
                    <a:pt x="12927" y="16821"/>
                    <a:pt x="14333" y="15960"/>
                  </a:cubicBezTo>
                  <a:cubicBezTo>
                    <a:pt x="18387" y="13475"/>
                    <a:pt x="19661" y="8172"/>
                    <a:pt x="17175" y="4113"/>
                  </a:cubicBezTo>
                  <a:cubicBezTo>
                    <a:pt x="15550" y="1463"/>
                    <a:pt x="12721" y="1"/>
                    <a:pt x="98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4290350" y="2921050"/>
              <a:ext cx="491400" cy="444300"/>
            </a:xfrm>
            <a:custGeom>
              <a:rect b="b" l="l" r="r" t="t"/>
              <a:pathLst>
                <a:path extrusionOk="0" h="17772" w="19656">
                  <a:moveTo>
                    <a:pt x="10127" y="548"/>
                  </a:moveTo>
                  <a:cubicBezTo>
                    <a:pt x="10778" y="548"/>
                    <a:pt x="11435" y="623"/>
                    <a:pt x="12088" y="781"/>
                  </a:cubicBezTo>
                  <a:cubicBezTo>
                    <a:pt x="14257" y="1301"/>
                    <a:pt x="16091" y="2631"/>
                    <a:pt x="17252" y="4530"/>
                  </a:cubicBezTo>
                  <a:cubicBezTo>
                    <a:pt x="19655" y="8451"/>
                    <a:pt x="18423" y="13596"/>
                    <a:pt x="14502" y="15999"/>
                  </a:cubicBezTo>
                  <a:cubicBezTo>
                    <a:pt x="13145" y="16831"/>
                    <a:pt x="11641" y="17227"/>
                    <a:pt x="10155" y="17227"/>
                  </a:cubicBezTo>
                  <a:cubicBezTo>
                    <a:pt x="7346" y="17227"/>
                    <a:pt x="4601" y="15812"/>
                    <a:pt x="3031" y="13249"/>
                  </a:cubicBezTo>
                  <a:cubicBezTo>
                    <a:pt x="628" y="9328"/>
                    <a:pt x="1860" y="4179"/>
                    <a:pt x="5781" y="1780"/>
                  </a:cubicBezTo>
                  <a:cubicBezTo>
                    <a:pt x="7111" y="964"/>
                    <a:pt x="8609" y="548"/>
                    <a:pt x="10127" y="548"/>
                  </a:cubicBezTo>
                  <a:close/>
                  <a:moveTo>
                    <a:pt x="10132" y="0"/>
                  </a:moveTo>
                  <a:cubicBezTo>
                    <a:pt x="8512" y="0"/>
                    <a:pt x="6915" y="445"/>
                    <a:pt x="5497" y="1312"/>
                  </a:cubicBezTo>
                  <a:cubicBezTo>
                    <a:pt x="1320" y="3874"/>
                    <a:pt x="1" y="9353"/>
                    <a:pt x="2563" y="13535"/>
                  </a:cubicBezTo>
                  <a:cubicBezTo>
                    <a:pt x="4239" y="16265"/>
                    <a:pt x="7163" y="17772"/>
                    <a:pt x="10157" y="17772"/>
                  </a:cubicBezTo>
                  <a:cubicBezTo>
                    <a:pt x="11736" y="17772"/>
                    <a:pt x="13341" y="17355"/>
                    <a:pt x="14787" y="16469"/>
                  </a:cubicBezTo>
                  <a:cubicBezTo>
                    <a:pt x="16808" y="15226"/>
                    <a:pt x="18230" y="13275"/>
                    <a:pt x="18785" y="10963"/>
                  </a:cubicBezTo>
                  <a:cubicBezTo>
                    <a:pt x="19335" y="8655"/>
                    <a:pt x="18958" y="6272"/>
                    <a:pt x="17720" y="4245"/>
                  </a:cubicBezTo>
                  <a:cubicBezTo>
                    <a:pt x="16477" y="2223"/>
                    <a:pt x="14527" y="802"/>
                    <a:pt x="12215" y="247"/>
                  </a:cubicBezTo>
                  <a:cubicBezTo>
                    <a:pt x="11524" y="82"/>
                    <a:pt x="10826" y="0"/>
                    <a:pt x="1013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4422150" y="2986025"/>
              <a:ext cx="359600" cy="365725"/>
            </a:xfrm>
            <a:custGeom>
              <a:rect b="b" l="l" r="r" t="t"/>
              <a:pathLst>
                <a:path extrusionOk="0" h="14629" w="14384">
                  <a:moveTo>
                    <a:pt x="10356" y="1"/>
                  </a:moveTo>
                  <a:cubicBezTo>
                    <a:pt x="5460" y="4152"/>
                    <a:pt x="1757" y="9989"/>
                    <a:pt x="1" y="13059"/>
                  </a:cubicBezTo>
                  <a:cubicBezTo>
                    <a:pt x="1426" y="14084"/>
                    <a:pt x="3144" y="14629"/>
                    <a:pt x="4885" y="14629"/>
                  </a:cubicBezTo>
                  <a:cubicBezTo>
                    <a:pt x="6367" y="14629"/>
                    <a:pt x="7869" y="14232"/>
                    <a:pt x="9230" y="13400"/>
                  </a:cubicBezTo>
                  <a:cubicBezTo>
                    <a:pt x="13151" y="10997"/>
                    <a:pt x="14383" y="5852"/>
                    <a:pt x="11980" y="1931"/>
                  </a:cubicBezTo>
                  <a:cubicBezTo>
                    <a:pt x="11531" y="1198"/>
                    <a:pt x="10981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4418700" y="2981575"/>
              <a:ext cx="370950" cy="377050"/>
            </a:xfrm>
            <a:custGeom>
              <a:rect b="b" l="l" r="r" t="t"/>
              <a:pathLst>
                <a:path extrusionOk="0" h="15082" w="14838">
                  <a:moveTo>
                    <a:pt x="10701" y="0"/>
                  </a:moveTo>
                  <a:cubicBezTo>
                    <a:pt x="10630" y="62"/>
                    <a:pt x="10560" y="118"/>
                    <a:pt x="10494" y="179"/>
                  </a:cubicBezTo>
                  <a:cubicBezTo>
                    <a:pt x="11119" y="729"/>
                    <a:pt x="11669" y="1376"/>
                    <a:pt x="12118" y="2109"/>
                  </a:cubicBezTo>
                  <a:cubicBezTo>
                    <a:pt x="14521" y="6030"/>
                    <a:pt x="13289" y="11175"/>
                    <a:pt x="9368" y="13578"/>
                  </a:cubicBezTo>
                  <a:cubicBezTo>
                    <a:pt x="8007" y="14410"/>
                    <a:pt x="6505" y="14807"/>
                    <a:pt x="5023" y="14807"/>
                  </a:cubicBezTo>
                  <a:cubicBezTo>
                    <a:pt x="3282" y="14807"/>
                    <a:pt x="1564" y="14262"/>
                    <a:pt x="139" y="13237"/>
                  </a:cubicBezTo>
                  <a:cubicBezTo>
                    <a:pt x="88" y="13324"/>
                    <a:pt x="47" y="13401"/>
                    <a:pt x="1" y="13482"/>
                  </a:cubicBezTo>
                  <a:cubicBezTo>
                    <a:pt x="1468" y="14526"/>
                    <a:pt x="3230" y="15082"/>
                    <a:pt x="5017" y="15082"/>
                  </a:cubicBezTo>
                  <a:cubicBezTo>
                    <a:pt x="6551" y="15082"/>
                    <a:pt x="8104" y="14674"/>
                    <a:pt x="9510" y="13813"/>
                  </a:cubicBezTo>
                  <a:cubicBezTo>
                    <a:pt x="13564" y="11328"/>
                    <a:pt x="14838" y="6025"/>
                    <a:pt x="12352" y="1966"/>
                  </a:cubicBezTo>
                  <a:cubicBezTo>
                    <a:pt x="11888" y="1213"/>
                    <a:pt x="11328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794975" y="2529775"/>
              <a:ext cx="658450" cy="577050"/>
            </a:xfrm>
            <a:custGeom>
              <a:rect b="b" l="l" r="r" t="t"/>
              <a:pathLst>
                <a:path extrusionOk="0" h="23082" w="26338">
                  <a:moveTo>
                    <a:pt x="13156" y="0"/>
                  </a:moveTo>
                  <a:cubicBezTo>
                    <a:pt x="11101" y="0"/>
                    <a:pt x="9020" y="550"/>
                    <a:pt x="7141" y="1703"/>
                  </a:cubicBezTo>
                  <a:cubicBezTo>
                    <a:pt x="1707" y="5034"/>
                    <a:pt x="1" y="12139"/>
                    <a:pt x="3327" y="17574"/>
                  </a:cubicBezTo>
                  <a:cubicBezTo>
                    <a:pt x="5505" y="21124"/>
                    <a:pt x="9297" y="23082"/>
                    <a:pt x="13180" y="23082"/>
                  </a:cubicBezTo>
                  <a:cubicBezTo>
                    <a:pt x="15235" y="23082"/>
                    <a:pt x="17316" y="22534"/>
                    <a:pt x="19197" y="21383"/>
                  </a:cubicBezTo>
                  <a:cubicBezTo>
                    <a:pt x="24631" y="18052"/>
                    <a:pt x="26338" y="10947"/>
                    <a:pt x="23007" y="5513"/>
                  </a:cubicBezTo>
                  <a:cubicBezTo>
                    <a:pt x="20829" y="1960"/>
                    <a:pt x="17038" y="0"/>
                    <a:pt x="131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4872775" y="2666825"/>
              <a:ext cx="31850" cy="43950"/>
            </a:xfrm>
            <a:custGeom>
              <a:rect b="b" l="l" r="r" t="t"/>
              <a:pathLst>
                <a:path extrusionOk="0" h="1758" w="1274">
                  <a:moveTo>
                    <a:pt x="963" y="1"/>
                  </a:moveTo>
                  <a:cubicBezTo>
                    <a:pt x="875" y="1"/>
                    <a:pt x="788" y="41"/>
                    <a:pt x="734" y="118"/>
                  </a:cubicBezTo>
                  <a:cubicBezTo>
                    <a:pt x="434" y="560"/>
                    <a:pt x="204" y="988"/>
                    <a:pt x="56" y="1391"/>
                  </a:cubicBezTo>
                  <a:cubicBezTo>
                    <a:pt x="1" y="1533"/>
                    <a:pt x="72" y="1691"/>
                    <a:pt x="215" y="1742"/>
                  </a:cubicBezTo>
                  <a:cubicBezTo>
                    <a:pt x="245" y="1752"/>
                    <a:pt x="281" y="1758"/>
                    <a:pt x="311" y="1758"/>
                  </a:cubicBezTo>
                  <a:cubicBezTo>
                    <a:pt x="423" y="1758"/>
                    <a:pt x="525" y="1691"/>
                    <a:pt x="566" y="1584"/>
                  </a:cubicBezTo>
                  <a:cubicBezTo>
                    <a:pt x="704" y="1223"/>
                    <a:pt x="912" y="830"/>
                    <a:pt x="1187" y="428"/>
                  </a:cubicBezTo>
                  <a:cubicBezTo>
                    <a:pt x="1273" y="301"/>
                    <a:pt x="1243" y="132"/>
                    <a:pt x="1116" y="47"/>
                  </a:cubicBezTo>
                  <a:cubicBezTo>
                    <a:pt x="1070" y="16"/>
                    <a:pt x="1016" y="1"/>
                    <a:pt x="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4913650" y="2620500"/>
              <a:ext cx="31350" cy="29775"/>
            </a:xfrm>
            <a:custGeom>
              <a:rect b="b" l="l" r="r" t="t"/>
              <a:pathLst>
                <a:path extrusionOk="0" h="1191" w="1254">
                  <a:moveTo>
                    <a:pt x="952" y="0"/>
                  </a:moveTo>
                  <a:cubicBezTo>
                    <a:pt x="887" y="0"/>
                    <a:pt x="821" y="23"/>
                    <a:pt x="769" y="71"/>
                  </a:cubicBezTo>
                  <a:cubicBezTo>
                    <a:pt x="759" y="81"/>
                    <a:pt x="479" y="325"/>
                    <a:pt x="102" y="727"/>
                  </a:cubicBezTo>
                  <a:cubicBezTo>
                    <a:pt x="0" y="840"/>
                    <a:pt x="5" y="1013"/>
                    <a:pt x="118" y="1115"/>
                  </a:cubicBezTo>
                  <a:cubicBezTo>
                    <a:pt x="169" y="1166"/>
                    <a:pt x="235" y="1191"/>
                    <a:pt x="301" y="1191"/>
                  </a:cubicBezTo>
                  <a:cubicBezTo>
                    <a:pt x="377" y="1191"/>
                    <a:pt x="449" y="1160"/>
                    <a:pt x="505" y="1099"/>
                  </a:cubicBezTo>
                  <a:cubicBezTo>
                    <a:pt x="856" y="723"/>
                    <a:pt x="1126" y="478"/>
                    <a:pt x="1131" y="478"/>
                  </a:cubicBezTo>
                  <a:cubicBezTo>
                    <a:pt x="1243" y="377"/>
                    <a:pt x="1253" y="203"/>
                    <a:pt x="1157" y="91"/>
                  </a:cubicBezTo>
                  <a:cubicBezTo>
                    <a:pt x="1102" y="31"/>
                    <a:pt x="1027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4878375" y="2602975"/>
              <a:ext cx="491500" cy="430750"/>
            </a:xfrm>
            <a:custGeom>
              <a:rect b="b" l="l" r="r" t="t"/>
              <a:pathLst>
                <a:path extrusionOk="0" h="17230" w="19660">
                  <a:moveTo>
                    <a:pt x="9824" y="0"/>
                  </a:moveTo>
                  <a:cubicBezTo>
                    <a:pt x="8290" y="0"/>
                    <a:pt x="6736" y="410"/>
                    <a:pt x="5333" y="1271"/>
                  </a:cubicBezTo>
                  <a:cubicBezTo>
                    <a:pt x="1274" y="3756"/>
                    <a:pt x="1" y="9058"/>
                    <a:pt x="2486" y="13113"/>
                  </a:cubicBezTo>
                  <a:cubicBezTo>
                    <a:pt x="4111" y="15767"/>
                    <a:pt x="6941" y="17230"/>
                    <a:pt x="9840" y="17230"/>
                  </a:cubicBezTo>
                  <a:cubicBezTo>
                    <a:pt x="11374" y="17230"/>
                    <a:pt x="12928" y="16820"/>
                    <a:pt x="14333" y="15960"/>
                  </a:cubicBezTo>
                  <a:cubicBezTo>
                    <a:pt x="18387" y="13474"/>
                    <a:pt x="19660" y="8172"/>
                    <a:pt x="17175" y="4113"/>
                  </a:cubicBezTo>
                  <a:cubicBezTo>
                    <a:pt x="15550" y="1462"/>
                    <a:pt x="12721" y="0"/>
                    <a:pt x="9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4870725" y="2596025"/>
              <a:ext cx="483400" cy="444525"/>
            </a:xfrm>
            <a:custGeom>
              <a:rect b="b" l="l" r="r" t="t"/>
              <a:pathLst>
                <a:path extrusionOk="0" h="17781" w="19336">
                  <a:moveTo>
                    <a:pt x="10121" y="550"/>
                  </a:moveTo>
                  <a:cubicBezTo>
                    <a:pt x="10779" y="550"/>
                    <a:pt x="11435" y="627"/>
                    <a:pt x="12086" y="780"/>
                  </a:cubicBezTo>
                  <a:cubicBezTo>
                    <a:pt x="14251" y="1304"/>
                    <a:pt x="16085" y="2634"/>
                    <a:pt x="17251" y="4534"/>
                  </a:cubicBezTo>
                  <a:cubicBezTo>
                    <a:pt x="18412" y="6433"/>
                    <a:pt x="18769" y="8674"/>
                    <a:pt x="18250" y="10839"/>
                  </a:cubicBezTo>
                  <a:cubicBezTo>
                    <a:pt x="17725" y="13008"/>
                    <a:pt x="16395" y="14842"/>
                    <a:pt x="14496" y="16003"/>
                  </a:cubicBezTo>
                  <a:cubicBezTo>
                    <a:pt x="13168" y="16818"/>
                    <a:pt x="11674" y="17236"/>
                    <a:pt x="10155" y="17236"/>
                  </a:cubicBezTo>
                  <a:cubicBezTo>
                    <a:pt x="9501" y="17236"/>
                    <a:pt x="8842" y="17158"/>
                    <a:pt x="8191" y="17002"/>
                  </a:cubicBezTo>
                  <a:cubicBezTo>
                    <a:pt x="6026" y="16482"/>
                    <a:pt x="4188" y="15147"/>
                    <a:pt x="3026" y="13253"/>
                  </a:cubicBezTo>
                  <a:cubicBezTo>
                    <a:pt x="622" y="9327"/>
                    <a:pt x="1860" y="4182"/>
                    <a:pt x="5782" y="1779"/>
                  </a:cubicBezTo>
                  <a:cubicBezTo>
                    <a:pt x="7111" y="968"/>
                    <a:pt x="8603" y="550"/>
                    <a:pt x="10121" y="550"/>
                  </a:cubicBezTo>
                  <a:close/>
                  <a:moveTo>
                    <a:pt x="10118" y="0"/>
                  </a:moveTo>
                  <a:cubicBezTo>
                    <a:pt x="8499" y="0"/>
                    <a:pt x="6910" y="446"/>
                    <a:pt x="5497" y="1314"/>
                  </a:cubicBezTo>
                  <a:cubicBezTo>
                    <a:pt x="1315" y="3876"/>
                    <a:pt x="1" y="9357"/>
                    <a:pt x="2558" y="13538"/>
                  </a:cubicBezTo>
                  <a:cubicBezTo>
                    <a:pt x="3800" y="15561"/>
                    <a:pt x="5756" y="16981"/>
                    <a:pt x="8064" y="17536"/>
                  </a:cubicBezTo>
                  <a:cubicBezTo>
                    <a:pt x="8756" y="17700"/>
                    <a:pt x="9458" y="17780"/>
                    <a:pt x="10151" y="17780"/>
                  </a:cubicBezTo>
                  <a:cubicBezTo>
                    <a:pt x="11771" y="17780"/>
                    <a:pt x="13365" y="17338"/>
                    <a:pt x="14782" y="16471"/>
                  </a:cubicBezTo>
                  <a:cubicBezTo>
                    <a:pt x="16804" y="15229"/>
                    <a:pt x="18224" y="13274"/>
                    <a:pt x="18779" y="10966"/>
                  </a:cubicBezTo>
                  <a:cubicBezTo>
                    <a:pt x="19335" y="8659"/>
                    <a:pt x="18957" y="6276"/>
                    <a:pt x="17715" y="4248"/>
                  </a:cubicBezTo>
                  <a:cubicBezTo>
                    <a:pt x="16477" y="2226"/>
                    <a:pt x="14521" y="806"/>
                    <a:pt x="12215" y="251"/>
                  </a:cubicBezTo>
                  <a:cubicBezTo>
                    <a:pt x="11518" y="83"/>
                    <a:pt x="10815" y="0"/>
                    <a:pt x="1011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5002375" y="2661100"/>
              <a:ext cx="337600" cy="365825"/>
            </a:xfrm>
            <a:custGeom>
              <a:rect b="b" l="l" r="r" t="t"/>
              <a:pathLst>
                <a:path extrusionOk="0" h="14633" w="13504">
                  <a:moveTo>
                    <a:pt x="10356" y="1"/>
                  </a:moveTo>
                  <a:cubicBezTo>
                    <a:pt x="5461" y="4151"/>
                    <a:pt x="1754" y="9993"/>
                    <a:pt x="1" y="13064"/>
                  </a:cubicBezTo>
                  <a:cubicBezTo>
                    <a:pt x="868" y="13685"/>
                    <a:pt x="1855" y="14143"/>
                    <a:pt x="2925" y="14399"/>
                  </a:cubicBezTo>
                  <a:cubicBezTo>
                    <a:pt x="3576" y="14556"/>
                    <a:pt x="4234" y="14632"/>
                    <a:pt x="4885" y="14632"/>
                  </a:cubicBezTo>
                  <a:cubicBezTo>
                    <a:pt x="6409" y="14632"/>
                    <a:pt x="7901" y="14215"/>
                    <a:pt x="9230" y="13400"/>
                  </a:cubicBezTo>
                  <a:cubicBezTo>
                    <a:pt x="11129" y="12239"/>
                    <a:pt x="12459" y="10405"/>
                    <a:pt x="12984" y="8236"/>
                  </a:cubicBezTo>
                  <a:cubicBezTo>
                    <a:pt x="13503" y="6071"/>
                    <a:pt x="13146" y="3830"/>
                    <a:pt x="11985" y="1931"/>
                  </a:cubicBezTo>
                  <a:cubicBezTo>
                    <a:pt x="11533" y="1197"/>
                    <a:pt x="10987" y="551"/>
                    <a:pt x="10356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4998975" y="2656650"/>
              <a:ext cx="370900" cy="377025"/>
            </a:xfrm>
            <a:custGeom>
              <a:rect b="b" l="l" r="r" t="t"/>
              <a:pathLst>
                <a:path extrusionOk="0" h="15081" w="14836">
                  <a:moveTo>
                    <a:pt x="10701" y="0"/>
                  </a:moveTo>
                  <a:cubicBezTo>
                    <a:pt x="10630" y="61"/>
                    <a:pt x="10562" y="118"/>
                    <a:pt x="10492" y="179"/>
                  </a:cubicBezTo>
                  <a:cubicBezTo>
                    <a:pt x="11123" y="729"/>
                    <a:pt x="11669" y="1375"/>
                    <a:pt x="12121" y="2109"/>
                  </a:cubicBezTo>
                  <a:cubicBezTo>
                    <a:pt x="13282" y="4008"/>
                    <a:pt x="13639" y="6249"/>
                    <a:pt x="13120" y="8414"/>
                  </a:cubicBezTo>
                  <a:cubicBezTo>
                    <a:pt x="12595" y="10583"/>
                    <a:pt x="11265" y="12417"/>
                    <a:pt x="9366" y="13578"/>
                  </a:cubicBezTo>
                  <a:cubicBezTo>
                    <a:pt x="8037" y="14393"/>
                    <a:pt x="6545" y="14810"/>
                    <a:pt x="5021" y="14810"/>
                  </a:cubicBezTo>
                  <a:cubicBezTo>
                    <a:pt x="4370" y="14810"/>
                    <a:pt x="3712" y="14734"/>
                    <a:pt x="3061" y="14577"/>
                  </a:cubicBezTo>
                  <a:cubicBezTo>
                    <a:pt x="1991" y="14321"/>
                    <a:pt x="1004" y="13863"/>
                    <a:pt x="137" y="13242"/>
                  </a:cubicBezTo>
                  <a:cubicBezTo>
                    <a:pt x="87" y="13324"/>
                    <a:pt x="45" y="13400"/>
                    <a:pt x="0" y="13482"/>
                  </a:cubicBezTo>
                  <a:cubicBezTo>
                    <a:pt x="1467" y="14525"/>
                    <a:pt x="3228" y="15080"/>
                    <a:pt x="5017" y="15080"/>
                  </a:cubicBezTo>
                  <a:cubicBezTo>
                    <a:pt x="6549" y="15080"/>
                    <a:pt x="8103" y="14673"/>
                    <a:pt x="9509" y="13813"/>
                  </a:cubicBezTo>
                  <a:cubicBezTo>
                    <a:pt x="13563" y="11327"/>
                    <a:pt x="14836" y="6025"/>
                    <a:pt x="12351" y="1966"/>
                  </a:cubicBezTo>
                  <a:cubicBezTo>
                    <a:pt x="11892" y="1212"/>
                    <a:pt x="11333" y="555"/>
                    <a:pt x="1070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5375200" y="2204825"/>
              <a:ext cx="658450" cy="577075"/>
            </a:xfrm>
            <a:custGeom>
              <a:rect b="b" l="l" r="r" t="t"/>
              <a:pathLst>
                <a:path extrusionOk="0" h="23083" w="26338">
                  <a:moveTo>
                    <a:pt x="13160" y="1"/>
                  </a:moveTo>
                  <a:cubicBezTo>
                    <a:pt x="11105" y="1"/>
                    <a:pt x="9023" y="550"/>
                    <a:pt x="7142" y="1703"/>
                  </a:cubicBezTo>
                  <a:cubicBezTo>
                    <a:pt x="1707" y="5034"/>
                    <a:pt x="1" y="12140"/>
                    <a:pt x="3332" y="17568"/>
                  </a:cubicBezTo>
                  <a:cubicBezTo>
                    <a:pt x="5510" y="21123"/>
                    <a:pt x="9301" y="23082"/>
                    <a:pt x="13184" y="23082"/>
                  </a:cubicBezTo>
                  <a:cubicBezTo>
                    <a:pt x="15238" y="23082"/>
                    <a:pt x="17317" y="22534"/>
                    <a:pt x="19197" y="21383"/>
                  </a:cubicBezTo>
                  <a:cubicBezTo>
                    <a:pt x="24631" y="18052"/>
                    <a:pt x="26338" y="10948"/>
                    <a:pt x="23007" y="5513"/>
                  </a:cubicBezTo>
                  <a:cubicBezTo>
                    <a:pt x="20832" y="1960"/>
                    <a:pt x="17043" y="1"/>
                    <a:pt x="1316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5461175" y="2332975"/>
              <a:ext cx="31700" cy="44075"/>
            </a:xfrm>
            <a:custGeom>
              <a:rect b="b" l="l" r="r" t="t"/>
              <a:pathLst>
                <a:path extrusionOk="0" h="1763" w="1268">
                  <a:moveTo>
                    <a:pt x="959" y="1"/>
                  </a:moveTo>
                  <a:cubicBezTo>
                    <a:pt x="873" y="1"/>
                    <a:pt x="788" y="41"/>
                    <a:pt x="734" y="117"/>
                  </a:cubicBezTo>
                  <a:cubicBezTo>
                    <a:pt x="433" y="560"/>
                    <a:pt x="203" y="988"/>
                    <a:pt x="50" y="1391"/>
                  </a:cubicBezTo>
                  <a:cubicBezTo>
                    <a:pt x="0" y="1533"/>
                    <a:pt x="71" y="1691"/>
                    <a:pt x="209" y="1742"/>
                  </a:cubicBezTo>
                  <a:cubicBezTo>
                    <a:pt x="245" y="1752"/>
                    <a:pt x="275" y="1763"/>
                    <a:pt x="306" y="1763"/>
                  </a:cubicBezTo>
                  <a:cubicBezTo>
                    <a:pt x="417" y="1763"/>
                    <a:pt x="525" y="1691"/>
                    <a:pt x="565" y="1584"/>
                  </a:cubicBezTo>
                  <a:cubicBezTo>
                    <a:pt x="698" y="1222"/>
                    <a:pt x="906" y="835"/>
                    <a:pt x="1187" y="428"/>
                  </a:cubicBezTo>
                  <a:cubicBezTo>
                    <a:pt x="1268" y="301"/>
                    <a:pt x="1237" y="132"/>
                    <a:pt x="1110" y="46"/>
                  </a:cubicBezTo>
                  <a:cubicBezTo>
                    <a:pt x="1064" y="16"/>
                    <a:pt x="1011" y="1"/>
                    <a:pt x="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501900" y="2286650"/>
              <a:ext cx="31475" cy="29775"/>
            </a:xfrm>
            <a:custGeom>
              <a:rect b="b" l="l" r="r" t="t"/>
              <a:pathLst>
                <a:path extrusionOk="0" h="1191" w="1259">
                  <a:moveTo>
                    <a:pt x="954" y="1"/>
                  </a:moveTo>
                  <a:cubicBezTo>
                    <a:pt x="890" y="1"/>
                    <a:pt x="826" y="24"/>
                    <a:pt x="774" y="71"/>
                  </a:cubicBezTo>
                  <a:cubicBezTo>
                    <a:pt x="760" y="81"/>
                    <a:pt x="480" y="330"/>
                    <a:pt x="108" y="732"/>
                  </a:cubicBezTo>
                  <a:cubicBezTo>
                    <a:pt x="1" y="840"/>
                    <a:pt x="10" y="1013"/>
                    <a:pt x="118" y="1115"/>
                  </a:cubicBezTo>
                  <a:cubicBezTo>
                    <a:pt x="174" y="1166"/>
                    <a:pt x="240" y="1190"/>
                    <a:pt x="306" y="1190"/>
                  </a:cubicBezTo>
                  <a:cubicBezTo>
                    <a:pt x="377" y="1190"/>
                    <a:pt x="454" y="1160"/>
                    <a:pt x="505" y="1105"/>
                  </a:cubicBezTo>
                  <a:cubicBezTo>
                    <a:pt x="861" y="722"/>
                    <a:pt x="1131" y="483"/>
                    <a:pt x="1131" y="478"/>
                  </a:cubicBezTo>
                  <a:cubicBezTo>
                    <a:pt x="1249" y="381"/>
                    <a:pt x="1258" y="208"/>
                    <a:pt x="1157" y="96"/>
                  </a:cubicBezTo>
                  <a:cubicBezTo>
                    <a:pt x="1105" y="33"/>
                    <a:pt x="1030" y="1"/>
                    <a:pt x="9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5458600" y="2278025"/>
              <a:ext cx="491650" cy="430750"/>
            </a:xfrm>
            <a:custGeom>
              <a:rect b="b" l="l" r="r" t="t"/>
              <a:pathLst>
                <a:path extrusionOk="0" h="17230" w="19666">
                  <a:moveTo>
                    <a:pt x="9826" y="1"/>
                  </a:moveTo>
                  <a:cubicBezTo>
                    <a:pt x="8291" y="1"/>
                    <a:pt x="6738" y="411"/>
                    <a:pt x="5334" y="1271"/>
                  </a:cubicBezTo>
                  <a:cubicBezTo>
                    <a:pt x="1274" y="3757"/>
                    <a:pt x="1" y="9059"/>
                    <a:pt x="2487" y="13112"/>
                  </a:cubicBezTo>
                  <a:cubicBezTo>
                    <a:pt x="4112" y="15767"/>
                    <a:pt x="6943" y="17230"/>
                    <a:pt x="9842" y="17230"/>
                  </a:cubicBezTo>
                  <a:cubicBezTo>
                    <a:pt x="11376" y="17230"/>
                    <a:pt x="12930" y="16820"/>
                    <a:pt x="14333" y="15959"/>
                  </a:cubicBezTo>
                  <a:cubicBezTo>
                    <a:pt x="18392" y="13474"/>
                    <a:pt x="19666" y="8173"/>
                    <a:pt x="17181" y="4113"/>
                  </a:cubicBezTo>
                  <a:cubicBezTo>
                    <a:pt x="15555" y="1463"/>
                    <a:pt x="12725" y="1"/>
                    <a:pt x="98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5450950" y="2271075"/>
              <a:ext cx="506950" cy="444425"/>
            </a:xfrm>
            <a:custGeom>
              <a:rect b="b" l="l" r="r" t="t"/>
              <a:pathLst>
                <a:path extrusionOk="0" h="17777" w="20278">
                  <a:moveTo>
                    <a:pt x="10122" y="546"/>
                  </a:moveTo>
                  <a:cubicBezTo>
                    <a:pt x="10778" y="546"/>
                    <a:pt x="11436" y="628"/>
                    <a:pt x="12088" y="781"/>
                  </a:cubicBezTo>
                  <a:cubicBezTo>
                    <a:pt x="14252" y="1300"/>
                    <a:pt x="16086" y="2634"/>
                    <a:pt x="17252" y="4533"/>
                  </a:cubicBezTo>
                  <a:cubicBezTo>
                    <a:pt x="19656" y="8456"/>
                    <a:pt x="18418" y="13599"/>
                    <a:pt x="14497" y="16004"/>
                  </a:cubicBezTo>
                  <a:cubicBezTo>
                    <a:pt x="13141" y="16835"/>
                    <a:pt x="11638" y="17231"/>
                    <a:pt x="10154" y="17231"/>
                  </a:cubicBezTo>
                  <a:cubicBezTo>
                    <a:pt x="7345" y="17231"/>
                    <a:pt x="4599" y="15814"/>
                    <a:pt x="3026" y="13249"/>
                  </a:cubicBezTo>
                  <a:cubicBezTo>
                    <a:pt x="623" y="9326"/>
                    <a:pt x="1860" y="4182"/>
                    <a:pt x="5783" y="1778"/>
                  </a:cubicBezTo>
                  <a:cubicBezTo>
                    <a:pt x="7111" y="969"/>
                    <a:pt x="8604" y="546"/>
                    <a:pt x="10122" y="546"/>
                  </a:cubicBezTo>
                  <a:close/>
                  <a:moveTo>
                    <a:pt x="10121" y="0"/>
                  </a:moveTo>
                  <a:cubicBezTo>
                    <a:pt x="8503" y="0"/>
                    <a:pt x="6910" y="446"/>
                    <a:pt x="5497" y="1315"/>
                  </a:cubicBezTo>
                  <a:cubicBezTo>
                    <a:pt x="1321" y="3877"/>
                    <a:pt x="1" y="9357"/>
                    <a:pt x="2563" y="13533"/>
                  </a:cubicBezTo>
                  <a:cubicBezTo>
                    <a:pt x="4239" y="16268"/>
                    <a:pt x="7163" y="17776"/>
                    <a:pt x="10153" y="17776"/>
                  </a:cubicBezTo>
                  <a:cubicBezTo>
                    <a:pt x="11736" y="17776"/>
                    <a:pt x="13336" y="17353"/>
                    <a:pt x="14782" y="16472"/>
                  </a:cubicBezTo>
                  <a:cubicBezTo>
                    <a:pt x="18963" y="13910"/>
                    <a:pt x="20277" y="8425"/>
                    <a:pt x="17715" y="4248"/>
                  </a:cubicBezTo>
                  <a:cubicBezTo>
                    <a:pt x="16478" y="2227"/>
                    <a:pt x="14523" y="805"/>
                    <a:pt x="12215" y="250"/>
                  </a:cubicBezTo>
                  <a:cubicBezTo>
                    <a:pt x="11520" y="83"/>
                    <a:pt x="10818" y="0"/>
                    <a:pt x="1012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5582650" y="2336150"/>
              <a:ext cx="359725" cy="365725"/>
            </a:xfrm>
            <a:custGeom>
              <a:rect b="b" l="l" r="r" t="t"/>
              <a:pathLst>
                <a:path extrusionOk="0" h="14629" w="14389">
                  <a:moveTo>
                    <a:pt x="10355" y="0"/>
                  </a:moveTo>
                  <a:cubicBezTo>
                    <a:pt x="5465" y="4151"/>
                    <a:pt x="1757" y="9983"/>
                    <a:pt x="0" y="13060"/>
                  </a:cubicBezTo>
                  <a:cubicBezTo>
                    <a:pt x="1431" y="14083"/>
                    <a:pt x="3148" y="14628"/>
                    <a:pt x="4885" y="14628"/>
                  </a:cubicBezTo>
                  <a:cubicBezTo>
                    <a:pt x="6371" y="14628"/>
                    <a:pt x="7873" y="14231"/>
                    <a:pt x="9229" y="13401"/>
                  </a:cubicBezTo>
                  <a:cubicBezTo>
                    <a:pt x="13150" y="10996"/>
                    <a:pt x="14388" y="5853"/>
                    <a:pt x="11984" y="1930"/>
                  </a:cubicBezTo>
                  <a:cubicBezTo>
                    <a:pt x="11536" y="1197"/>
                    <a:pt x="10985" y="550"/>
                    <a:pt x="10355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5579175" y="2331675"/>
              <a:ext cx="371075" cy="377075"/>
            </a:xfrm>
            <a:custGeom>
              <a:rect b="b" l="l" r="r" t="t"/>
              <a:pathLst>
                <a:path extrusionOk="0" h="15083" w="14843">
                  <a:moveTo>
                    <a:pt x="10702" y="1"/>
                  </a:moveTo>
                  <a:cubicBezTo>
                    <a:pt x="10635" y="62"/>
                    <a:pt x="10565" y="118"/>
                    <a:pt x="10494" y="179"/>
                  </a:cubicBezTo>
                  <a:cubicBezTo>
                    <a:pt x="11124" y="729"/>
                    <a:pt x="11675" y="1376"/>
                    <a:pt x="12123" y="2109"/>
                  </a:cubicBezTo>
                  <a:cubicBezTo>
                    <a:pt x="14527" y="6032"/>
                    <a:pt x="13289" y="11175"/>
                    <a:pt x="9368" y="13580"/>
                  </a:cubicBezTo>
                  <a:cubicBezTo>
                    <a:pt x="8012" y="14410"/>
                    <a:pt x="6510" y="14807"/>
                    <a:pt x="5024" y="14807"/>
                  </a:cubicBezTo>
                  <a:cubicBezTo>
                    <a:pt x="3287" y="14807"/>
                    <a:pt x="1570" y="14262"/>
                    <a:pt x="139" y="13239"/>
                  </a:cubicBezTo>
                  <a:cubicBezTo>
                    <a:pt x="93" y="13319"/>
                    <a:pt x="47" y="13401"/>
                    <a:pt x="1" y="13477"/>
                  </a:cubicBezTo>
                  <a:cubicBezTo>
                    <a:pt x="1473" y="14527"/>
                    <a:pt x="3235" y="15082"/>
                    <a:pt x="5018" y="15082"/>
                  </a:cubicBezTo>
                  <a:cubicBezTo>
                    <a:pt x="6556" y="15082"/>
                    <a:pt x="8104" y="14675"/>
                    <a:pt x="9510" y="13813"/>
                  </a:cubicBezTo>
                  <a:cubicBezTo>
                    <a:pt x="13569" y="11328"/>
                    <a:pt x="14843" y="6027"/>
                    <a:pt x="12358" y="1967"/>
                  </a:cubicBezTo>
                  <a:cubicBezTo>
                    <a:pt x="11893" y="1213"/>
                    <a:pt x="11333" y="557"/>
                    <a:pt x="1070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312225" y="1453100"/>
              <a:ext cx="876050" cy="859900"/>
            </a:xfrm>
            <a:custGeom>
              <a:rect b="b" l="l" r="r" t="t"/>
              <a:pathLst>
                <a:path extrusionOk="0" h="34396" w="35042">
                  <a:moveTo>
                    <a:pt x="16196" y="1"/>
                  </a:moveTo>
                  <a:cubicBezTo>
                    <a:pt x="11236" y="1"/>
                    <a:pt x="5598" y="708"/>
                    <a:pt x="1" y="1784"/>
                  </a:cubicBezTo>
                  <a:lnTo>
                    <a:pt x="19987" y="34396"/>
                  </a:lnTo>
                  <a:cubicBezTo>
                    <a:pt x="28416" y="23568"/>
                    <a:pt x="35041" y="11552"/>
                    <a:pt x="31115" y="5146"/>
                  </a:cubicBezTo>
                  <a:cubicBezTo>
                    <a:pt x="28822" y="1402"/>
                    <a:pt x="23181" y="1"/>
                    <a:pt x="16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491650" y="1509925"/>
              <a:ext cx="506375" cy="55525"/>
            </a:xfrm>
            <a:custGeom>
              <a:rect b="b" l="l" r="r" t="t"/>
              <a:pathLst>
                <a:path extrusionOk="0" h="2221" w="20255">
                  <a:moveTo>
                    <a:pt x="7891" y="0"/>
                  </a:moveTo>
                  <a:cubicBezTo>
                    <a:pt x="4919" y="0"/>
                    <a:pt x="2215" y="219"/>
                    <a:pt x="260" y="438"/>
                  </a:cubicBezTo>
                  <a:cubicBezTo>
                    <a:pt x="107" y="454"/>
                    <a:pt x="0" y="586"/>
                    <a:pt x="15" y="739"/>
                  </a:cubicBezTo>
                  <a:cubicBezTo>
                    <a:pt x="35" y="877"/>
                    <a:pt x="152" y="980"/>
                    <a:pt x="293" y="980"/>
                  </a:cubicBezTo>
                  <a:cubicBezTo>
                    <a:pt x="302" y="980"/>
                    <a:pt x="311" y="979"/>
                    <a:pt x="321" y="978"/>
                  </a:cubicBezTo>
                  <a:cubicBezTo>
                    <a:pt x="2258" y="764"/>
                    <a:pt x="4938" y="547"/>
                    <a:pt x="7879" y="547"/>
                  </a:cubicBezTo>
                  <a:cubicBezTo>
                    <a:pt x="11788" y="547"/>
                    <a:pt x="16160" y="930"/>
                    <a:pt x="19864" y="2205"/>
                  </a:cubicBezTo>
                  <a:cubicBezTo>
                    <a:pt x="19888" y="2215"/>
                    <a:pt x="19919" y="2220"/>
                    <a:pt x="19949" y="2220"/>
                  </a:cubicBezTo>
                  <a:cubicBezTo>
                    <a:pt x="20062" y="2220"/>
                    <a:pt x="20169" y="2149"/>
                    <a:pt x="20210" y="2032"/>
                  </a:cubicBezTo>
                  <a:cubicBezTo>
                    <a:pt x="20255" y="1890"/>
                    <a:pt x="20184" y="1737"/>
                    <a:pt x="20041" y="1686"/>
                  </a:cubicBezTo>
                  <a:cubicBezTo>
                    <a:pt x="16278" y="389"/>
                    <a:pt x="11847" y="0"/>
                    <a:pt x="78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6391175" y="1527025"/>
              <a:ext cx="64825" cy="21750"/>
            </a:xfrm>
            <a:custGeom>
              <a:rect b="b" l="l" r="r" t="t"/>
              <a:pathLst>
                <a:path extrusionOk="0" h="870" w="2593">
                  <a:moveTo>
                    <a:pt x="2296" y="1"/>
                  </a:moveTo>
                  <a:cubicBezTo>
                    <a:pt x="2284" y="1"/>
                    <a:pt x="2273" y="2"/>
                    <a:pt x="2262" y="3"/>
                  </a:cubicBezTo>
                  <a:cubicBezTo>
                    <a:pt x="1009" y="182"/>
                    <a:pt x="255" y="325"/>
                    <a:pt x="245" y="325"/>
                  </a:cubicBezTo>
                  <a:cubicBezTo>
                    <a:pt x="97" y="355"/>
                    <a:pt x="0" y="497"/>
                    <a:pt x="26" y="645"/>
                  </a:cubicBezTo>
                  <a:cubicBezTo>
                    <a:pt x="52" y="778"/>
                    <a:pt x="169" y="870"/>
                    <a:pt x="296" y="870"/>
                  </a:cubicBezTo>
                  <a:cubicBezTo>
                    <a:pt x="311" y="870"/>
                    <a:pt x="332" y="864"/>
                    <a:pt x="346" y="864"/>
                  </a:cubicBezTo>
                  <a:cubicBezTo>
                    <a:pt x="357" y="859"/>
                    <a:pt x="1100" y="722"/>
                    <a:pt x="2339" y="548"/>
                  </a:cubicBezTo>
                  <a:cubicBezTo>
                    <a:pt x="2485" y="523"/>
                    <a:pt x="2593" y="386"/>
                    <a:pt x="2567" y="238"/>
                  </a:cubicBezTo>
                  <a:cubicBezTo>
                    <a:pt x="2548" y="102"/>
                    <a:pt x="2427" y="1"/>
                    <a:pt x="2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3511225" y="3117950"/>
              <a:ext cx="112600" cy="88650"/>
            </a:xfrm>
            <a:custGeom>
              <a:rect b="b" l="l" r="r" t="t"/>
              <a:pathLst>
                <a:path extrusionOk="0" h="3546" w="4504">
                  <a:moveTo>
                    <a:pt x="4504" y="1"/>
                  </a:moveTo>
                  <a:lnTo>
                    <a:pt x="2162" y="1844"/>
                  </a:lnTo>
                  <a:lnTo>
                    <a:pt x="2162" y="1844"/>
                  </a:lnTo>
                  <a:cubicBezTo>
                    <a:pt x="2288" y="1768"/>
                    <a:pt x="2426" y="1684"/>
                    <a:pt x="2579" y="1590"/>
                  </a:cubicBezTo>
                  <a:cubicBezTo>
                    <a:pt x="4034" y="688"/>
                    <a:pt x="4504" y="1"/>
                    <a:pt x="4504" y="1"/>
                  </a:cubicBezTo>
                  <a:close/>
                  <a:moveTo>
                    <a:pt x="2162" y="1844"/>
                  </a:moveTo>
                  <a:cubicBezTo>
                    <a:pt x="1074" y="2503"/>
                    <a:pt x="855" y="2605"/>
                    <a:pt x="1" y="3546"/>
                  </a:cubicBezTo>
                  <a:lnTo>
                    <a:pt x="2162" y="184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3503600" y="3111075"/>
              <a:ext cx="128000" cy="102250"/>
            </a:xfrm>
            <a:custGeom>
              <a:rect b="b" l="l" r="r" t="t"/>
              <a:pathLst>
                <a:path extrusionOk="0" h="4090" w="5120">
                  <a:moveTo>
                    <a:pt x="4807" y="0"/>
                  </a:moveTo>
                  <a:cubicBezTo>
                    <a:pt x="4719" y="0"/>
                    <a:pt x="4633" y="41"/>
                    <a:pt x="4579" y="117"/>
                  </a:cubicBezTo>
                  <a:cubicBezTo>
                    <a:pt x="4579" y="128"/>
                    <a:pt x="4116" y="779"/>
                    <a:pt x="2736" y="1630"/>
                  </a:cubicBezTo>
                  <a:cubicBezTo>
                    <a:pt x="2496" y="1783"/>
                    <a:pt x="2292" y="1905"/>
                    <a:pt x="2109" y="2012"/>
                  </a:cubicBezTo>
                  <a:cubicBezTo>
                    <a:pt x="1198" y="2568"/>
                    <a:pt x="923" y="2735"/>
                    <a:pt x="103" y="3631"/>
                  </a:cubicBezTo>
                  <a:cubicBezTo>
                    <a:pt x="0" y="3744"/>
                    <a:pt x="11" y="3917"/>
                    <a:pt x="122" y="4019"/>
                  </a:cubicBezTo>
                  <a:cubicBezTo>
                    <a:pt x="174" y="4070"/>
                    <a:pt x="240" y="4090"/>
                    <a:pt x="306" y="4090"/>
                  </a:cubicBezTo>
                  <a:cubicBezTo>
                    <a:pt x="383" y="4090"/>
                    <a:pt x="454" y="4059"/>
                    <a:pt x="510" y="4004"/>
                  </a:cubicBezTo>
                  <a:cubicBezTo>
                    <a:pt x="1274" y="3158"/>
                    <a:pt x="1488" y="3031"/>
                    <a:pt x="2395" y="2481"/>
                  </a:cubicBezTo>
                  <a:cubicBezTo>
                    <a:pt x="2578" y="2373"/>
                    <a:pt x="2781" y="2246"/>
                    <a:pt x="3025" y="2093"/>
                  </a:cubicBezTo>
                  <a:cubicBezTo>
                    <a:pt x="4513" y="1172"/>
                    <a:pt x="5012" y="459"/>
                    <a:pt x="5032" y="429"/>
                  </a:cubicBezTo>
                  <a:cubicBezTo>
                    <a:pt x="5119" y="300"/>
                    <a:pt x="5084" y="133"/>
                    <a:pt x="4962" y="46"/>
                  </a:cubicBezTo>
                  <a:cubicBezTo>
                    <a:pt x="4914" y="15"/>
                    <a:pt x="4860" y="0"/>
                    <a:pt x="480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4576725" y="1240725"/>
              <a:ext cx="438550" cy="829575"/>
            </a:xfrm>
            <a:custGeom>
              <a:rect b="b" l="l" r="r" t="t"/>
              <a:pathLst>
                <a:path extrusionOk="0" h="33183" w="17542">
                  <a:moveTo>
                    <a:pt x="3362" y="1"/>
                  </a:moveTo>
                  <a:cubicBezTo>
                    <a:pt x="3362" y="1"/>
                    <a:pt x="1" y="9577"/>
                    <a:pt x="1324" y="16116"/>
                  </a:cubicBezTo>
                  <a:cubicBezTo>
                    <a:pt x="1101" y="27056"/>
                    <a:pt x="5257" y="33168"/>
                    <a:pt x="5257" y="33168"/>
                  </a:cubicBezTo>
                  <a:cubicBezTo>
                    <a:pt x="5257" y="33168"/>
                    <a:pt x="5513" y="33182"/>
                    <a:pt x="5953" y="33182"/>
                  </a:cubicBezTo>
                  <a:cubicBezTo>
                    <a:pt x="8242" y="33182"/>
                    <a:pt x="15508" y="32795"/>
                    <a:pt x="17542" y="27993"/>
                  </a:cubicBezTo>
                  <a:cubicBezTo>
                    <a:pt x="16340" y="24570"/>
                    <a:pt x="14913" y="19192"/>
                    <a:pt x="14913" y="19192"/>
                  </a:cubicBezTo>
                  <a:cubicBezTo>
                    <a:pt x="14913" y="19192"/>
                    <a:pt x="14241" y="7294"/>
                    <a:pt x="12469" y="2038"/>
                  </a:cubicBezTo>
                  <a:lnTo>
                    <a:pt x="3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3590200" y="2035900"/>
              <a:ext cx="443600" cy="860125"/>
            </a:xfrm>
            <a:custGeom>
              <a:rect b="b" l="l" r="r" t="t"/>
              <a:pathLst>
                <a:path extrusionOk="0" h="34405" w="17744">
                  <a:moveTo>
                    <a:pt x="6514" y="0"/>
                  </a:moveTo>
                  <a:lnTo>
                    <a:pt x="3708" y="3602"/>
                  </a:lnTo>
                  <a:cubicBezTo>
                    <a:pt x="0" y="7941"/>
                    <a:pt x="856" y="32775"/>
                    <a:pt x="3463" y="34201"/>
                  </a:cubicBezTo>
                  <a:cubicBezTo>
                    <a:pt x="3724" y="34343"/>
                    <a:pt x="3970" y="34405"/>
                    <a:pt x="4218" y="34405"/>
                  </a:cubicBezTo>
                  <a:cubicBezTo>
                    <a:pt x="5417" y="34405"/>
                    <a:pt x="6670" y="32975"/>
                    <a:pt x="9860" y="32367"/>
                  </a:cubicBezTo>
                  <a:cubicBezTo>
                    <a:pt x="13710" y="31634"/>
                    <a:pt x="15830" y="28660"/>
                    <a:pt x="15830" y="28660"/>
                  </a:cubicBezTo>
                  <a:lnTo>
                    <a:pt x="15687" y="25787"/>
                  </a:lnTo>
                  <a:lnTo>
                    <a:pt x="14648" y="23852"/>
                  </a:lnTo>
                  <a:lnTo>
                    <a:pt x="13914" y="17964"/>
                  </a:lnTo>
                  <a:lnTo>
                    <a:pt x="17744" y="10304"/>
                  </a:lnTo>
                  <a:lnTo>
                    <a:pt x="14495" y="1681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3853875" y="1650375"/>
              <a:ext cx="197375" cy="305150"/>
            </a:xfrm>
            <a:custGeom>
              <a:rect b="b" l="l" r="r" t="t"/>
              <a:pathLst>
                <a:path extrusionOk="0" h="12206" w="7895">
                  <a:moveTo>
                    <a:pt x="1000" y="0"/>
                  </a:moveTo>
                  <a:lnTo>
                    <a:pt x="1" y="10894"/>
                  </a:lnTo>
                  <a:cubicBezTo>
                    <a:pt x="1088" y="11863"/>
                    <a:pt x="2427" y="12206"/>
                    <a:pt x="3689" y="12206"/>
                  </a:cubicBezTo>
                  <a:cubicBezTo>
                    <a:pt x="5863" y="12206"/>
                    <a:pt x="7807" y="11188"/>
                    <a:pt x="7839" y="10598"/>
                  </a:cubicBezTo>
                  <a:cubicBezTo>
                    <a:pt x="7895" y="9662"/>
                    <a:pt x="6836" y="7262"/>
                    <a:pt x="6836" y="7262"/>
                  </a:cubicBezTo>
                  <a:lnTo>
                    <a:pt x="6357" y="6315"/>
                  </a:lnTo>
                  <a:lnTo>
                    <a:pt x="6973" y="5520"/>
                  </a:lnTo>
                  <a:lnTo>
                    <a:pt x="6861" y="5017"/>
                  </a:lnTo>
                  <a:cubicBezTo>
                    <a:pt x="6774" y="4624"/>
                    <a:pt x="6206" y="4581"/>
                    <a:pt x="5958" y="4581"/>
                  </a:cubicBezTo>
                  <a:cubicBezTo>
                    <a:pt x="5887" y="4581"/>
                    <a:pt x="5843" y="4584"/>
                    <a:pt x="5843" y="4584"/>
                  </a:cubicBezTo>
                  <a:cubicBezTo>
                    <a:pt x="5843" y="4584"/>
                    <a:pt x="4111" y="3917"/>
                    <a:pt x="2980" y="1797"/>
                  </a:cubicBezTo>
                  <a:cubicBezTo>
                    <a:pt x="2415" y="739"/>
                    <a:pt x="1702" y="203"/>
                    <a:pt x="1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3846250" y="1643425"/>
              <a:ext cx="211875" cy="319025"/>
            </a:xfrm>
            <a:custGeom>
              <a:rect b="b" l="l" r="r" t="t"/>
              <a:pathLst>
                <a:path extrusionOk="0" h="12761" w="8475">
                  <a:moveTo>
                    <a:pt x="1299" y="0"/>
                  </a:moveTo>
                  <a:cubicBezTo>
                    <a:pt x="1181" y="0"/>
                    <a:pt x="1076" y="80"/>
                    <a:pt x="1039" y="196"/>
                  </a:cubicBezTo>
                  <a:cubicBezTo>
                    <a:pt x="999" y="344"/>
                    <a:pt x="1080" y="497"/>
                    <a:pt x="1228" y="537"/>
                  </a:cubicBezTo>
                  <a:cubicBezTo>
                    <a:pt x="1956" y="751"/>
                    <a:pt x="2567" y="1311"/>
                    <a:pt x="3046" y="2203"/>
                  </a:cubicBezTo>
                  <a:cubicBezTo>
                    <a:pt x="4213" y="4388"/>
                    <a:pt x="5974" y="5091"/>
                    <a:pt x="6051" y="5116"/>
                  </a:cubicBezTo>
                  <a:cubicBezTo>
                    <a:pt x="6081" y="5129"/>
                    <a:pt x="6114" y="5138"/>
                    <a:pt x="6148" y="5138"/>
                  </a:cubicBezTo>
                  <a:cubicBezTo>
                    <a:pt x="6155" y="5138"/>
                    <a:pt x="6162" y="5138"/>
                    <a:pt x="6168" y="5137"/>
                  </a:cubicBezTo>
                  <a:cubicBezTo>
                    <a:pt x="6202" y="5134"/>
                    <a:pt x="6240" y="5133"/>
                    <a:pt x="6281" y="5133"/>
                  </a:cubicBezTo>
                  <a:cubicBezTo>
                    <a:pt x="6524" y="5133"/>
                    <a:pt x="6862" y="5190"/>
                    <a:pt x="6902" y="5356"/>
                  </a:cubicBezTo>
                  <a:lnTo>
                    <a:pt x="6982" y="5732"/>
                  </a:lnTo>
                  <a:lnTo>
                    <a:pt x="6448" y="6425"/>
                  </a:lnTo>
                  <a:cubicBezTo>
                    <a:pt x="6382" y="6506"/>
                    <a:pt x="6371" y="6624"/>
                    <a:pt x="6418" y="6715"/>
                  </a:cubicBezTo>
                  <a:lnTo>
                    <a:pt x="6891" y="7653"/>
                  </a:lnTo>
                  <a:cubicBezTo>
                    <a:pt x="7177" y="8304"/>
                    <a:pt x="7915" y="10149"/>
                    <a:pt x="7875" y="10861"/>
                  </a:cubicBezTo>
                  <a:cubicBezTo>
                    <a:pt x="7869" y="10948"/>
                    <a:pt x="7579" y="11315"/>
                    <a:pt x="6688" y="11682"/>
                  </a:cubicBezTo>
                  <a:cubicBezTo>
                    <a:pt x="6037" y="11950"/>
                    <a:pt x="5052" y="12201"/>
                    <a:pt x="3984" y="12201"/>
                  </a:cubicBezTo>
                  <a:cubicBezTo>
                    <a:pt x="2806" y="12201"/>
                    <a:pt x="1527" y="11895"/>
                    <a:pt x="484" y="10968"/>
                  </a:cubicBezTo>
                  <a:cubicBezTo>
                    <a:pt x="433" y="10921"/>
                    <a:pt x="368" y="10898"/>
                    <a:pt x="304" y="10898"/>
                  </a:cubicBezTo>
                  <a:cubicBezTo>
                    <a:pt x="229" y="10898"/>
                    <a:pt x="154" y="10930"/>
                    <a:pt x="102" y="10993"/>
                  </a:cubicBezTo>
                  <a:cubicBezTo>
                    <a:pt x="0" y="11106"/>
                    <a:pt x="10" y="11279"/>
                    <a:pt x="123" y="11376"/>
                  </a:cubicBezTo>
                  <a:cubicBezTo>
                    <a:pt x="1263" y="12389"/>
                    <a:pt x="2659" y="12761"/>
                    <a:pt x="3994" y="12761"/>
                  </a:cubicBezTo>
                  <a:cubicBezTo>
                    <a:pt x="5052" y="12761"/>
                    <a:pt x="6077" y="12526"/>
                    <a:pt x="6897" y="12185"/>
                  </a:cubicBezTo>
                  <a:cubicBezTo>
                    <a:pt x="7344" y="12002"/>
                    <a:pt x="8383" y="11508"/>
                    <a:pt x="8419" y="10892"/>
                  </a:cubicBezTo>
                  <a:cubicBezTo>
                    <a:pt x="8475" y="9919"/>
                    <a:pt x="7502" y="7683"/>
                    <a:pt x="7386" y="7418"/>
                  </a:cubicBezTo>
                  <a:lnTo>
                    <a:pt x="6989" y="6624"/>
                  </a:lnTo>
                  <a:lnTo>
                    <a:pt x="7492" y="5962"/>
                  </a:lnTo>
                  <a:cubicBezTo>
                    <a:pt x="7544" y="5901"/>
                    <a:pt x="7563" y="5819"/>
                    <a:pt x="7544" y="5737"/>
                  </a:cubicBezTo>
                  <a:lnTo>
                    <a:pt x="7431" y="5234"/>
                  </a:lnTo>
                  <a:cubicBezTo>
                    <a:pt x="7306" y="4658"/>
                    <a:pt x="6605" y="4585"/>
                    <a:pt x="6278" y="4585"/>
                  </a:cubicBezTo>
                  <a:cubicBezTo>
                    <a:pt x="6246" y="4585"/>
                    <a:pt x="6218" y="4586"/>
                    <a:pt x="6194" y="4587"/>
                  </a:cubicBezTo>
                  <a:cubicBezTo>
                    <a:pt x="5913" y="4459"/>
                    <a:pt x="4493" y="3756"/>
                    <a:pt x="3524" y="1943"/>
                  </a:cubicBezTo>
                  <a:cubicBezTo>
                    <a:pt x="2979" y="920"/>
                    <a:pt x="2257" y="267"/>
                    <a:pt x="1380" y="13"/>
                  </a:cubicBezTo>
                  <a:cubicBezTo>
                    <a:pt x="1353" y="4"/>
                    <a:pt x="1326" y="0"/>
                    <a:pt x="12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3751625" y="1840900"/>
              <a:ext cx="87900" cy="73575"/>
            </a:xfrm>
            <a:custGeom>
              <a:rect b="b" l="l" r="r" t="t"/>
              <a:pathLst>
                <a:path extrusionOk="0" h="2943" w="3516">
                  <a:moveTo>
                    <a:pt x="1357" y="0"/>
                  </a:moveTo>
                  <a:cubicBezTo>
                    <a:pt x="1192" y="0"/>
                    <a:pt x="1035" y="49"/>
                    <a:pt x="892" y="166"/>
                  </a:cubicBezTo>
                  <a:cubicBezTo>
                    <a:pt x="1" y="889"/>
                    <a:pt x="979" y="2911"/>
                    <a:pt x="2039" y="2942"/>
                  </a:cubicBezTo>
                  <a:cubicBezTo>
                    <a:pt x="2066" y="2942"/>
                    <a:pt x="2092" y="2943"/>
                    <a:pt x="2119" y="2943"/>
                  </a:cubicBezTo>
                  <a:cubicBezTo>
                    <a:pt x="3118" y="2943"/>
                    <a:pt x="3515" y="2478"/>
                    <a:pt x="3515" y="2478"/>
                  </a:cubicBezTo>
                  <a:lnTo>
                    <a:pt x="3266" y="1348"/>
                  </a:lnTo>
                  <a:cubicBezTo>
                    <a:pt x="3266" y="1348"/>
                    <a:pt x="2220" y="0"/>
                    <a:pt x="1357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3755325" y="1834000"/>
              <a:ext cx="91825" cy="87325"/>
            </a:xfrm>
            <a:custGeom>
              <a:rect b="b" l="l" r="r" t="t"/>
              <a:pathLst>
                <a:path extrusionOk="0" h="3493" w="3673">
                  <a:moveTo>
                    <a:pt x="1204" y="1"/>
                  </a:moveTo>
                  <a:cubicBezTo>
                    <a:pt x="968" y="1"/>
                    <a:pt x="756" y="79"/>
                    <a:pt x="572" y="228"/>
                  </a:cubicBezTo>
                  <a:cubicBezTo>
                    <a:pt x="123" y="594"/>
                    <a:pt x="1" y="1252"/>
                    <a:pt x="250" y="1981"/>
                  </a:cubicBezTo>
                  <a:cubicBezTo>
                    <a:pt x="500" y="2714"/>
                    <a:pt x="1141" y="3473"/>
                    <a:pt x="1886" y="3488"/>
                  </a:cubicBezTo>
                  <a:cubicBezTo>
                    <a:pt x="1916" y="3493"/>
                    <a:pt x="1947" y="3493"/>
                    <a:pt x="1971" y="3493"/>
                  </a:cubicBezTo>
                  <a:cubicBezTo>
                    <a:pt x="3087" y="3493"/>
                    <a:pt x="3555" y="2959"/>
                    <a:pt x="3576" y="2933"/>
                  </a:cubicBezTo>
                  <a:cubicBezTo>
                    <a:pt x="3673" y="2820"/>
                    <a:pt x="3663" y="2653"/>
                    <a:pt x="3551" y="2550"/>
                  </a:cubicBezTo>
                  <a:cubicBezTo>
                    <a:pt x="3499" y="2506"/>
                    <a:pt x="3436" y="2485"/>
                    <a:pt x="3372" y="2485"/>
                  </a:cubicBezTo>
                  <a:cubicBezTo>
                    <a:pt x="3295" y="2485"/>
                    <a:pt x="3219" y="2515"/>
                    <a:pt x="3163" y="2576"/>
                  </a:cubicBezTo>
                  <a:cubicBezTo>
                    <a:pt x="3149" y="2591"/>
                    <a:pt x="2819" y="2944"/>
                    <a:pt x="1983" y="2944"/>
                  </a:cubicBezTo>
                  <a:cubicBezTo>
                    <a:pt x="1954" y="2944"/>
                    <a:pt x="1925" y="2943"/>
                    <a:pt x="1895" y="2943"/>
                  </a:cubicBezTo>
                  <a:cubicBezTo>
                    <a:pt x="1477" y="2933"/>
                    <a:pt x="979" y="2434"/>
                    <a:pt x="765" y="1802"/>
                  </a:cubicBezTo>
                  <a:cubicBezTo>
                    <a:pt x="704" y="1614"/>
                    <a:pt x="520" y="972"/>
                    <a:pt x="918" y="651"/>
                  </a:cubicBezTo>
                  <a:cubicBezTo>
                    <a:pt x="1003" y="583"/>
                    <a:pt x="1099" y="551"/>
                    <a:pt x="1212" y="551"/>
                  </a:cubicBezTo>
                  <a:cubicBezTo>
                    <a:pt x="1234" y="551"/>
                    <a:pt x="1256" y="552"/>
                    <a:pt x="1279" y="554"/>
                  </a:cubicBezTo>
                  <a:cubicBezTo>
                    <a:pt x="1875" y="620"/>
                    <a:pt x="2650" y="1471"/>
                    <a:pt x="2904" y="1792"/>
                  </a:cubicBezTo>
                  <a:cubicBezTo>
                    <a:pt x="2957" y="1863"/>
                    <a:pt x="3036" y="1900"/>
                    <a:pt x="3117" y="1900"/>
                  </a:cubicBezTo>
                  <a:cubicBezTo>
                    <a:pt x="3175" y="1900"/>
                    <a:pt x="3234" y="1881"/>
                    <a:pt x="3285" y="1842"/>
                  </a:cubicBezTo>
                  <a:cubicBezTo>
                    <a:pt x="3403" y="1746"/>
                    <a:pt x="3428" y="1578"/>
                    <a:pt x="3332" y="1456"/>
                  </a:cubicBezTo>
                  <a:cubicBezTo>
                    <a:pt x="3230" y="1323"/>
                    <a:pt x="2272" y="117"/>
                    <a:pt x="1341" y="9"/>
                  </a:cubicBezTo>
                  <a:cubicBezTo>
                    <a:pt x="1294" y="3"/>
                    <a:pt x="1249" y="1"/>
                    <a:pt x="120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3913600" y="1733950"/>
              <a:ext cx="28925" cy="38075"/>
            </a:xfrm>
            <a:custGeom>
              <a:rect b="b" l="l" r="r" t="t"/>
              <a:pathLst>
                <a:path extrusionOk="0" h="1523" w="1157">
                  <a:moveTo>
                    <a:pt x="283" y="1"/>
                  </a:moveTo>
                  <a:cubicBezTo>
                    <a:pt x="249" y="1"/>
                    <a:pt x="217" y="8"/>
                    <a:pt x="189" y="24"/>
                  </a:cubicBezTo>
                  <a:cubicBezTo>
                    <a:pt x="0" y="125"/>
                    <a:pt x="21" y="532"/>
                    <a:pt x="240" y="945"/>
                  </a:cubicBezTo>
                  <a:cubicBezTo>
                    <a:pt x="422" y="1291"/>
                    <a:pt x="684" y="1523"/>
                    <a:pt x="875" y="1523"/>
                  </a:cubicBezTo>
                  <a:cubicBezTo>
                    <a:pt x="909" y="1523"/>
                    <a:pt x="940" y="1516"/>
                    <a:pt x="969" y="1500"/>
                  </a:cubicBezTo>
                  <a:cubicBezTo>
                    <a:pt x="1157" y="1404"/>
                    <a:pt x="1136" y="991"/>
                    <a:pt x="917" y="583"/>
                  </a:cubicBezTo>
                  <a:cubicBezTo>
                    <a:pt x="736" y="234"/>
                    <a:pt x="473" y="1"/>
                    <a:pt x="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3971025" y="1850200"/>
              <a:ext cx="67125" cy="23275"/>
            </a:xfrm>
            <a:custGeom>
              <a:rect b="b" l="l" r="r" t="t"/>
              <a:pathLst>
                <a:path extrusionOk="0" h="931" w="2685">
                  <a:moveTo>
                    <a:pt x="2373" y="1"/>
                  </a:moveTo>
                  <a:cubicBezTo>
                    <a:pt x="2332" y="1"/>
                    <a:pt x="2291" y="10"/>
                    <a:pt x="2252" y="28"/>
                  </a:cubicBezTo>
                  <a:cubicBezTo>
                    <a:pt x="2013" y="150"/>
                    <a:pt x="1413" y="386"/>
                    <a:pt x="942" y="386"/>
                  </a:cubicBezTo>
                  <a:cubicBezTo>
                    <a:pt x="759" y="386"/>
                    <a:pt x="595" y="351"/>
                    <a:pt x="479" y="258"/>
                  </a:cubicBezTo>
                  <a:cubicBezTo>
                    <a:pt x="428" y="218"/>
                    <a:pt x="367" y="199"/>
                    <a:pt x="306" y="199"/>
                  </a:cubicBezTo>
                  <a:cubicBezTo>
                    <a:pt x="226" y="199"/>
                    <a:pt x="147" y="232"/>
                    <a:pt x="92" y="299"/>
                  </a:cubicBezTo>
                  <a:cubicBezTo>
                    <a:pt x="0" y="416"/>
                    <a:pt x="21" y="588"/>
                    <a:pt x="138" y="686"/>
                  </a:cubicBezTo>
                  <a:cubicBezTo>
                    <a:pt x="362" y="869"/>
                    <a:pt x="653" y="930"/>
                    <a:pt x="948" y="930"/>
                  </a:cubicBezTo>
                  <a:cubicBezTo>
                    <a:pt x="1641" y="930"/>
                    <a:pt x="2384" y="574"/>
                    <a:pt x="2496" y="517"/>
                  </a:cubicBezTo>
                  <a:cubicBezTo>
                    <a:pt x="2628" y="451"/>
                    <a:pt x="2685" y="289"/>
                    <a:pt x="2619" y="151"/>
                  </a:cubicBezTo>
                  <a:cubicBezTo>
                    <a:pt x="2571" y="56"/>
                    <a:pt x="2474" y="1"/>
                    <a:pt x="23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2992125" y="1533700"/>
              <a:ext cx="962100" cy="771275"/>
            </a:xfrm>
            <a:custGeom>
              <a:rect b="b" l="l" r="r" t="t"/>
              <a:pathLst>
                <a:path extrusionOk="0" h="30851" w="38484">
                  <a:moveTo>
                    <a:pt x="28503" y="0"/>
                  </a:moveTo>
                  <a:cubicBezTo>
                    <a:pt x="28185" y="0"/>
                    <a:pt x="27835" y="29"/>
                    <a:pt x="27437" y="98"/>
                  </a:cubicBezTo>
                  <a:cubicBezTo>
                    <a:pt x="24794" y="556"/>
                    <a:pt x="24570" y="2900"/>
                    <a:pt x="24570" y="2900"/>
                  </a:cubicBezTo>
                  <a:cubicBezTo>
                    <a:pt x="24570" y="2900"/>
                    <a:pt x="24656" y="3053"/>
                    <a:pt x="24852" y="3053"/>
                  </a:cubicBezTo>
                  <a:cubicBezTo>
                    <a:pt x="25059" y="3053"/>
                    <a:pt x="25389" y="2881"/>
                    <a:pt x="25868" y="2171"/>
                  </a:cubicBezTo>
                  <a:cubicBezTo>
                    <a:pt x="26217" y="1661"/>
                    <a:pt x="26804" y="1461"/>
                    <a:pt x="27410" y="1461"/>
                  </a:cubicBezTo>
                  <a:cubicBezTo>
                    <a:pt x="27796" y="1461"/>
                    <a:pt x="28190" y="1542"/>
                    <a:pt x="28533" y="1677"/>
                  </a:cubicBezTo>
                  <a:cubicBezTo>
                    <a:pt x="28359" y="1748"/>
                    <a:pt x="28181" y="1819"/>
                    <a:pt x="28023" y="1906"/>
                  </a:cubicBezTo>
                  <a:cubicBezTo>
                    <a:pt x="26429" y="2787"/>
                    <a:pt x="25339" y="3699"/>
                    <a:pt x="24514" y="5237"/>
                  </a:cubicBezTo>
                  <a:cubicBezTo>
                    <a:pt x="23841" y="6493"/>
                    <a:pt x="24123" y="11008"/>
                    <a:pt x="22316" y="11008"/>
                  </a:cubicBezTo>
                  <a:cubicBezTo>
                    <a:pt x="22305" y="11008"/>
                    <a:pt x="22294" y="11008"/>
                    <a:pt x="22283" y="11008"/>
                  </a:cubicBezTo>
                  <a:cubicBezTo>
                    <a:pt x="20206" y="10944"/>
                    <a:pt x="15354" y="7046"/>
                    <a:pt x="10869" y="7046"/>
                  </a:cubicBezTo>
                  <a:cubicBezTo>
                    <a:pt x="10668" y="7046"/>
                    <a:pt x="10467" y="7054"/>
                    <a:pt x="10268" y="7070"/>
                  </a:cubicBezTo>
                  <a:cubicBezTo>
                    <a:pt x="5618" y="7458"/>
                    <a:pt x="0" y="12056"/>
                    <a:pt x="280" y="18041"/>
                  </a:cubicBezTo>
                  <a:cubicBezTo>
                    <a:pt x="296" y="21877"/>
                    <a:pt x="2796" y="28925"/>
                    <a:pt x="9372" y="30617"/>
                  </a:cubicBezTo>
                  <a:cubicBezTo>
                    <a:pt x="9997" y="30777"/>
                    <a:pt x="10587" y="30851"/>
                    <a:pt x="11143" y="30851"/>
                  </a:cubicBezTo>
                  <a:cubicBezTo>
                    <a:pt x="16444" y="30851"/>
                    <a:pt x="18747" y="24181"/>
                    <a:pt x="20332" y="22599"/>
                  </a:cubicBezTo>
                  <a:cubicBezTo>
                    <a:pt x="20849" y="22082"/>
                    <a:pt x="21427" y="21912"/>
                    <a:pt x="22074" y="21912"/>
                  </a:cubicBezTo>
                  <a:cubicBezTo>
                    <a:pt x="23313" y="21912"/>
                    <a:pt x="24805" y="22534"/>
                    <a:pt x="26613" y="22534"/>
                  </a:cubicBezTo>
                  <a:cubicBezTo>
                    <a:pt x="27053" y="22534"/>
                    <a:pt x="27510" y="22497"/>
                    <a:pt x="27988" y="22406"/>
                  </a:cubicBezTo>
                  <a:cubicBezTo>
                    <a:pt x="29866" y="22044"/>
                    <a:pt x="30543" y="20130"/>
                    <a:pt x="30778" y="18449"/>
                  </a:cubicBezTo>
                  <a:cubicBezTo>
                    <a:pt x="31349" y="17277"/>
                    <a:pt x="30875" y="15490"/>
                    <a:pt x="30921" y="13936"/>
                  </a:cubicBezTo>
                  <a:cubicBezTo>
                    <a:pt x="30987" y="11767"/>
                    <a:pt x="32525" y="12526"/>
                    <a:pt x="33667" y="11971"/>
                  </a:cubicBezTo>
                  <a:cubicBezTo>
                    <a:pt x="34802" y="11421"/>
                    <a:pt x="33396" y="9821"/>
                    <a:pt x="33355" y="8986"/>
                  </a:cubicBezTo>
                  <a:cubicBezTo>
                    <a:pt x="33319" y="8156"/>
                    <a:pt x="34511" y="8767"/>
                    <a:pt x="35622" y="7550"/>
                  </a:cubicBezTo>
                  <a:cubicBezTo>
                    <a:pt x="36732" y="6332"/>
                    <a:pt x="36518" y="5344"/>
                    <a:pt x="36518" y="5340"/>
                  </a:cubicBezTo>
                  <a:cubicBezTo>
                    <a:pt x="36518" y="5340"/>
                    <a:pt x="38484" y="4580"/>
                    <a:pt x="38373" y="2253"/>
                  </a:cubicBezTo>
                  <a:cubicBezTo>
                    <a:pt x="38311" y="912"/>
                    <a:pt x="37523" y="601"/>
                    <a:pt x="36358" y="601"/>
                  </a:cubicBezTo>
                  <a:cubicBezTo>
                    <a:pt x="35499" y="601"/>
                    <a:pt x="34435" y="770"/>
                    <a:pt x="33305" y="822"/>
                  </a:cubicBezTo>
                  <a:cubicBezTo>
                    <a:pt x="33181" y="828"/>
                    <a:pt x="33061" y="830"/>
                    <a:pt x="32946" y="830"/>
                  </a:cubicBezTo>
                  <a:cubicBezTo>
                    <a:pt x="30960" y="830"/>
                    <a:pt x="30202" y="0"/>
                    <a:pt x="285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3785500" y="1924000"/>
              <a:ext cx="164425" cy="103925"/>
            </a:xfrm>
            <a:custGeom>
              <a:rect b="b" l="l" r="r" t="t"/>
              <a:pathLst>
                <a:path extrusionOk="0" h="4157" w="6577">
                  <a:moveTo>
                    <a:pt x="275" y="0"/>
                  </a:moveTo>
                  <a:cubicBezTo>
                    <a:pt x="272" y="0"/>
                    <a:pt x="269" y="0"/>
                    <a:pt x="266" y="0"/>
                  </a:cubicBezTo>
                  <a:cubicBezTo>
                    <a:pt x="118" y="5"/>
                    <a:pt x="0" y="132"/>
                    <a:pt x="6" y="285"/>
                  </a:cubicBezTo>
                  <a:lnTo>
                    <a:pt x="134" y="2944"/>
                  </a:lnTo>
                  <a:cubicBezTo>
                    <a:pt x="138" y="3061"/>
                    <a:pt x="214" y="3162"/>
                    <a:pt x="327" y="3193"/>
                  </a:cubicBezTo>
                  <a:cubicBezTo>
                    <a:pt x="989" y="3387"/>
                    <a:pt x="3735" y="4156"/>
                    <a:pt x="5329" y="4156"/>
                  </a:cubicBezTo>
                  <a:cubicBezTo>
                    <a:pt x="5771" y="4156"/>
                    <a:pt x="6128" y="4095"/>
                    <a:pt x="6321" y="3947"/>
                  </a:cubicBezTo>
                  <a:cubicBezTo>
                    <a:pt x="6469" y="3830"/>
                    <a:pt x="6546" y="3662"/>
                    <a:pt x="6535" y="3479"/>
                  </a:cubicBezTo>
                  <a:cubicBezTo>
                    <a:pt x="6485" y="2348"/>
                    <a:pt x="6566" y="1462"/>
                    <a:pt x="6566" y="1451"/>
                  </a:cubicBezTo>
                  <a:cubicBezTo>
                    <a:pt x="6577" y="1303"/>
                    <a:pt x="6469" y="1171"/>
                    <a:pt x="6316" y="1157"/>
                  </a:cubicBezTo>
                  <a:cubicBezTo>
                    <a:pt x="6307" y="1156"/>
                    <a:pt x="6298" y="1155"/>
                    <a:pt x="6288" y="1155"/>
                  </a:cubicBezTo>
                  <a:cubicBezTo>
                    <a:pt x="6152" y="1155"/>
                    <a:pt x="6035" y="1263"/>
                    <a:pt x="6020" y="1401"/>
                  </a:cubicBezTo>
                  <a:cubicBezTo>
                    <a:pt x="6016" y="1441"/>
                    <a:pt x="5935" y="2332"/>
                    <a:pt x="5990" y="3510"/>
                  </a:cubicBezTo>
                  <a:cubicBezTo>
                    <a:pt x="5934" y="3592"/>
                    <a:pt x="5736" y="3631"/>
                    <a:pt x="5430" y="3631"/>
                  </a:cubicBezTo>
                  <a:cubicBezTo>
                    <a:pt x="4517" y="3631"/>
                    <a:pt x="2639" y="3285"/>
                    <a:pt x="668" y="2725"/>
                  </a:cubicBezTo>
                  <a:lnTo>
                    <a:pt x="550" y="259"/>
                  </a:lnTo>
                  <a:cubicBezTo>
                    <a:pt x="546" y="110"/>
                    <a:pt x="424" y="0"/>
                    <a:pt x="27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3743100" y="1997325"/>
              <a:ext cx="248325" cy="86600"/>
            </a:xfrm>
            <a:custGeom>
              <a:rect b="b" l="l" r="r" t="t"/>
              <a:pathLst>
                <a:path extrusionOk="0" h="3464" w="9933">
                  <a:moveTo>
                    <a:pt x="2100" y="1"/>
                  </a:moveTo>
                  <a:lnTo>
                    <a:pt x="1" y="1432"/>
                  </a:lnTo>
                  <a:lnTo>
                    <a:pt x="9933" y="3464"/>
                  </a:lnTo>
                  <a:lnTo>
                    <a:pt x="8980" y="1009"/>
                  </a:lnTo>
                  <a:lnTo>
                    <a:pt x="2100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3735725" y="1990475"/>
              <a:ext cx="262950" cy="100325"/>
            </a:xfrm>
            <a:custGeom>
              <a:rect b="b" l="l" r="r" t="t"/>
              <a:pathLst>
                <a:path extrusionOk="0" h="4013" w="10518">
                  <a:moveTo>
                    <a:pt x="2390" y="1"/>
                  </a:moveTo>
                  <a:cubicBezTo>
                    <a:pt x="2256" y="1"/>
                    <a:pt x="2142" y="101"/>
                    <a:pt x="2125" y="233"/>
                  </a:cubicBezTo>
                  <a:cubicBezTo>
                    <a:pt x="2104" y="381"/>
                    <a:pt x="2205" y="524"/>
                    <a:pt x="2353" y="545"/>
                  </a:cubicBezTo>
                  <a:lnTo>
                    <a:pt x="9076" y="1533"/>
                  </a:lnTo>
                  <a:lnTo>
                    <a:pt x="9790" y="3371"/>
                  </a:lnTo>
                  <a:lnTo>
                    <a:pt x="352" y="1436"/>
                  </a:lnTo>
                  <a:cubicBezTo>
                    <a:pt x="335" y="1433"/>
                    <a:pt x="319" y="1432"/>
                    <a:pt x="302" y="1432"/>
                  </a:cubicBezTo>
                  <a:cubicBezTo>
                    <a:pt x="172" y="1432"/>
                    <a:pt x="53" y="1519"/>
                    <a:pt x="31" y="1650"/>
                  </a:cubicBezTo>
                  <a:cubicBezTo>
                    <a:pt x="0" y="1798"/>
                    <a:pt x="92" y="1945"/>
                    <a:pt x="240" y="1970"/>
                  </a:cubicBezTo>
                  <a:lnTo>
                    <a:pt x="10171" y="4008"/>
                  </a:lnTo>
                  <a:cubicBezTo>
                    <a:pt x="10187" y="4008"/>
                    <a:pt x="10207" y="4013"/>
                    <a:pt x="10228" y="4013"/>
                  </a:cubicBezTo>
                  <a:cubicBezTo>
                    <a:pt x="10303" y="4013"/>
                    <a:pt x="10380" y="3977"/>
                    <a:pt x="10437" y="3916"/>
                  </a:cubicBezTo>
                  <a:cubicBezTo>
                    <a:pt x="10498" y="3839"/>
                    <a:pt x="10517" y="3733"/>
                    <a:pt x="10482" y="3641"/>
                  </a:cubicBezTo>
                  <a:lnTo>
                    <a:pt x="9530" y="1187"/>
                  </a:lnTo>
                  <a:cubicBezTo>
                    <a:pt x="9494" y="1095"/>
                    <a:pt x="9412" y="1028"/>
                    <a:pt x="9316" y="1013"/>
                  </a:cubicBezTo>
                  <a:lnTo>
                    <a:pt x="2435" y="5"/>
                  </a:lnTo>
                  <a:cubicBezTo>
                    <a:pt x="2420" y="2"/>
                    <a:pt x="2405" y="1"/>
                    <a:pt x="239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4166725" y="3125600"/>
              <a:ext cx="194700" cy="272900"/>
            </a:xfrm>
            <a:custGeom>
              <a:rect b="b" l="l" r="r" t="t"/>
              <a:pathLst>
                <a:path extrusionOk="0" h="10916" w="7788">
                  <a:moveTo>
                    <a:pt x="3276" y="0"/>
                  </a:moveTo>
                  <a:lnTo>
                    <a:pt x="0" y="4192"/>
                  </a:lnTo>
                  <a:lnTo>
                    <a:pt x="1325" y="5495"/>
                  </a:lnTo>
                  <a:lnTo>
                    <a:pt x="2537" y="5536"/>
                  </a:lnTo>
                  <a:lnTo>
                    <a:pt x="4034" y="7946"/>
                  </a:lnTo>
                  <a:cubicBezTo>
                    <a:pt x="4034" y="7946"/>
                    <a:pt x="6433" y="10915"/>
                    <a:pt x="7267" y="10915"/>
                  </a:cubicBezTo>
                  <a:cubicBezTo>
                    <a:pt x="7404" y="10915"/>
                    <a:pt x="7499" y="10835"/>
                    <a:pt x="7534" y="10650"/>
                  </a:cubicBezTo>
                  <a:cubicBezTo>
                    <a:pt x="7788" y="9331"/>
                    <a:pt x="5374" y="4879"/>
                    <a:pt x="5374" y="4879"/>
                  </a:cubicBezTo>
                  <a:lnTo>
                    <a:pt x="5883" y="2765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3952550" y="2347600"/>
              <a:ext cx="438800" cy="290200"/>
            </a:xfrm>
            <a:custGeom>
              <a:rect b="b" l="l" r="r" t="t"/>
              <a:pathLst>
                <a:path extrusionOk="0" h="11608" w="17552">
                  <a:moveTo>
                    <a:pt x="13024" y="0"/>
                  </a:moveTo>
                  <a:cubicBezTo>
                    <a:pt x="12844" y="0"/>
                    <a:pt x="12657" y="9"/>
                    <a:pt x="12464" y="26"/>
                  </a:cubicBezTo>
                  <a:cubicBezTo>
                    <a:pt x="8598" y="372"/>
                    <a:pt x="1" y="11608"/>
                    <a:pt x="1" y="11608"/>
                  </a:cubicBezTo>
                  <a:lnTo>
                    <a:pt x="17552" y="3006"/>
                  </a:lnTo>
                  <a:cubicBezTo>
                    <a:pt x="17552" y="3006"/>
                    <a:pt x="16444" y="0"/>
                    <a:pt x="130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3947100" y="2340700"/>
              <a:ext cx="450650" cy="301325"/>
            </a:xfrm>
            <a:custGeom>
              <a:rect b="b" l="l" r="r" t="t"/>
              <a:pathLst>
                <a:path extrusionOk="0" h="12053" w="18026">
                  <a:moveTo>
                    <a:pt x="13231" y="1"/>
                  </a:moveTo>
                  <a:cubicBezTo>
                    <a:pt x="13046" y="1"/>
                    <a:pt x="12855" y="9"/>
                    <a:pt x="12656" y="27"/>
                  </a:cubicBezTo>
                  <a:cubicBezTo>
                    <a:pt x="8719" y="384"/>
                    <a:pt x="357" y="11258"/>
                    <a:pt x="0" y="11721"/>
                  </a:cubicBezTo>
                  <a:lnTo>
                    <a:pt x="433" y="12053"/>
                  </a:lnTo>
                  <a:cubicBezTo>
                    <a:pt x="520" y="11940"/>
                    <a:pt x="9005" y="908"/>
                    <a:pt x="12703" y="572"/>
                  </a:cubicBezTo>
                  <a:cubicBezTo>
                    <a:pt x="12888" y="556"/>
                    <a:pt x="13067" y="548"/>
                    <a:pt x="13239" y="548"/>
                  </a:cubicBezTo>
                  <a:cubicBezTo>
                    <a:pt x="16419" y="548"/>
                    <a:pt x="17467" y="3258"/>
                    <a:pt x="17515" y="3379"/>
                  </a:cubicBezTo>
                  <a:lnTo>
                    <a:pt x="18025" y="3191"/>
                  </a:lnTo>
                  <a:cubicBezTo>
                    <a:pt x="18015" y="3156"/>
                    <a:pt x="16804" y="1"/>
                    <a:pt x="13231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3664775" y="2400150"/>
              <a:ext cx="922650" cy="794600"/>
            </a:xfrm>
            <a:custGeom>
              <a:rect b="b" l="l" r="r" t="t"/>
              <a:pathLst>
                <a:path extrusionOk="0" h="31784" w="36906">
                  <a:moveTo>
                    <a:pt x="31086" y="1"/>
                  </a:moveTo>
                  <a:cubicBezTo>
                    <a:pt x="30852" y="1"/>
                    <a:pt x="30635" y="38"/>
                    <a:pt x="30444" y="115"/>
                  </a:cubicBezTo>
                  <a:cubicBezTo>
                    <a:pt x="18143" y="5060"/>
                    <a:pt x="12953" y="11579"/>
                    <a:pt x="12953" y="11579"/>
                  </a:cubicBezTo>
                  <a:lnTo>
                    <a:pt x="1" y="17966"/>
                  </a:lnTo>
                  <a:cubicBezTo>
                    <a:pt x="1" y="17966"/>
                    <a:pt x="1234" y="23512"/>
                    <a:pt x="3974" y="25051"/>
                  </a:cubicBezTo>
                  <a:cubicBezTo>
                    <a:pt x="5356" y="25824"/>
                    <a:pt x="6798" y="26300"/>
                    <a:pt x="8430" y="26300"/>
                  </a:cubicBezTo>
                  <a:cubicBezTo>
                    <a:pt x="10034" y="26300"/>
                    <a:pt x="11821" y="25840"/>
                    <a:pt x="13916" y="24750"/>
                  </a:cubicBezTo>
                  <a:cubicBezTo>
                    <a:pt x="18148" y="22555"/>
                    <a:pt x="27667" y="10830"/>
                    <a:pt x="27668" y="10830"/>
                  </a:cubicBezTo>
                  <a:lnTo>
                    <a:pt x="27668" y="10830"/>
                  </a:lnTo>
                  <a:cubicBezTo>
                    <a:pt x="27668" y="10831"/>
                    <a:pt x="23568" y="28666"/>
                    <a:pt x="23277" y="29517"/>
                  </a:cubicBezTo>
                  <a:lnTo>
                    <a:pt x="25961" y="31783"/>
                  </a:lnTo>
                  <a:cubicBezTo>
                    <a:pt x="25961" y="31783"/>
                    <a:pt x="35980" y="10439"/>
                    <a:pt x="36469" y="6582"/>
                  </a:cubicBezTo>
                  <a:cubicBezTo>
                    <a:pt x="36905" y="3105"/>
                    <a:pt x="33240" y="1"/>
                    <a:pt x="3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3658175" y="2393300"/>
              <a:ext cx="932575" cy="812400"/>
            </a:xfrm>
            <a:custGeom>
              <a:rect b="b" l="l" r="r" t="t"/>
              <a:pathLst>
                <a:path extrusionOk="0" h="32496" w="37303">
                  <a:moveTo>
                    <a:pt x="31350" y="1"/>
                  </a:moveTo>
                  <a:cubicBezTo>
                    <a:pt x="31078" y="1"/>
                    <a:pt x="30827" y="44"/>
                    <a:pt x="30605" y="133"/>
                  </a:cubicBezTo>
                  <a:cubicBezTo>
                    <a:pt x="18377" y="5048"/>
                    <a:pt x="13059" y="11618"/>
                    <a:pt x="13003" y="11684"/>
                  </a:cubicBezTo>
                  <a:lnTo>
                    <a:pt x="13431" y="12021"/>
                  </a:lnTo>
                  <a:cubicBezTo>
                    <a:pt x="13482" y="11959"/>
                    <a:pt x="18729" y="5497"/>
                    <a:pt x="30809" y="643"/>
                  </a:cubicBezTo>
                  <a:cubicBezTo>
                    <a:pt x="30970" y="577"/>
                    <a:pt x="31154" y="546"/>
                    <a:pt x="31357" y="546"/>
                  </a:cubicBezTo>
                  <a:cubicBezTo>
                    <a:pt x="32072" y="546"/>
                    <a:pt x="33014" y="938"/>
                    <a:pt x="33921" y="1637"/>
                  </a:cubicBezTo>
                  <a:cubicBezTo>
                    <a:pt x="35327" y="2721"/>
                    <a:pt x="36733" y="4651"/>
                    <a:pt x="36458" y="6826"/>
                  </a:cubicBezTo>
                  <a:cubicBezTo>
                    <a:pt x="36019" y="10335"/>
                    <a:pt x="27382" y="28931"/>
                    <a:pt x="26129" y="31620"/>
                  </a:cubicBezTo>
                  <a:lnTo>
                    <a:pt x="23852" y="29695"/>
                  </a:lnTo>
                  <a:cubicBezTo>
                    <a:pt x="24407" y="27657"/>
                    <a:pt x="28038" y="11863"/>
                    <a:pt x="28196" y="11165"/>
                  </a:cubicBezTo>
                  <a:lnTo>
                    <a:pt x="28461" y="10020"/>
                  </a:lnTo>
                  <a:lnTo>
                    <a:pt x="27718" y="10931"/>
                  </a:lnTo>
                  <a:cubicBezTo>
                    <a:pt x="27626" y="11049"/>
                    <a:pt x="18188" y="22636"/>
                    <a:pt x="14058" y="24784"/>
                  </a:cubicBezTo>
                  <a:cubicBezTo>
                    <a:pt x="12096" y="25801"/>
                    <a:pt x="10365" y="26308"/>
                    <a:pt x="8717" y="26308"/>
                  </a:cubicBezTo>
                  <a:cubicBezTo>
                    <a:pt x="7237" y="26308"/>
                    <a:pt x="5824" y="25899"/>
                    <a:pt x="4371" y="25085"/>
                  </a:cubicBezTo>
                  <a:cubicBezTo>
                    <a:pt x="1773" y="23623"/>
                    <a:pt x="546" y="18235"/>
                    <a:pt x="530" y="18179"/>
                  </a:cubicBezTo>
                  <a:lnTo>
                    <a:pt x="1" y="18296"/>
                  </a:lnTo>
                  <a:cubicBezTo>
                    <a:pt x="51" y="18530"/>
                    <a:pt x="1294" y="23980"/>
                    <a:pt x="4106" y="25558"/>
                  </a:cubicBezTo>
                  <a:cubicBezTo>
                    <a:pt x="5627" y="26414"/>
                    <a:pt x="7136" y="26843"/>
                    <a:pt x="8714" y="26843"/>
                  </a:cubicBezTo>
                  <a:cubicBezTo>
                    <a:pt x="10458" y="26843"/>
                    <a:pt x="12286" y="26319"/>
                    <a:pt x="14307" y="25268"/>
                  </a:cubicBezTo>
                  <a:cubicBezTo>
                    <a:pt x="17898" y="23404"/>
                    <a:pt x="25074" y="14980"/>
                    <a:pt x="27401" y="12173"/>
                  </a:cubicBezTo>
                  <a:lnTo>
                    <a:pt x="27401" y="12173"/>
                  </a:lnTo>
                  <a:cubicBezTo>
                    <a:pt x="25941" y="18546"/>
                    <a:pt x="23496" y="29079"/>
                    <a:pt x="23282" y="29699"/>
                  </a:cubicBezTo>
                  <a:lnTo>
                    <a:pt x="23221" y="29878"/>
                  </a:lnTo>
                  <a:lnTo>
                    <a:pt x="26322" y="32495"/>
                  </a:lnTo>
                  <a:lnTo>
                    <a:pt x="26470" y="32175"/>
                  </a:lnTo>
                  <a:cubicBezTo>
                    <a:pt x="26882" y="31303"/>
                    <a:pt x="36519" y="10748"/>
                    <a:pt x="37003" y="6893"/>
                  </a:cubicBezTo>
                  <a:cubicBezTo>
                    <a:pt x="37302" y="4493"/>
                    <a:pt x="35781" y="2380"/>
                    <a:pt x="34253" y="1203"/>
                  </a:cubicBezTo>
                  <a:cubicBezTo>
                    <a:pt x="33245" y="424"/>
                    <a:pt x="32197" y="1"/>
                    <a:pt x="3135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3524600" y="2042900"/>
              <a:ext cx="516600" cy="820800"/>
            </a:xfrm>
            <a:custGeom>
              <a:rect b="b" l="l" r="r" t="t"/>
              <a:pathLst>
                <a:path extrusionOk="0" h="32832" w="20664">
                  <a:moveTo>
                    <a:pt x="8772" y="1"/>
                  </a:moveTo>
                  <a:cubicBezTo>
                    <a:pt x="8708" y="1"/>
                    <a:pt x="8644" y="23"/>
                    <a:pt x="8593" y="68"/>
                  </a:cubicBezTo>
                  <a:cubicBezTo>
                    <a:pt x="1" y="7661"/>
                    <a:pt x="4794" y="30723"/>
                    <a:pt x="5003" y="31701"/>
                  </a:cubicBezTo>
                  <a:cubicBezTo>
                    <a:pt x="5018" y="31762"/>
                    <a:pt x="5048" y="31812"/>
                    <a:pt x="5095" y="31854"/>
                  </a:cubicBezTo>
                  <a:cubicBezTo>
                    <a:pt x="5165" y="31910"/>
                    <a:pt x="6311" y="32832"/>
                    <a:pt x="8873" y="32832"/>
                  </a:cubicBezTo>
                  <a:cubicBezTo>
                    <a:pt x="9978" y="32832"/>
                    <a:pt x="11343" y="32658"/>
                    <a:pt x="13003" y="32174"/>
                  </a:cubicBezTo>
                  <a:cubicBezTo>
                    <a:pt x="18550" y="30550"/>
                    <a:pt x="18739" y="27723"/>
                    <a:pt x="18743" y="27616"/>
                  </a:cubicBezTo>
                  <a:cubicBezTo>
                    <a:pt x="18748" y="27540"/>
                    <a:pt x="18912" y="25711"/>
                    <a:pt x="17970" y="24515"/>
                  </a:cubicBezTo>
                  <a:cubicBezTo>
                    <a:pt x="17185" y="23521"/>
                    <a:pt x="16747" y="19172"/>
                    <a:pt x="17027" y="17786"/>
                  </a:cubicBezTo>
                  <a:cubicBezTo>
                    <a:pt x="17124" y="17313"/>
                    <a:pt x="17704" y="16288"/>
                    <a:pt x="18316" y="15209"/>
                  </a:cubicBezTo>
                  <a:cubicBezTo>
                    <a:pt x="19416" y="13274"/>
                    <a:pt x="20664" y="11079"/>
                    <a:pt x="20496" y="9866"/>
                  </a:cubicBezTo>
                  <a:cubicBezTo>
                    <a:pt x="20241" y="8028"/>
                    <a:pt x="17440" y="1554"/>
                    <a:pt x="17318" y="1279"/>
                  </a:cubicBezTo>
                  <a:cubicBezTo>
                    <a:pt x="17273" y="1178"/>
                    <a:pt x="17175" y="1118"/>
                    <a:pt x="17072" y="1118"/>
                  </a:cubicBezTo>
                  <a:cubicBezTo>
                    <a:pt x="17035" y="1118"/>
                    <a:pt x="16997" y="1126"/>
                    <a:pt x="16961" y="1142"/>
                  </a:cubicBezTo>
                  <a:cubicBezTo>
                    <a:pt x="16818" y="1198"/>
                    <a:pt x="16757" y="1361"/>
                    <a:pt x="16818" y="1498"/>
                  </a:cubicBezTo>
                  <a:cubicBezTo>
                    <a:pt x="16844" y="1565"/>
                    <a:pt x="19712" y="8176"/>
                    <a:pt x="19956" y="9938"/>
                  </a:cubicBezTo>
                  <a:cubicBezTo>
                    <a:pt x="20099" y="10971"/>
                    <a:pt x="18846" y="13171"/>
                    <a:pt x="17843" y="14939"/>
                  </a:cubicBezTo>
                  <a:cubicBezTo>
                    <a:pt x="17180" y="16111"/>
                    <a:pt x="16604" y="17119"/>
                    <a:pt x="16493" y="17679"/>
                  </a:cubicBezTo>
                  <a:cubicBezTo>
                    <a:pt x="16212" y="19064"/>
                    <a:pt x="16595" y="23653"/>
                    <a:pt x="17537" y="24856"/>
                  </a:cubicBezTo>
                  <a:cubicBezTo>
                    <a:pt x="18346" y="25879"/>
                    <a:pt x="18198" y="27550"/>
                    <a:pt x="18198" y="27576"/>
                  </a:cubicBezTo>
                  <a:cubicBezTo>
                    <a:pt x="18198" y="27601"/>
                    <a:pt x="17984" y="30147"/>
                    <a:pt x="12850" y="31650"/>
                  </a:cubicBezTo>
                  <a:cubicBezTo>
                    <a:pt x="11260" y="32114"/>
                    <a:pt x="9950" y="32276"/>
                    <a:pt x="8898" y="32276"/>
                  </a:cubicBezTo>
                  <a:cubicBezTo>
                    <a:pt x="6859" y="32276"/>
                    <a:pt x="5789" y="31669"/>
                    <a:pt x="5516" y="31487"/>
                  </a:cubicBezTo>
                  <a:cubicBezTo>
                    <a:pt x="5170" y="29776"/>
                    <a:pt x="882" y="7610"/>
                    <a:pt x="8955" y="480"/>
                  </a:cubicBezTo>
                  <a:cubicBezTo>
                    <a:pt x="9067" y="378"/>
                    <a:pt x="9077" y="205"/>
                    <a:pt x="8976" y="92"/>
                  </a:cubicBezTo>
                  <a:cubicBezTo>
                    <a:pt x="8923" y="32"/>
                    <a:pt x="8848" y="1"/>
                    <a:pt x="877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2987300" y="1685250"/>
              <a:ext cx="445025" cy="299775"/>
            </a:xfrm>
            <a:custGeom>
              <a:rect b="b" l="l" r="r" t="t"/>
              <a:pathLst>
                <a:path extrusionOk="0" h="11991" w="17801">
                  <a:moveTo>
                    <a:pt x="9708" y="0"/>
                  </a:moveTo>
                  <a:cubicBezTo>
                    <a:pt x="8889" y="0"/>
                    <a:pt x="8054" y="107"/>
                    <a:pt x="7227" y="362"/>
                  </a:cubicBezTo>
                  <a:cubicBezTo>
                    <a:pt x="1910" y="2007"/>
                    <a:pt x="0" y="8154"/>
                    <a:pt x="341" y="11990"/>
                  </a:cubicBezTo>
                  <a:lnTo>
                    <a:pt x="611" y="11969"/>
                  </a:lnTo>
                  <a:cubicBezTo>
                    <a:pt x="280" y="8220"/>
                    <a:pt x="2139" y="2221"/>
                    <a:pt x="7309" y="627"/>
                  </a:cubicBezTo>
                  <a:cubicBezTo>
                    <a:pt x="8110" y="380"/>
                    <a:pt x="8921" y="276"/>
                    <a:pt x="9717" y="276"/>
                  </a:cubicBezTo>
                  <a:cubicBezTo>
                    <a:pt x="13852" y="276"/>
                    <a:pt x="17595" y="3078"/>
                    <a:pt x="17638" y="3112"/>
                  </a:cubicBezTo>
                  <a:lnTo>
                    <a:pt x="17800" y="2893"/>
                  </a:lnTo>
                  <a:cubicBezTo>
                    <a:pt x="17757" y="2859"/>
                    <a:pt x="13945" y="0"/>
                    <a:pt x="970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3251750" y="2077975"/>
              <a:ext cx="415225" cy="258475"/>
            </a:xfrm>
            <a:custGeom>
              <a:rect b="b" l="l" r="r" t="t"/>
              <a:pathLst>
                <a:path extrusionOk="0" h="10339" w="16609">
                  <a:moveTo>
                    <a:pt x="13329" y="1"/>
                  </a:moveTo>
                  <a:cubicBezTo>
                    <a:pt x="12807" y="1"/>
                    <a:pt x="12180" y="79"/>
                    <a:pt x="11388" y="294"/>
                  </a:cubicBezTo>
                  <a:cubicBezTo>
                    <a:pt x="9484" y="814"/>
                    <a:pt x="9122" y="1806"/>
                    <a:pt x="8531" y="3456"/>
                  </a:cubicBezTo>
                  <a:cubicBezTo>
                    <a:pt x="8174" y="4450"/>
                    <a:pt x="7727" y="5687"/>
                    <a:pt x="6799" y="7236"/>
                  </a:cubicBezTo>
                  <a:cubicBezTo>
                    <a:pt x="5382" y="9591"/>
                    <a:pt x="3343" y="10085"/>
                    <a:pt x="1883" y="10085"/>
                  </a:cubicBezTo>
                  <a:cubicBezTo>
                    <a:pt x="883" y="10085"/>
                    <a:pt x="154" y="9853"/>
                    <a:pt x="81" y="9828"/>
                  </a:cubicBezTo>
                  <a:lnTo>
                    <a:pt x="1" y="10088"/>
                  </a:lnTo>
                  <a:cubicBezTo>
                    <a:pt x="15" y="10099"/>
                    <a:pt x="779" y="10338"/>
                    <a:pt x="1844" y="10338"/>
                  </a:cubicBezTo>
                  <a:cubicBezTo>
                    <a:pt x="3388" y="10338"/>
                    <a:pt x="5557" y="9833"/>
                    <a:pt x="7034" y="7374"/>
                  </a:cubicBezTo>
                  <a:cubicBezTo>
                    <a:pt x="7976" y="5804"/>
                    <a:pt x="8424" y="4552"/>
                    <a:pt x="8786" y="3548"/>
                  </a:cubicBezTo>
                  <a:cubicBezTo>
                    <a:pt x="9371" y="1928"/>
                    <a:pt x="9693" y="1037"/>
                    <a:pt x="11460" y="559"/>
                  </a:cubicBezTo>
                  <a:cubicBezTo>
                    <a:pt x="12232" y="349"/>
                    <a:pt x="12832" y="273"/>
                    <a:pt x="13331" y="273"/>
                  </a:cubicBezTo>
                  <a:cubicBezTo>
                    <a:pt x="14021" y="273"/>
                    <a:pt x="14517" y="419"/>
                    <a:pt x="15005" y="564"/>
                  </a:cubicBezTo>
                  <a:cubicBezTo>
                    <a:pt x="15456" y="698"/>
                    <a:pt x="15887" y="823"/>
                    <a:pt x="16432" y="823"/>
                  </a:cubicBezTo>
                  <a:cubicBezTo>
                    <a:pt x="16490" y="823"/>
                    <a:pt x="16549" y="821"/>
                    <a:pt x="16609" y="818"/>
                  </a:cubicBezTo>
                  <a:lnTo>
                    <a:pt x="16599" y="543"/>
                  </a:lnTo>
                  <a:cubicBezTo>
                    <a:pt x="16547" y="546"/>
                    <a:pt x="16497" y="547"/>
                    <a:pt x="16447" y="547"/>
                  </a:cubicBezTo>
                  <a:cubicBezTo>
                    <a:pt x="15930" y="547"/>
                    <a:pt x="15518" y="429"/>
                    <a:pt x="15081" y="299"/>
                  </a:cubicBezTo>
                  <a:cubicBezTo>
                    <a:pt x="14592" y="156"/>
                    <a:pt x="14065" y="1"/>
                    <a:pt x="13329" y="1"/>
                  </a:cubicBez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3663525" y="2112800"/>
              <a:ext cx="287175" cy="974100"/>
            </a:xfrm>
            <a:custGeom>
              <a:rect b="b" l="l" r="r" t="t"/>
              <a:pathLst>
                <a:path extrusionOk="0" h="38964" w="11487">
                  <a:moveTo>
                    <a:pt x="6513" y="1"/>
                  </a:moveTo>
                  <a:cubicBezTo>
                    <a:pt x="5990" y="1"/>
                    <a:pt x="5390" y="129"/>
                    <a:pt x="4860" y="566"/>
                  </a:cubicBezTo>
                  <a:cubicBezTo>
                    <a:pt x="3576" y="1626"/>
                    <a:pt x="3036" y="4320"/>
                    <a:pt x="3266" y="5645"/>
                  </a:cubicBezTo>
                  <a:cubicBezTo>
                    <a:pt x="3647" y="7855"/>
                    <a:pt x="2853" y="10671"/>
                    <a:pt x="2593" y="12871"/>
                  </a:cubicBezTo>
                  <a:cubicBezTo>
                    <a:pt x="1722" y="20236"/>
                    <a:pt x="1019" y="30280"/>
                    <a:pt x="1" y="38964"/>
                  </a:cubicBezTo>
                  <a:lnTo>
                    <a:pt x="3158" y="38811"/>
                  </a:lnTo>
                  <a:cubicBezTo>
                    <a:pt x="3158" y="38811"/>
                    <a:pt x="7834" y="17761"/>
                    <a:pt x="8680" y="14390"/>
                  </a:cubicBezTo>
                  <a:cubicBezTo>
                    <a:pt x="9519" y="11012"/>
                    <a:pt x="11486" y="6755"/>
                    <a:pt x="10869" y="4284"/>
                  </a:cubicBezTo>
                  <a:lnTo>
                    <a:pt x="7844" y="260"/>
                  </a:lnTo>
                  <a:cubicBezTo>
                    <a:pt x="7844" y="260"/>
                    <a:pt x="7257" y="1"/>
                    <a:pt x="6513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3655775" y="2105900"/>
              <a:ext cx="297450" cy="988125"/>
            </a:xfrm>
            <a:custGeom>
              <a:rect b="b" l="l" r="r" t="t"/>
              <a:pathLst>
                <a:path extrusionOk="0" h="39525" w="11898">
                  <a:moveTo>
                    <a:pt x="6825" y="1"/>
                  </a:moveTo>
                  <a:cubicBezTo>
                    <a:pt x="6251" y="1"/>
                    <a:pt x="5587" y="144"/>
                    <a:pt x="4996" y="634"/>
                  </a:cubicBezTo>
                  <a:cubicBezTo>
                    <a:pt x="3621" y="1770"/>
                    <a:pt x="3071" y="4591"/>
                    <a:pt x="3306" y="5966"/>
                  </a:cubicBezTo>
                  <a:cubicBezTo>
                    <a:pt x="3570" y="7499"/>
                    <a:pt x="3254" y="9327"/>
                    <a:pt x="2949" y="11095"/>
                  </a:cubicBezTo>
                  <a:cubicBezTo>
                    <a:pt x="2822" y="11808"/>
                    <a:pt x="2709" y="12480"/>
                    <a:pt x="2633" y="13112"/>
                  </a:cubicBezTo>
                  <a:cubicBezTo>
                    <a:pt x="2210" y="16666"/>
                    <a:pt x="1834" y="20808"/>
                    <a:pt x="1437" y="25188"/>
                  </a:cubicBezTo>
                  <a:cubicBezTo>
                    <a:pt x="1009" y="29873"/>
                    <a:pt x="565" y="34712"/>
                    <a:pt x="36" y="39204"/>
                  </a:cubicBezTo>
                  <a:lnTo>
                    <a:pt x="0" y="39525"/>
                  </a:lnTo>
                  <a:lnTo>
                    <a:pt x="0" y="39525"/>
                  </a:lnTo>
                  <a:lnTo>
                    <a:pt x="3692" y="39352"/>
                  </a:lnTo>
                  <a:lnTo>
                    <a:pt x="3733" y="39148"/>
                  </a:lnTo>
                  <a:cubicBezTo>
                    <a:pt x="3784" y="38939"/>
                    <a:pt x="8419" y="18062"/>
                    <a:pt x="9254" y="14732"/>
                  </a:cubicBezTo>
                  <a:cubicBezTo>
                    <a:pt x="9498" y="13744"/>
                    <a:pt x="9850" y="12654"/>
                    <a:pt x="10191" y="11599"/>
                  </a:cubicBezTo>
                  <a:cubicBezTo>
                    <a:pt x="11032" y="9001"/>
                    <a:pt x="11898" y="6312"/>
                    <a:pt x="11444" y="4494"/>
                  </a:cubicBezTo>
                  <a:lnTo>
                    <a:pt x="11444" y="4494"/>
                  </a:lnTo>
                  <a:lnTo>
                    <a:pt x="10915" y="4626"/>
                  </a:lnTo>
                  <a:cubicBezTo>
                    <a:pt x="11327" y="6292"/>
                    <a:pt x="10487" y="8905"/>
                    <a:pt x="9672" y="11431"/>
                  </a:cubicBezTo>
                  <a:cubicBezTo>
                    <a:pt x="9326" y="12496"/>
                    <a:pt x="8974" y="13596"/>
                    <a:pt x="8719" y="14599"/>
                  </a:cubicBezTo>
                  <a:cubicBezTo>
                    <a:pt x="7935" y="17757"/>
                    <a:pt x="3733" y="36642"/>
                    <a:pt x="3249" y="38827"/>
                  </a:cubicBezTo>
                  <a:lnTo>
                    <a:pt x="616" y="38949"/>
                  </a:lnTo>
                  <a:cubicBezTo>
                    <a:pt x="1131" y="34543"/>
                    <a:pt x="1564" y="29812"/>
                    <a:pt x="1981" y="25239"/>
                  </a:cubicBezTo>
                  <a:cubicBezTo>
                    <a:pt x="2378" y="20864"/>
                    <a:pt x="2756" y="16728"/>
                    <a:pt x="3172" y="13178"/>
                  </a:cubicBezTo>
                  <a:cubicBezTo>
                    <a:pt x="3249" y="12557"/>
                    <a:pt x="3362" y="11894"/>
                    <a:pt x="3484" y="11187"/>
                  </a:cubicBezTo>
                  <a:cubicBezTo>
                    <a:pt x="3799" y="9374"/>
                    <a:pt x="4126" y="7499"/>
                    <a:pt x="3845" y="5869"/>
                  </a:cubicBezTo>
                  <a:cubicBezTo>
                    <a:pt x="3626" y="4612"/>
                    <a:pt x="4161" y="2034"/>
                    <a:pt x="5342" y="1051"/>
                  </a:cubicBezTo>
                  <a:cubicBezTo>
                    <a:pt x="5811" y="667"/>
                    <a:pt x="6351" y="554"/>
                    <a:pt x="6824" y="554"/>
                  </a:cubicBezTo>
                  <a:cubicBezTo>
                    <a:pt x="7498" y="554"/>
                    <a:pt x="8038" y="783"/>
                    <a:pt x="8047" y="787"/>
                  </a:cubicBezTo>
                  <a:lnTo>
                    <a:pt x="8266" y="287"/>
                  </a:lnTo>
                  <a:cubicBezTo>
                    <a:pt x="8222" y="267"/>
                    <a:pt x="7606" y="1"/>
                    <a:pt x="68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3548425" y="3156275"/>
              <a:ext cx="55800" cy="52625"/>
            </a:xfrm>
            <a:custGeom>
              <a:rect b="b" l="l" r="r" t="t"/>
              <a:pathLst>
                <a:path extrusionOk="0" h="2105" w="2232">
                  <a:moveTo>
                    <a:pt x="2231" y="1"/>
                  </a:moveTo>
                  <a:cubicBezTo>
                    <a:pt x="2231" y="1"/>
                    <a:pt x="132" y="1432"/>
                    <a:pt x="0" y="2104"/>
                  </a:cubicBezTo>
                  <a:lnTo>
                    <a:pt x="223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3540900" y="3149450"/>
              <a:ext cx="71075" cy="66325"/>
            </a:xfrm>
            <a:custGeom>
              <a:rect b="b" l="l" r="r" t="t"/>
              <a:pathLst>
                <a:path extrusionOk="0" h="2653" w="2843">
                  <a:moveTo>
                    <a:pt x="2536" y="0"/>
                  </a:moveTo>
                  <a:cubicBezTo>
                    <a:pt x="2482" y="0"/>
                    <a:pt x="2428" y="16"/>
                    <a:pt x="2379" y="49"/>
                  </a:cubicBezTo>
                  <a:cubicBezTo>
                    <a:pt x="2013" y="299"/>
                    <a:pt x="179" y="1583"/>
                    <a:pt x="31" y="2326"/>
                  </a:cubicBezTo>
                  <a:cubicBezTo>
                    <a:pt x="1" y="2474"/>
                    <a:pt x="97" y="2616"/>
                    <a:pt x="245" y="2646"/>
                  </a:cubicBezTo>
                  <a:cubicBezTo>
                    <a:pt x="266" y="2652"/>
                    <a:pt x="280" y="2652"/>
                    <a:pt x="301" y="2652"/>
                  </a:cubicBezTo>
                  <a:cubicBezTo>
                    <a:pt x="428" y="2652"/>
                    <a:pt x="541" y="2561"/>
                    <a:pt x="566" y="2432"/>
                  </a:cubicBezTo>
                  <a:cubicBezTo>
                    <a:pt x="637" y="2086"/>
                    <a:pt x="1723" y="1160"/>
                    <a:pt x="2690" y="497"/>
                  </a:cubicBezTo>
                  <a:cubicBezTo>
                    <a:pt x="2812" y="415"/>
                    <a:pt x="2843" y="243"/>
                    <a:pt x="2762" y="121"/>
                  </a:cubicBezTo>
                  <a:cubicBezTo>
                    <a:pt x="2708" y="42"/>
                    <a:pt x="2623" y="0"/>
                    <a:pt x="253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3578225" y="3154750"/>
              <a:ext cx="59350" cy="69425"/>
            </a:xfrm>
            <a:custGeom>
              <a:rect b="b" l="l" r="r" t="t"/>
              <a:pathLst>
                <a:path extrusionOk="0" h="2777" w="2374">
                  <a:moveTo>
                    <a:pt x="2374" y="1"/>
                  </a:moveTo>
                  <a:cubicBezTo>
                    <a:pt x="2373" y="1"/>
                    <a:pt x="453" y="1757"/>
                    <a:pt x="0" y="2777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3570450" y="3147900"/>
              <a:ext cx="74650" cy="83150"/>
            </a:xfrm>
            <a:custGeom>
              <a:rect b="b" l="l" r="r" t="t"/>
              <a:pathLst>
                <a:path extrusionOk="0" h="3326" w="2986">
                  <a:moveTo>
                    <a:pt x="2678" y="0"/>
                  </a:moveTo>
                  <a:cubicBezTo>
                    <a:pt x="2613" y="0"/>
                    <a:pt x="2548" y="23"/>
                    <a:pt x="2497" y="70"/>
                  </a:cubicBezTo>
                  <a:cubicBezTo>
                    <a:pt x="2420" y="147"/>
                    <a:pt x="535" y="1878"/>
                    <a:pt x="62" y="2943"/>
                  </a:cubicBezTo>
                  <a:cubicBezTo>
                    <a:pt x="1" y="3081"/>
                    <a:pt x="67" y="3239"/>
                    <a:pt x="205" y="3300"/>
                  </a:cubicBezTo>
                  <a:cubicBezTo>
                    <a:pt x="240" y="3315"/>
                    <a:pt x="276" y="3326"/>
                    <a:pt x="311" y="3326"/>
                  </a:cubicBezTo>
                  <a:cubicBezTo>
                    <a:pt x="419" y="3326"/>
                    <a:pt x="520" y="3264"/>
                    <a:pt x="565" y="3162"/>
                  </a:cubicBezTo>
                  <a:cubicBezTo>
                    <a:pt x="988" y="2205"/>
                    <a:pt x="2847" y="493"/>
                    <a:pt x="2868" y="473"/>
                  </a:cubicBezTo>
                  <a:cubicBezTo>
                    <a:pt x="2979" y="371"/>
                    <a:pt x="2986" y="198"/>
                    <a:pt x="2883" y="91"/>
                  </a:cubicBezTo>
                  <a:cubicBezTo>
                    <a:pt x="2829" y="31"/>
                    <a:pt x="2753" y="0"/>
                    <a:pt x="267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3604200" y="3100000"/>
              <a:ext cx="137275" cy="143775"/>
            </a:xfrm>
            <a:custGeom>
              <a:rect b="b" l="l" r="r" t="t"/>
              <a:pathLst>
                <a:path extrusionOk="0" h="5751" w="5491">
                  <a:moveTo>
                    <a:pt x="5399" y="0"/>
                  </a:moveTo>
                  <a:lnTo>
                    <a:pt x="2777" y="2792"/>
                  </a:lnTo>
                  <a:lnTo>
                    <a:pt x="2777" y="2792"/>
                  </a:lnTo>
                  <a:cubicBezTo>
                    <a:pt x="3047" y="2596"/>
                    <a:pt x="3298" y="2459"/>
                    <a:pt x="3509" y="2419"/>
                  </a:cubicBezTo>
                  <a:cubicBezTo>
                    <a:pt x="3629" y="2397"/>
                    <a:pt x="3725" y="2386"/>
                    <a:pt x="3803" y="2386"/>
                  </a:cubicBezTo>
                  <a:cubicBezTo>
                    <a:pt x="4481" y="2386"/>
                    <a:pt x="3731" y="3213"/>
                    <a:pt x="3937" y="4401"/>
                  </a:cubicBezTo>
                  <a:cubicBezTo>
                    <a:pt x="4012" y="4833"/>
                    <a:pt x="4146" y="5013"/>
                    <a:pt x="4302" y="5013"/>
                  </a:cubicBezTo>
                  <a:cubicBezTo>
                    <a:pt x="4623" y="5013"/>
                    <a:pt x="5039" y="4246"/>
                    <a:pt x="5221" y="3341"/>
                  </a:cubicBezTo>
                  <a:cubicBezTo>
                    <a:pt x="5491" y="1991"/>
                    <a:pt x="5261" y="672"/>
                    <a:pt x="5399" y="0"/>
                  </a:cubicBezTo>
                  <a:close/>
                  <a:moveTo>
                    <a:pt x="2777" y="2792"/>
                  </a:moveTo>
                  <a:cubicBezTo>
                    <a:pt x="1572" y="3671"/>
                    <a:pt x="0" y="5750"/>
                    <a:pt x="0" y="5750"/>
                  </a:cubicBezTo>
                  <a:lnTo>
                    <a:pt x="2777" y="2792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3596425" y="3093100"/>
              <a:ext cx="150125" cy="157550"/>
            </a:xfrm>
            <a:custGeom>
              <a:rect b="b" l="l" r="r" t="t"/>
              <a:pathLst>
                <a:path extrusionOk="0" h="6302" w="6005">
                  <a:moveTo>
                    <a:pt x="5706" y="0"/>
                  </a:moveTo>
                  <a:cubicBezTo>
                    <a:pt x="5580" y="0"/>
                    <a:pt x="5467" y="90"/>
                    <a:pt x="5440" y="220"/>
                  </a:cubicBezTo>
                  <a:cubicBezTo>
                    <a:pt x="5379" y="525"/>
                    <a:pt x="5384" y="934"/>
                    <a:pt x="5394" y="1407"/>
                  </a:cubicBezTo>
                  <a:cubicBezTo>
                    <a:pt x="5405" y="2028"/>
                    <a:pt x="5414" y="2803"/>
                    <a:pt x="5262" y="3562"/>
                  </a:cubicBezTo>
                  <a:cubicBezTo>
                    <a:pt x="5088" y="4437"/>
                    <a:pt x="4737" y="4972"/>
                    <a:pt x="4650" y="5029"/>
                  </a:cubicBezTo>
                  <a:cubicBezTo>
                    <a:pt x="4650" y="5029"/>
                    <a:pt x="4575" y="4961"/>
                    <a:pt x="4518" y="4631"/>
                  </a:cubicBezTo>
                  <a:cubicBezTo>
                    <a:pt x="4432" y="4142"/>
                    <a:pt x="4528" y="3724"/>
                    <a:pt x="4605" y="3383"/>
                  </a:cubicBezTo>
                  <a:cubicBezTo>
                    <a:pt x="4681" y="3042"/>
                    <a:pt x="4747" y="2746"/>
                    <a:pt x="4544" y="2542"/>
                  </a:cubicBezTo>
                  <a:cubicBezTo>
                    <a:pt x="4430" y="2426"/>
                    <a:pt x="4274" y="2389"/>
                    <a:pt x="4106" y="2389"/>
                  </a:cubicBezTo>
                  <a:cubicBezTo>
                    <a:pt x="3996" y="2389"/>
                    <a:pt x="3880" y="2405"/>
                    <a:pt x="3769" y="2425"/>
                  </a:cubicBezTo>
                  <a:cubicBezTo>
                    <a:pt x="2547" y="2660"/>
                    <a:pt x="342" y="5537"/>
                    <a:pt x="92" y="5863"/>
                  </a:cubicBezTo>
                  <a:cubicBezTo>
                    <a:pt x="1" y="5986"/>
                    <a:pt x="26" y="6153"/>
                    <a:pt x="148" y="6245"/>
                  </a:cubicBezTo>
                  <a:cubicBezTo>
                    <a:pt x="194" y="6282"/>
                    <a:pt x="255" y="6301"/>
                    <a:pt x="311" y="6301"/>
                  </a:cubicBezTo>
                  <a:cubicBezTo>
                    <a:pt x="393" y="6301"/>
                    <a:pt x="474" y="6266"/>
                    <a:pt x="530" y="6195"/>
                  </a:cubicBezTo>
                  <a:cubicBezTo>
                    <a:pt x="1167" y="5349"/>
                    <a:pt x="3010" y="3128"/>
                    <a:pt x="3872" y="2965"/>
                  </a:cubicBezTo>
                  <a:cubicBezTo>
                    <a:pt x="4009" y="2940"/>
                    <a:pt x="4086" y="2935"/>
                    <a:pt x="4131" y="2935"/>
                  </a:cubicBezTo>
                  <a:cubicBezTo>
                    <a:pt x="4126" y="3017"/>
                    <a:pt x="4095" y="3154"/>
                    <a:pt x="4070" y="3266"/>
                  </a:cubicBezTo>
                  <a:cubicBezTo>
                    <a:pt x="3988" y="3628"/>
                    <a:pt x="3877" y="4131"/>
                    <a:pt x="3978" y="4723"/>
                  </a:cubicBezTo>
                  <a:cubicBezTo>
                    <a:pt x="4075" y="5273"/>
                    <a:pt x="4284" y="5558"/>
                    <a:pt x="4605" y="5563"/>
                  </a:cubicBezTo>
                  <a:cubicBezTo>
                    <a:pt x="4608" y="5563"/>
                    <a:pt x="4610" y="5563"/>
                    <a:pt x="4612" y="5563"/>
                  </a:cubicBezTo>
                  <a:cubicBezTo>
                    <a:pt x="5234" y="5563"/>
                    <a:pt x="5669" y="4323"/>
                    <a:pt x="5802" y="3668"/>
                  </a:cubicBezTo>
                  <a:cubicBezTo>
                    <a:pt x="5964" y="2853"/>
                    <a:pt x="5950" y="2044"/>
                    <a:pt x="5939" y="1397"/>
                  </a:cubicBezTo>
                  <a:cubicBezTo>
                    <a:pt x="5934" y="958"/>
                    <a:pt x="5924" y="577"/>
                    <a:pt x="5974" y="327"/>
                  </a:cubicBezTo>
                  <a:cubicBezTo>
                    <a:pt x="6005" y="180"/>
                    <a:pt x="5908" y="37"/>
                    <a:pt x="5760" y="6"/>
                  </a:cubicBezTo>
                  <a:cubicBezTo>
                    <a:pt x="5742" y="2"/>
                    <a:pt x="5724" y="0"/>
                    <a:pt x="57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3933450" y="2771600"/>
              <a:ext cx="52750" cy="119200"/>
            </a:xfrm>
            <a:custGeom>
              <a:rect b="b" l="l" r="r" t="t"/>
              <a:pathLst>
                <a:path extrusionOk="0" h="4768" w="2110">
                  <a:moveTo>
                    <a:pt x="2110" y="1"/>
                  </a:moveTo>
                  <a:lnTo>
                    <a:pt x="1" y="4768"/>
                  </a:lnTo>
                  <a:cubicBezTo>
                    <a:pt x="2089" y="3169"/>
                    <a:pt x="2110" y="1"/>
                    <a:pt x="2110" y="1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3925700" y="2764850"/>
              <a:ext cx="67375" cy="132825"/>
            </a:xfrm>
            <a:custGeom>
              <a:rect b="b" l="l" r="r" t="t"/>
              <a:pathLst>
                <a:path extrusionOk="0" h="5313" w="2695">
                  <a:moveTo>
                    <a:pt x="2420" y="1"/>
                  </a:moveTo>
                  <a:cubicBezTo>
                    <a:pt x="2267" y="1"/>
                    <a:pt x="2144" y="123"/>
                    <a:pt x="2144" y="271"/>
                  </a:cubicBezTo>
                  <a:cubicBezTo>
                    <a:pt x="2144" y="301"/>
                    <a:pt x="2104" y="3327"/>
                    <a:pt x="143" y="4819"/>
                  </a:cubicBezTo>
                  <a:cubicBezTo>
                    <a:pt x="26" y="4911"/>
                    <a:pt x="0" y="5084"/>
                    <a:pt x="92" y="5207"/>
                  </a:cubicBezTo>
                  <a:cubicBezTo>
                    <a:pt x="148" y="5277"/>
                    <a:pt x="229" y="5313"/>
                    <a:pt x="311" y="5313"/>
                  </a:cubicBezTo>
                  <a:cubicBezTo>
                    <a:pt x="367" y="5313"/>
                    <a:pt x="428" y="5293"/>
                    <a:pt x="474" y="5257"/>
                  </a:cubicBezTo>
                  <a:cubicBezTo>
                    <a:pt x="2649" y="3597"/>
                    <a:pt x="2690" y="409"/>
                    <a:pt x="2695" y="276"/>
                  </a:cubicBezTo>
                  <a:cubicBezTo>
                    <a:pt x="2695" y="123"/>
                    <a:pt x="2572" y="1"/>
                    <a:pt x="242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3410525" y="1579450"/>
              <a:ext cx="297700" cy="212900"/>
            </a:xfrm>
            <a:custGeom>
              <a:rect b="b" l="l" r="r" t="t"/>
              <a:pathLst>
                <a:path extrusionOk="0" h="8516" w="11908">
                  <a:moveTo>
                    <a:pt x="11872" y="0"/>
                  </a:moveTo>
                  <a:cubicBezTo>
                    <a:pt x="11837" y="5"/>
                    <a:pt x="8532" y="473"/>
                    <a:pt x="7065" y="3376"/>
                  </a:cubicBezTo>
                  <a:cubicBezTo>
                    <a:pt x="6790" y="3912"/>
                    <a:pt x="6637" y="4538"/>
                    <a:pt x="6489" y="5144"/>
                  </a:cubicBezTo>
                  <a:cubicBezTo>
                    <a:pt x="6280" y="5990"/>
                    <a:pt x="6066" y="6860"/>
                    <a:pt x="5526" y="7502"/>
                  </a:cubicBezTo>
                  <a:cubicBezTo>
                    <a:pt x="5065" y="8053"/>
                    <a:pt x="4412" y="8249"/>
                    <a:pt x="3718" y="8249"/>
                  </a:cubicBezTo>
                  <a:cubicBezTo>
                    <a:pt x="2167" y="8249"/>
                    <a:pt x="412" y="7273"/>
                    <a:pt x="138" y="7116"/>
                  </a:cubicBezTo>
                  <a:lnTo>
                    <a:pt x="1" y="7354"/>
                  </a:lnTo>
                  <a:cubicBezTo>
                    <a:pt x="1116" y="7996"/>
                    <a:pt x="2501" y="8515"/>
                    <a:pt x="3699" y="8515"/>
                  </a:cubicBezTo>
                  <a:cubicBezTo>
                    <a:pt x="4508" y="8515"/>
                    <a:pt x="5236" y="8277"/>
                    <a:pt x="5735" y="7680"/>
                  </a:cubicBezTo>
                  <a:cubicBezTo>
                    <a:pt x="6316" y="6987"/>
                    <a:pt x="6541" y="6081"/>
                    <a:pt x="6754" y="5205"/>
                  </a:cubicBezTo>
                  <a:cubicBezTo>
                    <a:pt x="6907" y="4589"/>
                    <a:pt x="7049" y="4008"/>
                    <a:pt x="7305" y="3503"/>
                  </a:cubicBezTo>
                  <a:cubicBezTo>
                    <a:pt x="8710" y="729"/>
                    <a:pt x="11877" y="275"/>
                    <a:pt x="11908" y="270"/>
                  </a:cubicBezTo>
                  <a:lnTo>
                    <a:pt x="1187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117775" y="1735350"/>
              <a:ext cx="699350" cy="534475"/>
            </a:xfrm>
            <a:custGeom>
              <a:rect b="b" l="l" r="r" t="t"/>
              <a:pathLst>
                <a:path extrusionOk="0" h="21379" w="27974">
                  <a:moveTo>
                    <a:pt x="27784" y="1"/>
                  </a:moveTo>
                  <a:cubicBezTo>
                    <a:pt x="26989" y="1"/>
                    <a:pt x="23990" y="90"/>
                    <a:pt x="23068" y="1362"/>
                  </a:cubicBezTo>
                  <a:cubicBezTo>
                    <a:pt x="22574" y="2046"/>
                    <a:pt x="22767" y="3431"/>
                    <a:pt x="22992" y="5036"/>
                  </a:cubicBezTo>
                  <a:cubicBezTo>
                    <a:pt x="23237" y="6761"/>
                    <a:pt x="23507" y="8722"/>
                    <a:pt x="22788" y="9731"/>
                  </a:cubicBezTo>
                  <a:cubicBezTo>
                    <a:pt x="22496" y="10139"/>
                    <a:pt x="22052" y="10288"/>
                    <a:pt x="21503" y="10288"/>
                  </a:cubicBezTo>
                  <a:cubicBezTo>
                    <a:pt x="20827" y="10288"/>
                    <a:pt x="19993" y="10062"/>
                    <a:pt x="19090" y="9817"/>
                  </a:cubicBezTo>
                  <a:cubicBezTo>
                    <a:pt x="18039" y="9532"/>
                    <a:pt x="16897" y="9220"/>
                    <a:pt x="15807" y="9220"/>
                  </a:cubicBezTo>
                  <a:cubicBezTo>
                    <a:pt x="15208" y="9220"/>
                    <a:pt x="14624" y="9314"/>
                    <a:pt x="14079" y="9558"/>
                  </a:cubicBezTo>
                  <a:cubicBezTo>
                    <a:pt x="12505" y="10261"/>
                    <a:pt x="11787" y="12130"/>
                    <a:pt x="11023" y="14105"/>
                  </a:cubicBezTo>
                  <a:cubicBezTo>
                    <a:pt x="10280" y="16046"/>
                    <a:pt x="9434" y="18242"/>
                    <a:pt x="7651" y="19714"/>
                  </a:cubicBezTo>
                  <a:cubicBezTo>
                    <a:pt x="6373" y="20771"/>
                    <a:pt x="5036" y="21108"/>
                    <a:pt x="3851" y="21108"/>
                  </a:cubicBezTo>
                  <a:cubicBezTo>
                    <a:pt x="1782" y="21108"/>
                    <a:pt x="175" y="20081"/>
                    <a:pt x="149" y="20064"/>
                  </a:cubicBezTo>
                  <a:lnTo>
                    <a:pt x="1" y="20294"/>
                  </a:lnTo>
                  <a:cubicBezTo>
                    <a:pt x="26" y="20309"/>
                    <a:pt x="1697" y="21378"/>
                    <a:pt x="3857" y="21378"/>
                  </a:cubicBezTo>
                  <a:cubicBezTo>
                    <a:pt x="5094" y="21378"/>
                    <a:pt x="6490" y="21028"/>
                    <a:pt x="7824" y="19927"/>
                  </a:cubicBezTo>
                  <a:cubicBezTo>
                    <a:pt x="9663" y="18409"/>
                    <a:pt x="10524" y="16174"/>
                    <a:pt x="11283" y="14203"/>
                  </a:cubicBezTo>
                  <a:cubicBezTo>
                    <a:pt x="12052" y="12196"/>
                    <a:pt x="12719" y="10464"/>
                    <a:pt x="14191" y="9808"/>
                  </a:cubicBezTo>
                  <a:cubicBezTo>
                    <a:pt x="14696" y="9582"/>
                    <a:pt x="15243" y="9495"/>
                    <a:pt x="15809" y="9495"/>
                  </a:cubicBezTo>
                  <a:cubicBezTo>
                    <a:pt x="16866" y="9495"/>
                    <a:pt x="17988" y="9799"/>
                    <a:pt x="19019" y="10078"/>
                  </a:cubicBezTo>
                  <a:cubicBezTo>
                    <a:pt x="19944" y="10330"/>
                    <a:pt x="20802" y="10564"/>
                    <a:pt x="21517" y="10564"/>
                  </a:cubicBezTo>
                  <a:cubicBezTo>
                    <a:pt x="22141" y="10564"/>
                    <a:pt x="22656" y="10386"/>
                    <a:pt x="23012" y="9888"/>
                  </a:cubicBezTo>
                  <a:cubicBezTo>
                    <a:pt x="23796" y="8788"/>
                    <a:pt x="23521" y="6863"/>
                    <a:pt x="23262" y="4999"/>
                  </a:cubicBezTo>
                  <a:cubicBezTo>
                    <a:pt x="23053" y="3517"/>
                    <a:pt x="22859" y="2117"/>
                    <a:pt x="23293" y="1521"/>
                  </a:cubicBezTo>
                  <a:cubicBezTo>
                    <a:pt x="24250" y="201"/>
                    <a:pt x="27932" y="278"/>
                    <a:pt x="27968" y="273"/>
                  </a:cubicBezTo>
                  <a:lnTo>
                    <a:pt x="27973" y="3"/>
                  </a:lnTo>
                  <a:cubicBezTo>
                    <a:pt x="27955" y="3"/>
                    <a:pt x="27889" y="1"/>
                    <a:pt x="27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3026250" y="1638975"/>
              <a:ext cx="869425" cy="482275"/>
            </a:xfrm>
            <a:custGeom>
              <a:rect b="b" l="l" r="r" t="t"/>
              <a:pathLst>
                <a:path extrusionOk="0" h="19291" w="34777">
                  <a:moveTo>
                    <a:pt x="28912" y="0"/>
                  </a:moveTo>
                  <a:cubicBezTo>
                    <a:pt x="28517" y="0"/>
                    <a:pt x="28109" y="66"/>
                    <a:pt x="27702" y="201"/>
                  </a:cubicBezTo>
                  <a:cubicBezTo>
                    <a:pt x="26428" y="624"/>
                    <a:pt x="25415" y="1632"/>
                    <a:pt x="24987" y="2906"/>
                  </a:cubicBezTo>
                  <a:cubicBezTo>
                    <a:pt x="24667" y="3863"/>
                    <a:pt x="24646" y="4907"/>
                    <a:pt x="24631" y="5910"/>
                  </a:cubicBezTo>
                  <a:cubicBezTo>
                    <a:pt x="24601" y="7515"/>
                    <a:pt x="24580" y="8905"/>
                    <a:pt x="23348" y="9511"/>
                  </a:cubicBezTo>
                  <a:cubicBezTo>
                    <a:pt x="23097" y="9636"/>
                    <a:pt x="22818" y="9690"/>
                    <a:pt x="22511" y="9690"/>
                  </a:cubicBezTo>
                  <a:cubicBezTo>
                    <a:pt x="21699" y="9690"/>
                    <a:pt x="20695" y="9311"/>
                    <a:pt x="19512" y="8860"/>
                  </a:cubicBezTo>
                  <a:cubicBezTo>
                    <a:pt x="17897" y="8248"/>
                    <a:pt x="15945" y="7508"/>
                    <a:pt x="13744" y="7508"/>
                  </a:cubicBezTo>
                  <a:cubicBezTo>
                    <a:pt x="13344" y="7508"/>
                    <a:pt x="12935" y="7532"/>
                    <a:pt x="12519" y="7586"/>
                  </a:cubicBezTo>
                  <a:cubicBezTo>
                    <a:pt x="8134" y="8146"/>
                    <a:pt x="7141" y="10877"/>
                    <a:pt x="6183" y="13520"/>
                  </a:cubicBezTo>
                  <a:cubicBezTo>
                    <a:pt x="6040" y="13922"/>
                    <a:pt x="5893" y="14324"/>
                    <a:pt x="5735" y="14721"/>
                  </a:cubicBezTo>
                  <a:cubicBezTo>
                    <a:pt x="4874" y="16871"/>
                    <a:pt x="3015" y="18792"/>
                    <a:pt x="1584" y="18995"/>
                  </a:cubicBezTo>
                  <a:cubicBezTo>
                    <a:pt x="1495" y="19007"/>
                    <a:pt x="1409" y="19014"/>
                    <a:pt x="1325" y="19014"/>
                  </a:cubicBezTo>
                  <a:cubicBezTo>
                    <a:pt x="878" y="19014"/>
                    <a:pt x="506" y="18829"/>
                    <a:pt x="215" y="18460"/>
                  </a:cubicBezTo>
                  <a:lnTo>
                    <a:pt x="1" y="18628"/>
                  </a:lnTo>
                  <a:cubicBezTo>
                    <a:pt x="342" y="19067"/>
                    <a:pt x="800" y="19290"/>
                    <a:pt x="1329" y="19290"/>
                  </a:cubicBezTo>
                  <a:cubicBezTo>
                    <a:pt x="1426" y="19290"/>
                    <a:pt x="1523" y="19281"/>
                    <a:pt x="1620" y="19265"/>
                  </a:cubicBezTo>
                  <a:cubicBezTo>
                    <a:pt x="3163" y="19046"/>
                    <a:pt x="5083" y="17090"/>
                    <a:pt x="5990" y="14824"/>
                  </a:cubicBezTo>
                  <a:cubicBezTo>
                    <a:pt x="6148" y="14422"/>
                    <a:pt x="6296" y="14018"/>
                    <a:pt x="6443" y="13611"/>
                  </a:cubicBezTo>
                  <a:cubicBezTo>
                    <a:pt x="7416" y="10932"/>
                    <a:pt x="8332" y="8395"/>
                    <a:pt x="12554" y="7856"/>
                  </a:cubicBezTo>
                  <a:cubicBezTo>
                    <a:pt x="12954" y="7805"/>
                    <a:pt x="13348" y="7781"/>
                    <a:pt x="13733" y="7781"/>
                  </a:cubicBezTo>
                  <a:cubicBezTo>
                    <a:pt x="15892" y="7781"/>
                    <a:pt x="17816" y="8514"/>
                    <a:pt x="19415" y="9114"/>
                  </a:cubicBezTo>
                  <a:cubicBezTo>
                    <a:pt x="20623" y="9573"/>
                    <a:pt x="21650" y="9964"/>
                    <a:pt x="22513" y="9964"/>
                  </a:cubicBezTo>
                  <a:cubicBezTo>
                    <a:pt x="22858" y="9964"/>
                    <a:pt x="23176" y="9901"/>
                    <a:pt x="23470" y="9756"/>
                  </a:cubicBezTo>
                  <a:cubicBezTo>
                    <a:pt x="24850" y="9074"/>
                    <a:pt x="24876" y="7540"/>
                    <a:pt x="24900" y="5915"/>
                  </a:cubicBezTo>
                  <a:cubicBezTo>
                    <a:pt x="24921" y="4933"/>
                    <a:pt x="24937" y="3909"/>
                    <a:pt x="25242" y="2998"/>
                  </a:cubicBezTo>
                  <a:cubicBezTo>
                    <a:pt x="25645" y="1801"/>
                    <a:pt x="26597" y="854"/>
                    <a:pt x="27789" y="461"/>
                  </a:cubicBezTo>
                  <a:cubicBezTo>
                    <a:pt x="28166" y="337"/>
                    <a:pt x="28545" y="276"/>
                    <a:pt x="28913" y="276"/>
                  </a:cubicBezTo>
                  <a:cubicBezTo>
                    <a:pt x="29527" y="276"/>
                    <a:pt x="30108" y="447"/>
                    <a:pt x="30590" y="781"/>
                  </a:cubicBezTo>
                  <a:cubicBezTo>
                    <a:pt x="31302" y="1278"/>
                    <a:pt x="32071" y="1434"/>
                    <a:pt x="32753" y="1434"/>
                  </a:cubicBezTo>
                  <a:cubicBezTo>
                    <a:pt x="33848" y="1434"/>
                    <a:pt x="34720" y="1034"/>
                    <a:pt x="34777" y="1006"/>
                  </a:cubicBezTo>
                  <a:lnTo>
                    <a:pt x="34664" y="756"/>
                  </a:lnTo>
                  <a:cubicBezTo>
                    <a:pt x="34648" y="766"/>
                    <a:pt x="33802" y="1153"/>
                    <a:pt x="32749" y="1153"/>
                  </a:cubicBezTo>
                  <a:cubicBezTo>
                    <a:pt x="32112" y="1153"/>
                    <a:pt x="31399" y="1011"/>
                    <a:pt x="30748" y="558"/>
                  </a:cubicBezTo>
                  <a:cubicBezTo>
                    <a:pt x="30216" y="190"/>
                    <a:pt x="29582" y="0"/>
                    <a:pt x="28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4749150" y="852150"/>
              <a:ext cx="200050" cy="309200"/>
            </a:xfrm>
            <a:custGeom>
              <a:rect b="b" l="l" r="r" t="t"/>
              <a:pathLst>
                <a:path extrusionOk="0" h="12368" w="8002">
                  <a:moveTo>
                    <a:pt x="1014" y="0"/>
                  </a:moveTo>
                  <a:lnTo>
                    <a:pt x="0" y="11042"/>
                  </a:lnTo>
                  <a:cubicBezTo>
                    <a:pt x="1101" y="12021"/>
                    <a:pt x="2456" y="12368"/>
                    <a:pt x="3734" y="12368"/>
                  </a:cubicBezTo>
                  <a:cubicBezTo>
                    <a:pt x="5938" y="12368"/>
                    <a:pt x="7910" y="11336"/>
                    <a:pt x="7946" y="10736"/>
                  </a:cubicBezTo>
                  <a:cubicBezTo>
                    <a:pt x="8002" y="9789"/>
                    <a:pt x="6926" y="7360"/>
                    <a:pt x="6926" y="7360"/>
                  </a:cubicBezTo>
                  <a:lnTo>
                    <a:pt x="6443" y="6397"/>
                  </a:lnTo>
                  <a:lnTo>
                    <a:pt x="7064" y="5592"/>
                  </a:lnTo>
                  <a:lnTo>
                    <a:pt x="6952" y="5083"/>
                  </a:lnTo>
                  <a:cubicBezTo>
                    <a:pt x="6865" y="4685"/>
                    <a:pt x="6285" y="4642"/>
                    <a:pt x="6034" y="4642"/>
                  </a:cubicBezTo>
                  <a:cubicBezTo>
                    <a:pt x="5963" y="4642"/>
                    <a:pt x="5918" y="4645"/>
                    <a:pt x="5918" y="4645"/>
                  </a:cubicBezTo>
                  <a:cubicBezTo>
                    <a:pt x="5918" y="4645"/>
                    <a:pt x="4166" y="3968"/>
                    <a:pt x="3021" y="1818"/>
                  </a:cubicBezTo>
                  <a:cubicBezTo>
                    <a:pt x="2445" y="748"/>
                    <a:pt x="1726" y="203"/>
                    <a:pt x="10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4741500" y="845250"/>
              <a:ext cx="214575" cy="323075"/>
            </a:xfrm>
            <a:custGeom>
              <a:rect b="b" l="l" r="r" t="t"/>
              <a:pathLst>
                <a:path extrusionOk="0" h="12923" w="8583">
                  <a:moveTo>
                    <a:pt x="1316" y="1"/>
                  </a:moveTo>
                  <a:cubicBezTo>
                    <a:pt x="1199" y="1"/>
                    <a:pt x="1089" y="77"/>
                    <a:pt x="1054" y="199"/>
                  </a:cubicBezTo>
                  <a:cubicBezTo>
                    <a:pt x="1014" y="342"/>
                    <a:pt x="1096" y="495"/>
                    <a:pt x="1243" y="535"/>
                  </a:cubicBezTo>
                  <a:cubicBezTo>
                    <a:pt x="1982" y="754"/>
                    <a:pt x="2603" y="1320"/>
                    <a:pt x="3087" y="2227"/>
                  </a:cubicBezTo>
                  <a:cubicBezTo>
                    <a:pt x="4263" y="4437"/>
                    <a:pt x="6051" y="5150"/>
                    <a:pt x="6127" y="5175"/>
                  </a:cubicBezTo>
                  <a:cubicBezTo>
                    <a:pt x="6163" y="5191"/>
                    <a:pt x="6204" y="5196"/>
                    <a:pt x="6244" y="5196"/>
                  </a:cubicBezTo>
                  <a:cubicBezTo>
                    <a:pt x="6277" y="5193"/>
                    <a:pt x="6313" y="5192"/>
                    <a:pt x="6352" y="5192"/>
                  </a:cubicBezTo>
                  <a:cubicBezTo>
                    <a:pt x="6602" y="5192"/>
                    <a:pt x="6954" y="5253"/>
                    <a:pt x="6994" y="5420"/>
                  </a:cubicBezTo>
                  <a:lnTo>
                    <a:pt x="7074" y="5802"/>
                  </a:lnTo>
                  <a:lnTo>
                    <a:pt x="6535" y="6510"/>
                  </a:lnTo>
                  <a:cubicBezTo>
                    <a:pt x="6468" y="6591"/>
                    <a:pt x="6458" y="6703"/>
                    <a:pt x="6505" y="6795"/>
                  </a:cubicBezTo>
                  <a:lnTo>
                    <a:pt x="6983" y="7747"/>
                  </a:lnTo>
                  <a:cubicBezTo>
                    <a:pt x="7274" y="8405"/>
                    <a:pt x="8022" y="10274"/>
                    <a:pt x="7977" y="10997"/>
                  </a:cubicBezTo>
                  <a:cubicBezTo>
                    <a:pt x="7972" y="11089"/>
                    <a:pt x="7676" y="11461"/>
                    <a:pt x="6774" y="11837"/>
                  </a:cubicBezTo>
                  <a:cubicBezTo>
                    <a:pt x="6114" y="12108"/>
                    <a:pt x="5118" y="12362"/>
                    <a:pt x="4039" y="12362"/>
                  </a:cubicBezTo>
                  <a:cubicBezTo>
                    <a:pt x="2844" y="12362"/>
                    <a:pt x="1547" y="12051"/>
                    <a:pt x="490" y="11109"/>
                  </a:cubicBezTo>
                  <a:cubicBezTo>
                    <a:pt x="438" y="11064"/>
                    <a:pt x="374" y="11043"/>
                    <a:pt x="310" y="11043"/>
                  </a:cubicBezTo>
                  <a:cubicBezTo>
                    <a:pt x="233" y="11043"/>
                    <a:pt x="157" y="11073"/>
                    <a:pt x="102" y="11134"/>
                  </a:cubicBezTo>
                  <a:cubicBezTo>
                    <a:pt x="1" y="11247"/>
                    <a:pt x="10" y="11419"/>
                    <a:pt x="123" y="11522"/>
                  </a:cubicBezTo>
                  <a:cubicBezTo>
                    <a:pt x="1279" y="12545"/>
                    <a:pt x="2690" y="12923"/>
                    <a:pt x="4039" y="12923"/>
                  </a:cubicBezTo>
                  <a:cubicBezTo>
                    <a:pt x="5119" y="12923"/>
                    <a:pt x="6153" y="12683"/>
                    <a:pt x="6983" y="12342"/>
                  </a:cubicBezTo>
                  <a:cubicBezTo>
                    <a:pt x="7431" y="12153"/>
                    <a:pt x="8485" y="11654"/>
                    <a:pt x="8522" y="11028"/>
                  </a:cubicBezTo>
                  <a:cubicBezTo>
                    <a:pt x="8583" y="10044"/>
                    <a:pt x="7594" y="7778"/>
                    <a:pt x="7477" y="7514"/>
                  </a:cubicBezTo>
                  <a:lnTo>
                    <a:pt x="7070" y="6703"/>
                  </a:lnTo>
                  <a:lnTo>
                    <a:pt x="7589" y="6036"/>
                  </a:lnTo>
                  <a:cubicBezTo>
                    <a:pt x="7635" y="5970"/>
                    <a:pt x="7655" y="5888"/>
                    <a:pt x="7640" y="5807"/>
                  </a:cubicBezTo>
                  <a:lnTo>
                    <a:pt x="7523" y="5302"/>
                  </a:lnTo>
                  <a:cubicBezTo>
                    <a:pt x="7393" y="4717"/>
                    <a:pt x="6683" y="4644"/>
                    <a:pt x="6358" y="4644"/>
                  </a:cubicBezTo>
                  <a:cubicBezTo>
                    <a:pt x="6326" y="4644"/>
                    <a:pt x="6298" y="4645"/>
                    <a:pt x="6275" y="4646"/>
                  </a:cubicBezTo>
                  <a:cubicBezTo>
                    <a:pt x="5990" y="4519"/>
                    <a:pt x="4549" y="3805"/>
                    <a:pt x="3565" y="1967"/>
                  </a:cubicBezTo>
                  <a:cubicBezTo>
                    <a:pt x="3010" y="928"/>
                    <a:pt x="2282" y="271"/>
                    <a:pt x="1390" y="11"/>
                  </a:cubicBezTo>
                  <a:cubicBezTo>
                    <a:pt x="1366" y="4"/>
                    <a:pt x="1341" y="1"/>
                    <a:pt x="13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4491925" y="712125"/>
              <a:ext cx="335650" cy="407700"/>
            </a:xfrm>
            <a:custGeom>
              <a:rect b="b" l="l" r="r" t="t"/>
              <a:pathLst>
                <a:path extrusionOk="0" h="16308" w="13426">
                  <a:moveTo>
                    <a:pt x="8895" y="0"/>
                  </a:moveTo>
                  <a:cubicBezTo>
                    <a:pt x="8093" y="0"/>
                    <a:pt x="7475" y="335"/>
                    <a:pt x="6876" y="1067"/>
                  </a:cubicBezTo>
                  <a:cubicBezTo>
                    <a:pt x="5914" y="2245"/>
                    <a:pt x="6148" y="3013"/>
                    <a:pt x="4936" y="3345"/>
                  </a:cubicBezTo>
                  <a:cubicBezTo>
                    <a:pt x="3724" y="3671"/>
                    <a:pt x="2003" y="4847"/>
                    <a:pt x="1004" y="6803"/>
                  </a:cubicBezTo>
                  <a:cubicBezTo>
                    <a:pt x="1" y="8763"/>
                    <a:pt x="964" y="11723"/>
                    <a:pt x="2537" y="13286"/>
                  </a:cubicBezTo>
                  <a:cubicBezTo>
                    <a:pt x="3553" y="14295"/>
                    <a:pt x="6208" y="16307"/>
                    <a:pt x="7537" y="16307"/>
                  </a:cubicBezTo>
                  <a:cubicBezTo>
                    <a:pt x="8267" y="16307"/>
                    <a:pt x="8596" y="15700"/>
                    <a:pt x="8033" y="13984"/>
                  </a:cubicBezTo>
                  <a:cubicBezTo>
                    <a:pt x="8033" y="13984"/>
                    <a:pt x="9347" y="12966"/>
                    <a:pt x="9331" y="12558"/>
                  </a:cubicBezTo>
                  <a:cubicBezTo>
                    <a:pt x="9311" y="12151"/>
                    <a:pt x="9031" y="12023"/>
                    <a:pt x="9011" y="11616"/>
                  </a:cubicBezTo>
                  <a:cubicBezTo>
                    <a:pt x="8990" y="11208"/>
                    <a:pt x="11160" y="10832"/>
                    <a:pt x="10162" y="9925"/>
                  </a:cubicBezTo>
                  <a:cubicBezTo>
                    <a:pt x="9163" y="9013"/>
                    <a:pt x="8481" y="9049"/>
                    <a:pt x="8425" y="7821"/>
                  </a:cubicBezTo>
                  <a:cubicBezTo>
                    <a:pt x="8369" y="6594"/>
                    <a:pt x="11919" y="6701"/>
                    <a:pt x="12673" y="5300"/>
                  </a:cubicBezTo>
                  <a:cubicBezTo>
                    <a:pt x="13426" y="3900"/>
                    <a:pt x="13238" y="1481"/>
                    <a:pt x="11782" y="834"/>
                  </a:cubicBezTo>
                  <a:cubicBezTo>
                    <a:pt x="10565" y="296"/>
                    <a:pt x="9648" y="0"/>
                    <a:pt x="88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4644600" y="1024725"/>
              <a:ext cx="89175" cy="74600"/>
            </a:xfrm>
            <a:custGeom>
              <a:rect b="b" l="l" r="r" t="t"/>
              <a:pathLst>
                <a:path extrusionOk="0" h="2984" w="3567">
                  <a:moveTo>
                    <a:pt x="1371" y="0"/>
                  </a:moveTo>
                  <a:cubicBezTo>
                    <a:pt x="1205" y="0"/>
                    <a:pt x="1046" y="49"/>
                    <a:pt x="901" y="166"/>
                  </a:cubicBezTo>
                  <a:cubicBezTo>
                    <a:pt x="1" y="904"/>
                    <a:pt x="988" y="2952"/>
                    <a:pt x="2063" y="2982"/>
                  </a:cubicBezTo>
                  <a:cubicBezTo>
                    <a:pt x="2090" y="2983"/>
                    <a:pt x="2117" y="2983"/>
                    <a:pt x="2143" y="2983"/>
                  </a:cubicBezTo>
                  <a:cubicBezTo>
                    <a:pt x="3160" y="2983"/>
                    <a:pt x="3566" y="2514"/>
                    <a:pt x="3566" y="2514"/>
                  </a:cubicBezTo>
                  <a:lnTo>
                    <a:pt x="3306" y="1368"/>
                  </a:lnTo>
                  <a:cubicBezTo>
                    <a:pt x="3306" y="1368"/>
                    <a:pt x="2248" y="0"/>
                    <a:pt x="1371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4648425" y="1017950"/>
              <a:ext cx="92825" cy="88225"/>
            </a:xfrm>
            <a:custGeom>
              <a:rect b="b" l="l" r="r" t="t"/>
              <a:pathLst>
                <a:path extrusionOk="0" h="3529" w="3713">
                  <a:moveTo>
                    <a:pt x="1216" y="1"/>
                  </a:moveTo>
                  <a:cubicBezTo>
                    <a:pt x="978" y="1"/>
                    <a:pt x="765" y="78"/>
                    <a:pt x="581" y="228"/>
                  </a:cubicBezTo>
                  <a:cubicBezTo>
                    <a:pt x="123" y="600"/>
                    <a:pt x="0" y="1262"/>
                    <a:pt x="250" y="1996"/>
                  </a:cubicBezTo>
                  <a:cubicBezTo>
                    <a:pt x="504" y="2745"/>
                    <a:pt x="1157" y="3509"/>
                    <a:pt x="1905" y="3523"/>
                  </a:cubicBezTo>
                  <a:cubicBezTo>
                    <a:pt x="1935" y="3523"/>
                    <a:pt x="1966" y="3528"/>
                    <a:pt x="1996" y="3528"/>
                  </a:cubicBezTo>
                  <a:cubicBezTo>
                    <a:pt x="3122" y="3528"/>
                    <a:pt x="3596" y="2983"/>
                    <a:pt x="3616" y="2964"/>
                  </a:cubicBezTo>
                  <a:cubicBezTo>
                    <a:pt x="3713" y="2851"/>
                    <a:pt x="3703" y="2678"/>
                    <a:pt x="3590" y="2581"/>
                  </a:cubicBezTo>
                  <a:cubicBezTo>
                    <a:pt x="3539" y="2535"/>
                    <a:pt x="3475" y="2512"/>
                    <a:pt x="3411" y="2512"/>
                  </a:cubicBezTo>
                  <a:cubicBezTo>
                    <a:pt x="3335" y="2512"/>
                    <a:pt x="3259" y="2543"/>
                    <a:pt x="3204" y="2602"/>
                  </a:cubicBezTo>
                  <a:cubicBezTo>
                    <a:pt x="3189" y="2622"/>
                    <a:pt x="2864" y="2980"/>
                    <a:pt x="2023" y="2980"/>
                  </a:cubicBezTo>
                  <a:cubicBezTo>
                    <a:pt x="1990" y="2980"/>
                    <a:pt x="1955" y="2979"/>
                    <a:pt x="1921" y="2978"/>
                  </a:cubicBezTo>
                  <a:cubicBezTo>
                    <a:pt x="1493" y="2969"/>
                    <a:pt x="988" y="2459"/>
                    <a:pt x="769" y="1822"/>
                  </a:cubicBezTo>
                  <a:cubicBezTo>
                    <a:pt x="703" y="1629"/>
                    <a:pt x="520" y="977"/>
                    <a:pt x="922" y="651"/>
                  </a:cubicBezTo>
                  <a:cubicBezTo>
                    <a:pt x="1011" y="579"/>
                    <a:pt x="1107" y="545"/>
                    <a:pt x="1222" y="545"/>
                  </a:cubicBezTo>
                  <a:cubicBezTo>
                    <a:pt x="1245" y="545"/>
                    <a:pt x="1269" y="547"/>
                    <a:pt x="1294" y="549"/>
                  </a:cubicBezTo>
                  <a:cubicBezTo>
                    <a:pt x="1895" y="620"/>
                    <a:pt x="2685" y="1481"/>
                    <a:pt x="2939" y="1807"/>
                  </a:cubicBezTo>
                  <a:cubicBezTo>
                    <a:pt x="2992" y="1876"/>
                    <a:pt x="3073" y="1913"/>
                    <a:pt x="3155" y="1913"/>
                  </a:cubicBezTo>
                  <a:cubicBezTo>
                    <a:pt x="3213" y="1913"/>
                    <a:pt x="3272" y="1893"/>
                    <a:pt x="3321" y="1853"/>
                  </a:cubicBezTo>
                  <a:cubicBezTo>
                    <a:pt x="3444" y="1761"/>
                    <a:pt x="3463" y="1593"/>
                    <a:pt x="3372" y="1471"/>
                  </a:cubicBezTo>
                  <a:cubicBezTo>
                    <a:pt x="3265" y="1333"/>
                    <a:pt x="2297" y="117"/>
                    <a:pt x="1355" y="9"/>
                  </a:cubicBezTo>
                  <a:cubicBezTo>
                    <a:pt x="1307" y="4"/>
                    <a:pt x="1261" y="1"/>
                    <a:pt x="121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4809625" y="936875"/>
              <a:ext cx="29425" cy="38575"/>
            </a:xfrm>
            <a:custGeom>
              <a:rect b="b" l="l" r="r" t="t"/>
              <a:pathLst>
                <a:path extrusionOk="0" h="1543" w="1177">
                  <a:moveTo>
                    <a:pt x="286" y="0"/>
                  </a:moveTo>
                  <a:cubicBezTo>
                    <a:pt x="253" y="0"/>
                    <a:pt x="221" y="8"/>
                    <a:pt x="193" y="23"/>
                  </a:cubicBezTo>
                  <a:cubicBezTo>
                    <a:pt x="0" y="125"/>
                    <a:pt x="26" y="537"/>
                    <a:pt x="245" y="955"/>
                  </a:cubicBezTo>
                  <a:cubicBezTo>
                    <a:pt x="431" y="1306"/>
                    <a:pt x="698" y="1543"/>
                    <a:pt x="890" y="1543"/>
                  </a:cubicBezTo>
                  <a:cubicBezTo>
                    <a:pt x="923" y="1543"/>
                    <a:pt x="955" y="1535"/>
                    <a:pt x="983" y="1520"/>
                  </a:cubicBezTo>
                  <a:cubicBezTo>
                    <a:pt x="1176" y="1419"/>
                    <a:pt x="1152" y="1001"/>
                    <a:pt x="932" y="589"/>
                  </a:cubicBezTo>
                  <a:cubicBezTo>
                    <a:pt x="745" y="237"/>
                    <a:pt x="478" y="0"/>
                    <a:pt x="28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4867925" y="1054775"/>
              <a:ext cx="67775" cy="23400"/>
            </a:xfrm>
            <a:custGeom>
              <a:rect b="b" l="l" r="r" t="t"/>
              <a:pathLst>
                <a:path extrusionOk="0" h="936" w="2711">
                  <a:moveTo>
                    <a:pt x="2399" y="1"/>
                  </a:moveTo>
                  <a:cubicBezTo>
                    <a:pt x="2358" y="1"/>
                    <a:pt x="2317" y="10"/>
                    <a:pt x="2278" y="29"/>
                  </a:cubicBezTo>
                  <a:cubicBezTo>
                    <a:pt x="2039" y="146"/>
                    <a:pt x="1428" y="387"/>
                    <a:pt x="948" y="387"/>
                  </a:cubicBezTo>
                  <a:cubicBezTo>
                    <a:pt x="762" y="387"/>
                    <a:pt x="596" y="351"/>
                    <a:pt x="480" y="257"/>
                  </a:cubicBezTo>
                  <a:cubicBezTo>
                    <a:pt x="429" y="218"/>
                    <a:pt x="368" y="198"/>
                    <a:pt x="307" y="198"/>
                  </a:cubicBezTo>
                  <a:cubicBezTo>
                    <a:pt x="228" y="198"/>
                    <a:pt x="149" y="232"/>
                    <a:pt x="97" y="299"/>
                  </a:cubicBezTo>
                  <a:cubicBezTo>
                    <a:pt x="1" y="416"/>
                    <a:pt x="21" y="589"/>
                    <a:pt x="139" y="685"/>
                  </a:cubicBezTo>
                  <a:cubicBezTo>
                    <a:pt x="367" y="868"/>
                    <a:pt x="658" y="936"/>
                    <a:pt x="959" y="936"/>
                  </a:cubicBezTo>
                  <a:cubicBezTo>
                    <a:pt x="1662" y="936"/>
                    <a:pt x="2410" y="574"/>
                    <a:pt x="2522" y="518"/>
                  </a:cubicBezTo>
                  <a:cubicBezTo>
                    <a:pt x="2659" y="452"/>
                    <a:pt x="2710" y="283"/>
                    <a:pt x="2644" y="151"/>
                  </a:cubicBezTo>
                  <a:cubicBezTo>
                    <a:pt x="2597" y="57"/>
                    <a:pt x="2500" y="1"/>
                    <a:pt x="23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4680000" y="1129450"/>
              <a:ext cx="169250" cy="105200"/>
            </a:xfrm>
            <a:custGeom>
              <a:rect b="b" l="l" r="r" t="t"/>
              <a:pathLst>
                <a:path extrusionOk="0" h="4208" w="6770">
                  <a:moveTo>
                    <a:pt x="284" y="0"/>
                  </a:moveTo>
                  <a:cubicBezTo>
                    <a:pt x="278" y="0"/>
                    <a:pt x="272" y="1"/>
                    <a:pt x="265" y="1"/>
                  </a:cubicBezTo>
                  <a:cubicBezTo>
                    <a:pt x="117" y="6"/>
                    <a:pt x="0" y="133"/>
                    <a:pt x="5" y="286"/>
                  </a:cubicBezTo>
                  <a:lnTo>
                    <a:pt x="133" y="2980"/>
                  </a:lnTo>
                  <a:cubicBezTo>
                    <a:pt x="138" y="3097"/>
                    <a:pt x="214" y="3199"/>
                    <a:pt x="326" y="3229"/>
                  </a:cubicBezTo>
                  <a:cubicBezTo>
                    <a:pt x="999" y="3428"/>
                    <a:pt x="3780" y="4207"/>
                    <a:pt x="5389" y="4207"/>
                  </a:cubicBezTo>
                  <a:cubicBezTo>
                    <a:pt x="5842" y="4207"/>
                    <a:pt x="6203" y="4146"/>
                    <a:pt x="6398" y="3993"/>
                  </a:cubicBezTo>
                  <a:cubicBezTo>
                    <a:pt x="6545" y="3877"/>
                    <a:pt x="6622" y="3708"/>
                    <a:pt x="6617" y="3520"/>
                  </a:cubicBezTo>
                  <a:cubicBezTo>
                    <a:pt x="6560" y="2394"/>
                    <a:pt x="6739" y="1513"/>
                    <a:pt x="6739" y="1503"/>
                  </a:cubicBezTo>
                  <a:cubicBezTo>
                    <a:pt x="6769" y="1355"/>
                    <a:pt x="6678" y="1212"/>
                    <a:pt x="6525" y="1182"/>
                  </a:cubicBezTo>
                  <a:cubicBezTo>
                    <a:pt x="6507" y="1178"/>
                    <a:pt x="6488" y="1176"/>
                    <a:pt x="6470" y="1176"/>
                  </a:cubicBezTo>
                  <a:cubicBezTo>
                    <a:pt x="6343" y="1176"/>
                    <a:pt x="6230" y="1267"/>
                    <a:pt x="6203" y="1396"/>
                  </a:cubicBezTo>
                  <a:cubicBezTo>
                    <a:pt x="6199" y="1432"/>
                    <a:pt x="6010" y="2349"/>
                    <a:pt x="6071" y="3551"/>
                  </a:cubicBezTo>
                  <a:cubicBezTo>
                    <a:pt x="6014" y="3639"/>
                    <a:pt x="5808" y="3681"/>
                    <a:pt x="5488" y="3681"/>
                  </a:cubicBezTo>
                  <a:cubicBezTo>
                    <a:pt x="4556" y="3681"/>
                    <a:pt x="2661" y="3330"/>
                    <a:pt x="667" y="2761"/>
                  </a:cubicBezTo>
                  <a:lnTo>
                    <a:pt x="550" y="260"/>
                  </a:lnTo>
                  <a:cubicBezTo>
                    <a:pt x="545" y="114"/>
                    <a:pt x="424" y="0"/>
                    <a:pt x="28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660900" y="1203700"/>
              <a:ext cx="227550" cy="87750"/>
            </a:xfrm>
            <a:custGeom>
              <a:rect b="b" l="l" r="r" t="t"/>
              <a:pathLst>
                <a:path extrusionOk="0" h="3510" w="9102">
                  <a:moveTo>
                    <a:pt x="1166" y="0"/>
                  </a:moveTo>
                  <a:lnTo>
                    <a:pt x="0" y="1493"/>
                  </a:lnTo>
                  <a:lnTo>
                    <a:pt x="9102" y="3509"/>
                  </a:lnTo>
                  <a:lnTo>
                    <a:pt x="8140" y="1023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4653525" y="1196850"/>
              <a:ext cx="242200" cy="101475"/>
            </a:xfrm>
            <a:custGeom>
              <a:rect b="b" l="l" r="r" t="t"/>
              <a:pathLst>
                <a:path extrusionOk="0" h="4059" w="9688">
                  <a:moveTo>
                    <a:pt x="1459" y="0"/>
                  </a:moveTo>
                  <a:cubicBezTo>
                    <a:pt x="1328" y="0"/>
                    <a:pt x="1214" y="101"/>
                    <a:pt x="1192" y="234"/>
                  </a:cubicBezTo>
                  <a:cubicBezTo>
                    <a:pt x="1171" y="380"/>
                    <a:pt x="1273" y="523"/>
                    <a:pt x="1426" y="544"/>
                  </a:cubicBezTo>
                  <a:lnTo>
                    <a:pt x="8235" y="1542"/>
                  </a:lnTo>
                  <a:lnTo>
                    <a:pt x="8959" y="3406"/>
                  </a:lnTo>
                  <a:lnTo>
                    <a:pt x="8959" y="3406"/>
                  </a:lnTo>
                  <a:lnTo>
                    <a:pt x="356" y="1496"/>
                  </a:lnTo>
                  <a:cubicBezTo>
                    <a:pt x="337" y="1493"/>
                    <a:pt x="318" y="1491"/>
                    <a:pt x="299" y="1491"/>
                  </a:cubicBezTo>
                  <a:cubicBezTo>
                    <a:pt x="172" y="1491"/>
                    <a:pt x="58" y="1577"/>
                    <a:pt x="31" y="1705"/>
                  </a:cubicBezTo>
                  <a:cubicBezTo>
                    <a:pt x="0" y="1853"/>
                    <a:pt x="92" y="2000"/>
                    <a:pt x="239" y="2031"/>
                  </a:cubicBezTo>
                  <a:lnTo>
                    <a:pt x="9336" y="4054"/>
                  </a:lnTo>
                  <a:cubicBezTo>
                    <a:pt x="9356" y="4054"/>
                    <a:pt x="9376" y="4059"/>
                    <a:pt x="9397" y="4059"/>
                  </a:cubicBezTo>
                  <a:cubicBezTo>
                    <a:pt x="9474" y="4059"/>
                    <a:pt x="9550" y="4023"/>
                    <a:pt x="9606" y="3962"/>
                  </a:cubicBezTo>
                  <a:cubicBezTo>
                    <a:pt x="9667" y="3885"/>
                    <a:pt x="9688" y="3779"/>
                    <a:pt x="9651" y="3687"/>
                  </a:cubicBezTo>
                  <a:lnTo>
                    <a:pt x="8689" y="1196"/>
                  </a:lnTo>
                  <a:cubicBezTo>
                    <a:pt x="8654" y="1104"/>
                    <a:pt x="8572" y="1038"/>
                    <a:pt x="8475" y="1028"/>
                  </a:cubicBezTo>
                  <a:lnTo>
                    <a:pt x="1503" y="4"/>
                  </a:lnTo>
                  <a:cubicBezTo>
                    <a:pt x="1488" y="1"/>
                    <a:pt x="1473" y="0"/>
                    <a:pt x="14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5005725" y="1588775"/>
              <a:ext cx="399300" cy="281125"/>
            </a:xfrm>
            <a:custGeom>
              <a:rect b="b" l="l" r="r" t="t"/>
              <a:pathLst>
                <a:path extrusionOk="0" h="11245" w="15972">
                  <a:moveTo>
                    <a:pt x="12481" y="0"/>
                  </a:moveTo>
                  <a:cubicBezTo>
                    <a:pt x="11914" y="0"/>
                    <a:pt x="11266" y="105"/>
                    <a:pt x="10532" y="361"/>
                  </a:cubicBezTo>
                  <a:cubicBezTo>
                    <a:pt x="6493" y="1766"/>
                    <a:pt x="0" y="11244"/>
                    <a:pt x="0" y="11244"/>
                  </a:cubicBezTo>
                  <a:lnTo>
                    <a:pt x="15972" y="2117"/>
                  </a:lnTo>
                  <a:cubicBezTo>
                    <a:pt x="15972" y="2117"/>
                    <a:pt x="15034" y="0"/>
                    <a:pt x="12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000100" y="1581950"/>
              <a:ext cx="411150" cy="291775"/>
            </a:xfrm>
            <a:custGeom>
              <a:rect b="b" l="l" r="r" t="t"/>
              <a:pathLst>
                <a:path extrusionOk="0" h="11671" w="16446">
                  <a:moveTo>
                    <a:pt x="12695" y="1"/>
                  </a:moveTo>
                  <a:cubicBezTo>
                    <a:pt x="12101" y="1"/>
                    <a:pt x="11427" y="109"/>
                    <a:pt x="10665" y="373"/>
                  </a:cubicBezTo>
                  <a:cubicBezTo>
                    <a:pt x="6591" y="1795"/>
                    <a:pt x="265" y="10972"/>
                    <a:pt x="0" y="11365"/>
                  </a:cubicBezTo>
                  <a:lnTo>
                    <a:pt x="449" y="11670"/>
                  </a:lnTo>
                  <a:cubicBezTo>
                    <a:pt x="515" y="11579"/>
                    <a:pt x="6942" y="2253"/>
                    <a:pt x="10849" y="893"/>
                  </a:cubicBezTo>
                  <a:cubicBezTo>
                    <a:pt x="11554" y="647"/>
                    <a:pt x="12172" y="547"/>
                    <a:pt x="12712" y="547"/>
                  </a:cubicBezTo>
                  <a:cubicBezTo>
                    <a:pt x="15036" y="547"/>
                    <a:pt x="15906" y="2403"/>
                    <a:pt x="15952" y="2503"/>
                  </a:cubicBezTo>
                  <a:lnTo>
                    <a:pt x="16446" y="2279"/>
                  </a:lnTo>
                  <a:cubicBezTo>
                    <a:pt x="16438" y="2249"/>
                    <a:pt x="15399" y="1"/>
                    <a:pt x="1269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708000" y="1611200"/>
              <a:ext cx="934825" cy="881325"/>
            </a:xfrm>
            <a:custGeom>
              <a:rect b="b" l="l" r="r" t="t"/>
              <a:pathLst>
                <a:path extrusionOk="0" h="35253" w="37393">
                  <a:moveTo>
                    <a:pt x="31491" y="0"/>
                  </a:moveTo>
                  <a:cubicBezTo>
                    <a:pt x="31254" y="0"/>
                    <a:pt x="31034" y="37"/>
                    <a:pt x="30840" y="115"/>
                  </a:cubicBezTo>
                  <a:cubicBezTo>
                    <a:pt x="18382" y="5122"/>
                    <a:pt x="13125" y="11732"/>
                    <a:pt x="13125" y="11732"/>
                  </a:cubicBezTo>
                  <a:lnTo>
                    <a:pt x="1" y="18201"/>
                  </a:lnTo>
                  <a:cubicBezTo>
                    <a:pt x="1" y="18201"/>
                    <a:pt x="1249" y="23819"/>
                    <a:pt x="4025" y="25378"/>
                  </a:cubicBezTo>
                  <a:cubicBezTo>
                    <a:pt x="5425" y="26164"/>
                    <a:pt x="6887" y="26648"/>
                    <a:pt x="8542" y="26648"/>
                  </a:cubicBezTo>
                  <a:cubicBezTo>
                    <a:pt x="10166" y="26648"/>
                    <a:pt x="11977" y="26182"/>
                    <a:pt x="14098" y="25077"/>
                  </a:cubicBezTo>
                  <a:cubicBezTo>
                    <a:pt x="18388" y="22851"/>
                    <a:pt x="28028" y="10974"/>
                    <a:pt x="28028" y="10973"/>
                  </a:cubicBezTo>
                  <a:lnTo>
                    <a:pt x="28028" y="10973"/>
                  </a:lnTo>
                  <a:cubicBezTo>
                    <a:pt x="28028" y="10974"/>
                    <a:pt x="22793" y="33516"/>
                    <a:pt x="22497" y="34372"/>
                  </a:cubicBezTo>
                  <a:lnTo>
                    <a:pt x="26016" y="35253"/>
                  </a:lnTo>
                  <a:cubicBezTo>
                    <a:pt x="26016" y="35253"/>
                    <a:pt x="36453" y="10576"/>
                    <a:pt x="36947" y="6671"/>
                  </a:cubicBezTo>
                  <a:cubicBezTo>
                    <a:pt x="37392" y="3147"/>
                    <a:pt x="33678" y="0"/>
                    <a:pt x="31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4701375" y="1604350"/>
              <a:ext cx="944700" cy="896200"/>
            </a:xfrm>
            <a:custGeom>
              <a:rect b="b" l="l" r="r" t="t"/>
              <a:pathLst>
                <a:path extrusionOk="0" h="35848" w="37788">
                  <a:moveTo>
                    <a:pt x="31761" y="1"/>
                  </a:moveTo>
                  <a:cubicBezTo>
                    <a:pt x="31485" y="1"/>
                    <a:pt x="31230" y="45"/>
                    <a:pt x="31003" y="135"/>
                  </a:cubicBezTo>
                  <a:cubicBezTo>
                    <a:pt x="18622" y="5111"/>
                    <a:pt x="13228" y="11767"/>
                    <a:pt x="13176" y="11834"/>
                  </a:cubicBezTo>
                  <a:lnTo>
                    <a:pt x="13604" y="12175"/>
                  </a:lnTo>
                  <a:cubicBezTo>
                    <a:pt x="13656" y="12109"/>
                    <a:pt x="18968" y="5563"/>
                    <a:pt x="31206" y="643"/>
                  </a:cubicBezTo>
                  <a:cubicBezTo>
                    <a:pt x="31370" y="577"/>
                    <a:pt x="31559" y="545"/>
                    <a:pt x="31766" y="545"/>
                  </a:cubicBezTo>
                  <a:cubicBezTo>
                    <a:pt x="32493" y="545"/>
                    <a:pt x="33449" y="942"/>
                    <a:pt x="34365" y="1647"/>
                  </a:cubicBezTo>
                  <a:cubicBezTo>
                    <a:pt x="35790" y="2747"/>
                    <a:pt x="37217" y="4708"/>
                    <a:pt x="36942" y="6908"/>
                  </a:cubicBezTo>
                  <a:cubicBezTo>
                    <a:pt x="36483" y="10544"/>
                    <a:pt x="27148" y="32761"/>
                    <a:pt x="26124" y="35201"/>
                  </a:cubicBezTo>
                  <a:lnTo>
                    <a:pt x="23103" y="34452"/>
                  </a:lnTo>
                  <a:cubicBezTo>
                    <a:pt x="23817" y="31728"/>
                    <a:pt x="28359" y="12185"/>
                    <a:pt x="28564" y="11308"/>
                  </a:cubicBezTo>
                  <a:lnTo>
                    <a:pt x="28829" y="10158"/>
                  </a:lnTo>
                  <a:lnTo>
                    <a:pt x="28084" y="11075"/>
                  </a:lnTo>
                  <a:cubicBezTo>
                    <a:pt x="27988" y="11192"/>
                    <a:pt x="18423" y="22932"/>
                    <a:pt x="14236" y="25111"/>
                  </a:cubicBezTo>
                  <a:cubicBezTo>
                    <a:pt x="12252" y="26141"/>
                    <a:pt x="10499" y="26654"/>
                    <a:pt x="8830" y="26654"/>
                  </a:cubicBezTo>
                  <a:cubicBezTo>
                    <a:pt x="7329" y="26654"/>
                    <a:pt x="5896" y="26239"/>
                    <a:pt x="4422" y="25412"/>
                  </a:cubicBezTo>
                  <a:cubicBezTo>
                    <a:pt x="1789" y="23935"/>
                    <a:pt x="546" y="18470"/>
                    <a:pt x="531" y="18414"/>
                  </a:cubicBezTo>
                  <a:lnTo>
                    <a:pt x="1" y="18536"/>
                  </a:lnTo>
                  <a:cubicBezTo>
                    <a:pt x="52" y="18771"/>
                    <a:pt x="1310" y="24291"/>
                    <a:pt x="4157" y="25891"/>
                  </a:cubicBezTo>
                  <a:cubicBezTo>
                    <a:pt x="5700" y="26756"/>
                    <a:pt x="7228" y="27190"/>
                    <a:pt x="8825" y="27190"/>
                  </a:cubicBezTo>
                  <a:cubicBezTo>
                    <a:pt x="10592" y="27190"/>
                    <a:pt x="12442" y="26660"/>
                    <a:pt x="14491" y="25595"/>
                  </a:cubicBezTo>
                  <a:cubicBezTo>
                    <a:pt x="18133" y="23701"/>
                    <a:pt x="25411" y="15154"/>
                    <a:pt x="27764" y="12323"/>
                  </a:cubicBezTo>
                  <a:lnTo>
                    <a:pt x="27764" y="12323"/>
                  </a:lnTo>
                  <a:cubicBezTo>
                    <a:pt x="25900" y="20339"/>
                    <a:pt x="22727" y="33922"/>
                    <a:pt x="22503" y="34559"/>
                  </a:cubicBezTo>
                  <a:lnTo>
                    <a:pt x="22405" y="34839"/>
                  </a:lnTo>
                  <a:lnTo>
                    <a:pt x="26445" y="35847"/>
                  </a:lnTo>
                  <a:lnTo>
                    <a:pt x="26537" y="35633"/>
                  </a:lnTo>
                  <a:cubicBezTo>
                    <a:pt x="26959" y="34620"/>
                    <a:pt x="36993" y="10876"/>
                    <a:pt x="37482" y="6980"/>
                  </a:cubicBezTo>
                  <a:cubicBezTo>
                    <a:pt x="37787" y="4550"/>
                    <a:pt x="36244" y="2411"/>
                    <a:pt x="34701" y="1214"/>
                  </a:cubicBezTo>
                  <a:cubicBezTo>
                    <a:pt x="33679" y="428"/>
                    <a:pt x="32619" y="1"/>
                    <a:pt x="3176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4980100" y="1987650"/>
              <a:ext cx="53500" cy="120725"/>
            </a:xfrm>
            <a:custGeom>
              <a:rect b="b" l="l" r="r" t="t"/>
              <a:pathLst>
                <a:path extrusionOk="0" h="4829" w="2140">
                  <a:moveTo>
                    <a:pt x="2140" y="0"/>
                  </a:moveTo>
                  <a:lnTo>
                    <a:pt x="1" y="4829"/>
                  </a:lnTo>
                  <a:cubicBezTo>
                    <a:pt x="2125" y="3209"/>
                    <a:pt x="2140" y="1"/>
                    <a:pt x="2140" y="0"/>
                  </a:cubicBez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4972475" y="1980775"/>
              <a:ext cx="68000" cy="134350"/>
            </a:xfrm>
            <a:custGeom>
              <a:rect b="b" l="l" r="r" t="t"/>
              <a:pathLst>
                <a:path extrusionOk="0" h="5374" w="2720">
                  <a:moveTo>
                    <a:pt x="2445" y="0"/>
                  </a:moveTo>
                  <a:cubicBezTo>
                    <a:pt x="2297" y="0"/>
                    <a:pt x="2175" y="123"/>
                    <a:pt x="2170" y="271"/>
                  </a:cubicBezTo>
                  <a:cubicBezTo>
                    <a:pt x="2170" y="301"/>
                    <a:pt x="2130" y="3367"/>
                    <a:pt x="143" y="4885"/>
                  </a:cubicBezTo>
                  <a:cubicBezTo>
                    <a:pt x="21" y="4977"/>
                    <a:pt x="0" y="5150"/>
                    <a:pt x="92" y="5266"/>
                  </a:cubicBezTo>
                  <a:cubicBezTo>
                    <a:pt x="143" y="5338"/>
                    <a:pt x="224" y="5374"/>
                    <a:pt x="306" y="5374"/>
                  </a:cubicBezTo>
                  <a:cubicBezTo>
                    <a:pt x="367" y="5374"/>
                    <a:pt x="423" y="5358"/>
                    <a:pt x="474" y="5318"/>
                  </a:cubicBezTo>
                  <a:cubicBezTo>
                    <a:pt x="2675" y="3637"/>
                    <a:pt x="2720" y="414"/>
                    <a:pt x="2720" y="275"/>
                  </a:cubicBezTo>
                  <a:cubicBezTo>
                    <a:pt x="2720" y="123"/>
                    <a:pt x="2598" y="0"/>
                    <a:pt x="24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4587550" y="1258250"/>
              <a:ext cx="433950" cy="812050"/>
            </a:xfrm>
            <a:custGeom>
              <a:rect b="b" l="l" r="r" t="t"/>
              <a:pathLst>
                <a:path extrusionOk="0" h="32482" w="17358">
                  <a:moveTo>
                    <a:pt x="2487" y="1"/>
                  </a:moveTo>
                  <a:cubicBezTo>
                    <a:pt x="2369" y="1"/>
                    <a:pt x="2265" y="81"/>
                    <a:pt x="2231" y="202"/>
                  </a:cubicBezTo>
                  <a:cubicBezTo>
                    <a:pt x="2217" y="247"/>
                    <a:pt x="928" y="4816"/>
                    <a:pt x="459" y="9435"/>
                  </a:cubicBezTo>
                  <a:cubicBezTo>
                    <a:pt x="0" y="13998"/>
                    <a:pt x="2139" y="28617"/>
                    <a:pt x="3260" y="30292"/>
                  </a:cubicBezTo>
                  <a:cubicBezTo>
                    <a:pt x="4345" y="31917"/>
                    <a:pt x="6387" y="32482"/>
                    <a:pt x="8364" y="32482"/>
                  </a:cubicBezTo>
                  <a:cubicBezTo>
                    <a:pt x="9168" y="32482"/>
                    <a:pt x="9963" y="32390"/>
                    <a:pt x="10676" y="32237"/>
                  </a:cubicBezTo>
                  <a:cubicBezTo>
                    <a:pt x="12240" y="31896"/>
                    <a:pt x="17200" y="29742"/>
                    <a:pt x="17322" y="27206"/>
                  </a:cubicBezTo>
                  <a:cubicBezTo>
                    <a:pt x="17358" y="26416"/>
                    <a:pt x="16798" y="24771"/>
                    <a:pt x="16147" y="22867"/>
                  </a:cubicBezTo>
                  <a:cubicBezTo>
                    <a:pt x="15555" y="21149"/>
                    <a:pt x="14887" y="19200"/>
                    <a:pt x="14694" y="17879"/>
                  </a:cubicBezTo>
                  <a:cubicBezTo>
                    <a:pt x="14562" y="17004"/>
                    <a:pt x="14450" y="15608"/>
                    <a:pt x="14323" y="13989"/>
                  </a:cubicBezTo>
                  <a:cubicBezTo>
                    <a:pt x="14053" y="10648"/>
                    <a:pt x="13691" y="6069"/>
                    <a:pt x="12882" y="2769"/>
                  </a:cubicBezTo>
                  <a:cubicBezTo>
                    <a:pt x="12851" y="2643"/>
                    <a:pt x="12740" y="2561"/>
                    <a:pt x="12617" y="2561"/>
                  </a:cubicBezTo>
                  <a:cubicBezTo>
                    <a:pt x="12595" y="2561"/>
                    <a:pt x="12573" y="2564"/>
                    <a:pt x="12550" y="2569"/>
                  </a:cubicBezTo>
                  <a:cubicBezTo>
                    <a:pt x="12402" y="2606"/>
                    <a:pt x="12316" y="2753"/>
                    <a:pt x="12351" y="2896"/>
                  </a:cubicBezTo>
                  <a:cubicBezTo>
                    <a:pt x="13146" y="6161"/>
                    <a:pt x="13512" y="10709"/>
                    <a:pt x="13778" y="14035"/>
                  </a:cubicBezTo>
                  <a:cubicBezTo>
                    <a:pt x="13905" y="15660"/>
                    <a:pt x="14017" y="17070"/>
                    <a:pt x="14149" y="17961"/>
                  </a:cubicBezTo>
                  <a:cubicBezTo>
                    <a:pt x="14353" y="19332"/>
                    <a:pt x="15000" y="21221"/>
                    <a:pt x="15627" y="23044"/>
                  </a:cubicBezTo>
                  <a:cubicBezTo>
                    <a:pt x="16232" y="24822"/>
                    <a:pt x="16808" y="26497"/>
                    <a:pt x="16777" y="27180"/>
                  </a:cubicBezTo>
                  <a:cubicBezTo>
                    <a:pt x="16681" y="29176"/>
                    <a:pt x="12412" y="31301"/>
                    <a:pt x="10564" y="31703"/>
                  </a:cubicBezTo>
                  <a:cubicBezTo>
                    <a:pt x="9881" y="31850"/>
                    <a:pt x="9120" y="31940"/>
                    <a:pt x="8351" y="31940"/>
                  </a:cubicBezTo>
                  <a:cubicBezTo>
                    <a:pt x="6536" y="31940"/>
                    <a:pt x="4680" y="31437"/>
                    <a:pt x="3714" y="29992"/>
                  </a:cubicBezTo>
                  <a:cubicBezTo>
                    <a:pt x="2762" y="28565"/>
                    <a:pt x="536" y="14167"/>
                    <a:pt x="1004" y="9487"/>
                  </a:cubicBezTo>
                  <a:cubicBezTo>
                    <a:pt x="1462" y="4922"/>
                    <a:pt x="2741" y="395"/>
                    <a:pt x="2756" y="350"/>
                  </a:cubicBezTo>
                  <a:cubicBezTo>
                    <a:pt x="2797" y="207"/>
                    <a:pt x="2715" y="54"/>
                    <a:pt x="2567" y="13"/>
                  </a:cubicBezTo>
                  <a:cubicBezTo>
                    <a:pt x="2540" y="5"/>
                    <a:pt x="2513" y="1"/>
                    <a:pt x="248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4633500" y="698550"/>
              <a:ext cx="215625" cy="150800"/>
            </a:xfrm>
            <a:custGeom>
              <a:rect b="b" l="l" r="r" t="t"/>
              <a:pathLst>
                <a:path extrusionOk="0" h="6032" w="8625">
                  <a:moveTo>
                    <a:pt x="3039" y="0"/>
                  </a:moveTo>
                  <a:cubicBezTo>
                    <a:pt x="1503" y="0"/>
                    <a:pt x="403" y="830"/>
                    <a:pt x="1" y="1453"/>
                  </a:cubicBezTo>
                  <a:lnTo>
                    <a:pt x="231" y="1601"/>
                  </a:lnTo>
                  <a:cubicBezTo>
                    <a:pt x="599" y="1030"/>
                    <a:pt x="1611" y="272"/>
                    <a:pt x="3033" y="272"/>
                  </a:cubicBezTo>
                  <a:cubicBezTo>
                    <a:pt x="3754" y="272"/>
                    <a:pt x="4580" y="467"/>
                    <a:pt x="5482" y="980"/>
                  </a:cubicBezTo>
                  <a:cubicBezTo>
                    <a:pt x="8013" y="2416"/>
                    <a:pt x="6892" y="5766"/>
                    <a:pt x="6883" y="5797"/>
                  </a:cubicBezTo>
                  <a:lnTo>
                    <a:pt x="6801" y="6032"/>
                  </a:lnTo>
                  <a:lnTo>
                    <a:pt x="7045" y="5975"/>
                  </a:lnTo>
                  <a:cubicBezTo>
                    <a:pt x="7071" y="5971"/>
                    <a:pt x="7732" y="5808"/>
                    <a:pt x="8160" y="5059"/>
                  </a:cubicBezTo>
                  <a:cubicBezTo>
                    <a:pt x="8618" y="4249"/>
                    <a:pt x="8625" y="3108"/>
                    <a:pt x="8176" y="1657"/>
                  </a:cubicBezTo>
                  <a:lnTo>
                    <a:pt x="8176" y="1657"/>
                  </a:lnTo>
                  <a:lnTo>
                    <a:pt x="7916" y="1739"/>
                  </a:lnTo>
                  <a:cubicBezTo>
                    <a:pt x="8339" y="3108"/>
                    <a:pt x="8343" y="4177"/>
                    <a:pt x="7927" y="4917"/>
                  </a:cubicBezTo>
                  <a:cubicBezTo>
                    <a:pt x="7713" y="5298"/>
                    <a:pt x="7422" y="5502"/>
                    <a:pt x="7219" y="5609"/>
                  </a:cubicBezTo>
                  <a:cubicBezTo>
                    <a:pt x="7438" y="4738"/>
                    <a:pt x="7901" y="2038"/>
                    <a:pt x="5614" y="740"/>
                  </a:cubicBezTo>
                  <a:cubicBezTo>
                    <a:pt x="4670" y="205"/>
                    <a:pt x="3801" y="0"/>
                    <a:pt x="303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4660250" y="740725"/>
              <a:ext cx="144300" cy="124675"/>
            </a:xfrm>
            <a:custGeom>
              <a:rect b="b" l="l" r="r" t="t"/>
              <a:pathLst>
                <a:path extrusionOk="0" h="4987" w="5772">
                  <a:moveTo>
                    <a:pt x="3412" y="0"/>
                  </a:moveTo>
                  <a:cubicBezTo>
                    <a:pt x="1858" y="0"/>
                    <a:pt x="78" y="1394"/>
                    <a:pt x="0" y="1457"/>
                  </a:cubicBezTo>
                  <a:lnTo>
                    <a:pt x="169" y="1671"/>
                  </a:lnTo>
                  <a:cubicBezTo>
                    <a:pt x="189" y="1656"/>
                    <a:pt x="1933" y="271"/>
                    <a:pt x="3402" y="271"/>
                  </a:cubicBezTo>
                  <a:cubicBezTo>
                    <a:pt x="3487" y="271"/>
                    <a:pt x="3570" y="276"/>
                    <a:pt x="3653" y="285"/>
                  </a:cubicBezTo>
                  <a:cubicBezTo>
                    <a:pt x="4090" y="337"/>
                    <a:pt x="4452" y="535"/>
                    <a:pt x="4722" y="882"/>
                  </a:cubicBezTo>
                  <a:cubicBezTo>
                    <a:pt x="5287" y="1599"/>
                    <a:pt x="5481" y="2307"/>
                    <a:pt x="5277" y="2913"/>
                  </a:cubicBezTo>
                  <a:cubicBezTo>
                    <a:pt x="5007" y="3713"/>
                    <a:pt x="4081" y="4354"/>
                    <a:pt x="2665" y="4721"/>
                  </a:cubicBezTo>
                  <a:lnTo>
                    <a:pt x="2731" y="4986"/>
                  </a:lnTo>
                  <a:cubicBezTo>
                    <a:pt x="4238" y="4594"/>
                    <a:pt x="5237" y="3891"/>
                    <a:pt x="5532" y="3005"/>
                  </a:cubicBezTo>
                  <a:cubicBezTo>
                    <a:pt x="5771" y="2302"/>
                    <a:pt x="5562" y="1508"/>
                    <a:pt x="4936" y="708"/>
                  </a:cubicBezTo>
                  <a:cubicBezTo>
                    <a:pt x="4621" y="311"/>
                    <a:pt x="4198" y="76"/>
                    <a:pt x="3683" y="15"/>
                  </a:cubicBezTo>
                  <a:cubicBezTo>
                    <a:pt x="3594" y="5"/>
                    <a:pt x="3503" y="0"/>
                    <a:pt x="3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4588200" y="796700"/>
              <a:ext cx="174325" cy="73275"/>
            </a:xfrm>
            <a:custGeom>
              <a:rect b="b" l="l" r="r" t="t"/>
              <a:pathLst>
                <a:path extrusionOk="0" h="2931" w="6973">
                  <a:moveTo>
                    <a:pt x="4671" y="1"/>
                  </a:moveTo>
                  <a:cubicBezTo>
                    <a:pt x="3161" y="1"/>
                    <a:pt x="1205" y="875"/>
                    <a:pt x="0" y="2096"/>
                  </a:cubicBezTo>
                  <a:lnTo>
                    <a:pt x="193" y="2284"/>
                  </a:lnTo>
                  <a:cubicBezTo>
                    <a:pt x="1354" y="1113"/>
                    <a:pt x="3230" y="272"/>
                    <a:pt x="4680" y="272"/>
                  </a:cubicBezTo>
                  <a:cubicBezTo>
                    <a:pt x="4711" y="272"/>
                    <a:pt x="4737" y="272"/>
                    <a:pt x="4767" y="277"/>
                  </a:cubicBezTo>
                  <a:cubicBezTo>
                    <a:pt x="5465" y="293"/>
                    <a:pt x="5994" y="496"/>
                    <a:pt x="6347" y="888"/>
                  </a:cubicBezTo>
                  <a:cubicBezTo>
                    <a:pt x="6591" y="1163"/>
                    <a:pt x="6678" y="1408"/>
                    <a:pt x="6601" y="1627"/>
                  </a:cubicBezTo>
                  <a:cubicBezTo>
                    <a:pt x="6397" y="2218"/>
                    <a:pt x="5094" y="2574"/>
                    <a:pt x="4610" y="2661"/>
                  </a:cubicBezTo>
                  <a:lnTo>
                    <a:pt x="4655" y="2931"/>
                  </a:lnTo>
                  <a:cubicBezTo>
                    <a:pt x="4737" y="2916"/>
                    <a:pt x="6565" y="2580"/>
                    <a:pt x="6861" y="1713"/>
                  </a:cubicBezTo>
                  <a:cubicBezTo>
                    <a:pt x="6972" y="1398"/>
                    <a:pt x="6866" y="1057"/>
                    <a:pt x="6549" y="710"/>
                  </a:cubicBezTo>
                  <a:cubicBezTo>
                    <a:pt x="6152" y="262"/>
                    <a:pt x="5536" y="18"/>
                    <a:pt x="4772" y="2"/>
                  </a:cubicBezTo>
                  <a:cubicBezTo>
                    <a:pt x="4739" y="1"/>
                    <a:pt x="4705" y="1"/>
                    <a:pt x="4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4629950" y="905225"/>
              <a:ext cx="75025" cy="129125"/>
            </a:xfrm>
            <a:custGeom>
              <a:rect b="b" l="l" r="r" t="t"/>
              <a:pathLst>
                <a:path extrusionOk="0" h="5165" w="3001">
                  <a:moveTo>
                    <a:pt x="2808" y="0"/>
                  </a:moveTo>
                  <a:cubicBezTo>
                    <a:pt x="2705" y="103"/>
                    <a:pt x="429" y="2496"/>
                    <a:pt x="1" y="5120"/>
                  </a:cubicBezTo>
                  <a:lnTo>
                    <a:pt x="271" y="5165"/>
                  </a:lnTo>
                  <a:cubicBezTo>
                    <a:pt x="683" y="2624"/>
                    <a:pt x="2980" y="214"/>
                    <a:pt x="3001" y="189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4579150" y="934900"/>
              <a:ext cx="65225" cy="131675"/>
            </a:xfrm>
            <a:custGeom>
              <a:rect b="b" l="l" r="r" t="t"/>
              <a:pathLst>
                <a:path extrusionOk="0" h="5267" w="2609">
                  <a:moveTo>
                    <a:pt x="2461" y="0"/>
                  </a:moveTo>
                  <a:cubicBezTo>
                    <a:pt x="2435" y="16"/>
                    <a:pt x="0" y="1575"/>
                    <a:pt x="1004" y="5266"/>
                  </a:cubicBezTo>
                  <a:lnTo>
                    <a:pt x="1269" y="5195"/>
                  </a:lnTo>
                  <a:cubicBezTo>
                    <a:pt x="317" y="1707"/>
                    <a:pt x="2511" y="291"/>
                    <a:pt x="2609" y="230"/>
                  </a:cubicBezTo>
                  <a:lnTo>
                    <a:pt x="2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4663300" y="1329775"/>
              <a:ext cx="234725" cy="996100"/>
            </a:xfrm>
            <a:custGeom>
              <a:rect b="b" l="l" r="r" t="t"/>
              <a:pathLst>
                <a:path extrusionOk="0" h="39844" w="9389">
                  <a:moveTo>
                    <a:pt x="4129" y="0"/>
                  </a:moveTo>
                  <a:cubicBezTo>
                    <a:pt x="3549" y="0"/>
                    <a:pt x="2844" y="144"/>
                    <a:pt x="2262" y="692"/>
                  </a:cubicBezTo>
                  <a:cubicBezTo>
                    <a:pt x="1040" y="1854"/>
                    <a:pt x="679" y="4614"/>
                    <a:pt x="1004" y="5933"/>
                  </a:cubicBezTo>
                  <a:cubicBezTo>
                    <a:pt x="1540" y="8149"/>
                    <a:pt x="933" y="11046"/>
                    <a:pt x="821" y="13288"/>
                  </a:cubicBezTo>
                  <a:cubicBezTo>
                    <a:pt x="449" y="20794"/>
                    <a:pt x="435" y="30996"/>
                    <a:pt x="1" y="39843"/>
                  </a:cubicBezTo>
                  <a:lnTo>
                    <a:pt x="3185" y="39472"/>
                  </a:lnTo>
                  <a:cubicBezTo>
                    <a:pt x="3185" y="39472"/>
                    <a:pt x="6460" y="17866"/>
                    <a:pt x="7076" y="14402"/>
                  </a:cubicBezTo>
                  <a:cubicBezTo>
                    <a:pt x="7692" y="10935"/>
                    <a:pt x="9388" y="6492"/>
                    <a:pt x="8594" y="4038"/>
                  </a:cubicBezTo>
                  <a:lnTo>
                    <a:pt x="5263" y="178"/>
                  </a:lnTo>
                  <a:cubicBezTo>
                    <a:pt x="5263" y="178"/>
                    <a:pt x="4772" y="0"/>
                    <a:pt x="4129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4656050" y="1322875"/>
              <a:ext cx="243225" cy="1010625"/>
            </a:xfrm>
            <a:custGeom>
              <a:rect b="b" l="l" r="r" t="t"/>
              <a:pathLst>
                <a:path extrusionOk="0" h="40425" w="9729">
                  <a:moveTo>
                    <a:pt x="4417" y="1"/>
                  </a:moveTo>
                  <a:cubicBezTo>
                    <a:pt x="3784" y="1"/>
                    <a:pt x="3011" y="162"/>
                    <a:pt x="2364" y="774"/>
                  </a:cubicBezTo>
                  <a:cubicBezTo>
                    <a:pt x="1055" y="2012"/>
                    <a:pt x="694" y="4904"/>
                    <a:pt x="1024" y="6275"/>
                  </a:cubicBezTo>
                  <a:cubicBezTo>
                    <a:pt x="1402" y="7807"/>
                    <a:pt x="1207" y="9678"/>
                    <a:pt x="1019" y="11486"/>
                  </a:cubicBezTo>
                  <a:cubicBezTo>
                    <a:pt x="943" y="12214"/>
                    <a:pt x="871" y="12901"/>
                    <a:pt x="841" y="13548"/>
                  </a:cubicBezTo>
                  <a:cubicBezTo>
                    <a:pt x="657" y="17169"/>
                    <a:pt x="561" y="21382"/>
                    <a:pt x="459" y="25837"/>
                  </a:cubicBezTo>
                  <a:cubicBezTo>
                    <a:pt x="352" y="30600"/>
                    <a:pt x="240" y="35524"/>
                    <a:pt x="16" y="40103"/>
                  </a:cubicBezTo>
                  <a:lnTo>
                    <a:pt x="1" y="40425"/>
                  </a:lnTo>
                  <a:lnTo>
                    <a:pt x="1" y="40425"/>
                  </a:lnTo>
                  <a:lnTo>
                    <a:pt x="3713" y="39997"/>
                  </a:lnTo>
                  <a:lnTo>
                    <a:pt x="3744" y="39788"/>
                  </a:lnTo>
                  <a:cubicBezTo>
                    <a:pt x="3774" y="39574"/>
                    <a:pt x="7025" y="18147"/>
                    <a:pt x="7636" y="14725"/>
                  </a:cubicBezTo>
                  <a:cubicBezTo>
                    <a:pt x="7814" y="13711"/>
                    <a:pt x="8094" y="12586"/>
                    <a:pt x="8369" y="11495"/>
                  </a:cubicBezTo>
                  <a:cubicBezTo>
                    <a:pt x="9037" y="8811"/>
                    <a:pt x="9728" y="6035"/>
                    <a:pt x="9143" y="4227"/>
                  </a:cubicBezTo>
                  <a:lnTo>
                    <a:pt x="9143" y="4227"/>
                  </a:lnTo>
                  <a:lnTo>
                    <a:pt x="8623" y="4396"/>
                  </a:lnTo>
                  <a:cubicBezTo>
                    <a:pt x="9159" y="6056"/>
                    <a:pt x="8487" y="8755"/>
                    <a:pt x="7834" y="11363"/>
                  </a:cubicBezTo>
                  <a:cubicBezTo>
                    <a:pt x="7564" y="12463"/>
                    <a:pt x="7279" y="13599"/>
                    <a:pt x="7095" y="14628"/>
                  </a:cubicBezTo>
                  <a:cubicBezTo>
                    <a:pt x="6520" y="17877"/>
                    <a:pt x="3571" y="37272"/>
                    <a:pt x="3235" y="39503"/>
                  </a:cubicBezTo>
                  <a:lnTo>
                    <a:pt x="577" y="39809"/>
                  </a:lnTo>
                  <a:cubicBezTo>
                    <a:pt x="791" y="35317"/>
                    <a:pt x="902" y="30503"/>
                    <a:pt x="1009" y="25848"/>
                  </a:cubicBezTo>
                  <a:cubicBezTo>
                    <a:pt x="1111" y="21396"/>
                    <a:pt x="1207" y="17189"/>
                    <a:pt x="1386" y="13573"/>
                  </a:cubicBezTo>
                  <a:cubicBezTo>
                    <a:pt x="1416" y="12941"/>
                    <a:pt x="1489" y="12264"/>
                    <a:pt x="1559" y="11542"/>
                  </a:cubicBezTo>
                  <a:cubicBezTo>
                    <a:pt x="1753" y="9687"/>
                    <a:pt x="1957" y="7772"/>
                    <a:pt x="1559" y="6148"/>
                  </a:cubicBezTo>
                  <a:cubicBezTo>
                    <a:pt x="1249" y="4885"/>
                    <a:pt x="1611" y="2241"/>
                    <a:pt x="2741" y="1166"/>
                  </a:cubicBezTo>
                  <a:cubicBezTo>
                    <a:pt x="3257" y="680"/>
                    <a:pt x="3892" y="551"/>
                    <a:pt x="4419" y="551"/>
                  </a:cubicBezTo>
                  <a:cubicBezTo>
                    <a:pt x="4999" y="551"/>
                    <a:pt x="5447" y="708"/>
                    <a:pt x="5455" y="713"/>
                  </a:cubicBezTo>
                  <a:lnTo>
                    <a:pt x="5645" y="198"/>
                  </a:lnTo>
                  <a:cubicBezTo>
                    <a:pt x="5605" y="183"/>
                    <a:pt x="5090" y="1"/>
                    <a:pt x="44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4555725" y="2325850"/>
              <a:ext cx="107600" cy="97275"/>
            </a:xfrm>
            <a:custGeom>
              <a:rect b="b" l="l" r="r" t="t"/>
              <a:pathLst>
                <a:path extrusionOk="0" h="3891" w="4304">
                  <a:moveTo>
                    <a:pt x="4304" y="0"/>
                  </a:moveTo>
                  <a:lnTo>
                    <a:pt x="2077" y="2014"/>
                  </a:lnTo>
                  <a:lnTo>
                    <a:pt x="2077" y="2014"/>
                  </a:lnTo>
                  <a:cubicBezTo>
                    <a:pt x="2195" y="1930"/>
                    <a:pt x="2324" y="1839"/>
                    <a:pt x="2465" y="1737"/>
                  </a:cubicBezTo>
                  <a:cubicBezTo>
                    <a:pt x="3876" y="729"/>
                    <a:pt x="4303" y="0"/>
                    <a:pt x="4304" y="0"/>
                  </a:cubicBezTo>
                  <a:close/>
                  <a:moveTo>
                    <a:pt x="2077" y="2014"/>
                  </a:moveTo>
                  <a:cubicBezTo>
                    <a:pt x="1014" y="2765"/>
                    <a:pt x="798" y="2882"/>
                    <a:pt x="1" y="3891"/>
                  </a:cubicBezTo>
                  <a:lnTo>
                    <a:pt x="2077" y="2014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547950" y="2318925"/>
              <a:ext cx="123175" cy="111075"/>
            </a:xfrm>
            <a:custGeom>
              <a:rect b="b" l="l" r="r" t="t"/>
              <a:pathLst>
                <a:path extrusionOk="0" h="4443" w="4927">
                  <a:moveTo>
                    <a:pt x="4614" y="0"/>
                  </a:moveTo>
                  <a:cubicBezTo>
                    <a:pt x="4519" y="0"/>
                    <a:pt x="4427" y="49"/>
                    <a:pt x="4376" y="134"/>
                  </a:cubicBezTo>
                  <a:cubicBezTo>
                    <a:pt x="4376" y="144"/>
                    <a:pt x="3953" y="837"/>
                    <a:pt x="2618" y="1794"/>
                  </a:cubicBezTo>
                  <a:cubicBezTo>
                    <a:pt x="2384" y="1963"/>
                    <a:pt x="2186" y="2100"/>
                    <a:pt x="2012" y="2222"/>
                  </a:cubicBezTo>
                  <a:cubicBezTo>
                    <a:pt x="1126" y="2844"/>
                    <a:pt x="862" y="3032"/>
                    <a:pt x="98" y="4000"/>
                  </a:cubicBezTo>
                  <a:cubicBezTo>
                    <a:pt x="0" y="4117"/>
                    <a:pt x="21" y="4290"/>
                    <a:pt x="138" y="4382"/>
                  </a:cubicBezTo>
                  <a:cubicBezTo>
                    <a:pt x="190" y="4422"/>
                    <a:pt x="251" y="4443"/>
                    <a:pt x="312" y="4443"/>
                  </a:cubicBezTo>
                  <a:cubicBezTo>
                    <a:pt x="388" y="4443"/>
                    <a:pt x="470" y="4408"/>
                    <a:pt x="526" y="4337"/>
                  </a:cubicBezTo>
                  <a:cubicBezTo>
                    <a:pt x="1238" y="3435"/>
                    <a:pt x="1447" y="3287"/>
                    <a:pt x="2329" y="2671"/>
                  </a:cubicBezTo>
                  <a:cubicBezTo>
                    <a:pt x="2501" y="2548"/>
                    <a:pt x="2700" y="2405"/>
                    <a:pt x="2934" y="2238"/>
                  </a:cubicBezTo>
                  <a:cubicBezTo>
                    <a:pt x="4376" y="1204"/>
                    <a:pt x="4829" y="445"/>
                    <a:pt x="4849" y="414"/>
                  </a:cubicBezTo>
                  <a:cubicBezTo>
                    <a:pt x="4926" y="282"/>
                    <a:pt x="4880" y="120"/>
                    <a:pt x="4753" y="38"/>
                  </a:cubicBezTo>
                  <a:cubicBezTo>
                    <a:pt x="4709" y="12"/>
                    <a:pt x="4661" y="0"/>
                    <a:pt x="461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5501250" y="747825"/>
              <a:ext cx="202100" cy="183925"/>
            </a:xfrm>
            <a:custGeom>
              <a:rect b="b" l="l" r="r" t="t"/>
              <a:pathLst>
                <a:path extrusionOk="0" h="7357" w="8084">
                  <a:moveTo>
                    <a:pt x="7237" y="1"/>
                  </a:moveTo>
                  <a:cubicBezTo>
                    <a:pt x="7219" y="1"/>
                    <a:pt x="7208" y="1"/>
                    <a:pt x="7208" y="1"/>
                  </a:cubicBezTo>
                  <a:cubicBezTo>
                    <a:pt x="7208" y="1"/>
                    <a:pt x="4188" y="1601"/>
                    <a:pt x="3134" y="2375"/>
                  </a:cubicBezTo>
                  <a:cubicBezTo>
                    <a:pt x="2079" y="3154"/>
                    <a:pt x="1" y="5436"/>
                    <a:pt x="1" y="5436"/>
                  </a:cubicBezTo>
                  <a:lnTo>
                    <a:pt x="1728" y="7356"/>
                  </a:lnTo>
                  <a:cubicBezTo>
                    <a:pt x="1728" y="7356"/>
                    <a:pt x="4993" y="7025"/>
                    <a:pt x="6256" y="6780"/>
                  </a:cubicBezTo>
                  <a:cubicBezTo>
                    <a:pt x="7518" y="6541"/>
                    <a:pt x="7509" y="6357"/>
                    <a:pt x="7657" y="5624"/>
                  </a:cubicBezTo>
                  <a:cubicBezTo>
                    <a:pt x="7729" y="5263"/>
                    <a:pt x="7291" y="5188"/>
                    <a:pt x="6761" y="5188"/>
                  </a:cubicBezTo>
                  <a:cubicBezTo>
                    <a:pt x="6386" y="5188"/>
                    <a:pt x="5966" y="5225"/>
                    <a:pt x="5645" y="5225"/>
                  </a:cubicBezTo>
                  <a:cubicBezTo>
                    <a:pt x="5491" y="5225"/>
                    <a:pt x="5360" y="5217"/>
                    <a:pt x="5268" y="5191"/>
                  </a:cubicBezTo>
                  <a:cubicBezTo>
                    <a:pt x="4718" y="5034"/>
                    <a:pt x="4672" y="4127"/>
                    <a:pt x="4993" y="3200"/>
                  </a:cubicBezTo>
                  <a:cubicBezTo>
                    <a:pt x="5313" y="2274"/>
                    <a:pt x="7457" y="1442"/>
                    <a:pt x="7789" y="699"/>
                  </a:cubicBezTo>
                  <a:cubicBezTo>
                    <a:pt x="8084" y="37"/>
                    <a:pt x="7391" y="1"/>
                    <a:pt x="7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555325" y="2400075"/>
              <a:ext cx="52875" cy="57075"/>
            </a:xfrm>
            <a:custGeom>
              <a:rect b="b" l="l" r="r" t="t"/>
              <a:pathLst>
                <a:path extrusionOk="0" h="2283" w="2115">
                  <a:moveTo>
                    <a:pt x="2114" y="0"/>
                  </a:moveTo>
                  <a:cubicBezTo>
                    <a:pt x="2114" y="1"/>
                    <a:pt x="93" y="1594"/>
                    <a:pt x="1" y="2282"/>
                  </a:cubicBezTo>
                  <a:lnTo>
                    <a:pt x="2114" y="0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548100" y="2393300"/>
              <a:ext cx="67850" cy="70725"/>
            </a:xfrm>
            <a:custGeom>
              <a:rect b="b" l="l" r="r" t="t"/>
              <a:pathLst>
                <a:path extrusionOk="0" h="2829" w="2714">
                  <a:moveTo>
                    <a:pt x="2403" y="0"/>
                  </a:moveTo>
                  <a:cubicBezTo>
                    <a:pt x="2345" y="0"/>
                    <a:pt x="2285" y="19"/>
                    <a:pt x="2236" y="57"/>
                  </a:cubicBezTo>
                  <a:cubicBezTo>
                    <a:pt x="1884" y="332"/>
                    <a:pt x="123" y="1759"/>
                    <a:pt x="20" y="2517"/>
                  </a:cubicBezTo>
                  <a:cubicBezTo>
                    <a:pt x="0" y="2670"/>
                    <a:pt x="107" y="2803"/>
                    <a:pt x="255" y="2822"/>
                  </a:cubicBezTo>
                  <a:cubicBezTo>
                    <a:pt x="269" y="2828"/>
                    <a:pt x="280" y="2828"/>
                    <a:pt x="290" y="2828"/>
                  </a:cubicBezTo>
                  <a:cubicBezTo>
                    <a:pt x="428" y="2828"/>
                    <a:pt x="544" y="2726"/>
                    <a:pt x="560" y="2589"/>
                  </a:cubicBezTo>
                  <a:cubicBezTo>
                    <a:pt x="611" y="2232"/>
                    <a:pt x="1639" y="1219"/>
                    <a:pt x="2572" y="485"/>
                  </a:cubicBezTo>
                  <a:cubicBezTo>
                    <a:pt x="2694" y="394"/>
                    <a:pt x="2714" y="220"/>
                    <a:pt x="2617" y="103"/>
                  </a:cubicBezTo>
                  <a:cubicBezTo>
                    <a:pt x="2564" y="35"/>
                    <a:pt x="2484" y="0"/>
                    <a:pt x="24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4586650" y="2396250"/>
              <a:ext cx="55050" cy="74250"/>
            </a:xfrm>
            <a:custGeom>
              <a:rect b="b" l="l" r="r" t="t"/>
              <a:pathLst>
                <a:path extrusionOk="0" h="2970" w="2202">
                  <a:moveTo>
                    <a:pt x="2201" y="1"/>
                  </a:moveTo>
                  <a:lnTo>
                    <a:pt x="2201" y="1"/>
                  </a:lnTo>
                  <a:cubicBezTo>
                    <a:pt x="2201" y="1"/>
                    <a:pt x="388" y="1905"/>
                    <a:pt x="1" y="2970"/>
                  </a:cubicBezTo>
                  <a:lnTo>
                    <a:pt x="2201" y="1"/>
                  </a:lnTo>
                  <a:close/>
                </a:path>
              </a:pathLst>
            </a:custGeom>
            <a:solidFill>
              <a:srgbClr val="D2D7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4578900" y="2389400"/>
              <a:ext cx="70425" cy="87975"/>
            </a:xfrm>
            <a:custGeom>
              <a:rect b="b" l="l" r="r" t="t"/>
              <a:pathLst>
                <a:path extrusionOk="0" h="3519" w="2817">
                  <a:moveTo>
                    <a:pt x="2512" y="0"/>
                  </a:moveTo>
                  <a:cubicBezTo>
                    <a:pt x="2440" y="0"/>
                    <a:pt x="2368" y="29"/>
                    <a:pt x="2313" y="86"/>
                  </a:cubicBezTo>
                  <a:cubicBezTo>
                    <a:pt x="2236" y="162"/>
                    <a:pt x="454" y="2047"/>
                    <a:pt x="52" y="3152"/>
                  </a:cubicBezTo>
                  <a:cubicBezTo>
                    <a:pt x="0" y="3295"/>
                    <a:pt x="71" y="3448"/>
                    <a:pt x="214" y="3498"/>
                  </a:cubicBezTo>
                  <a:cubicBezTo>
                    <a:pt x="245" y="3514"/>
                    <a:pt x="280" y="3519"/>
                    <a:pt x="311" y="3519"/>
                  </a:cubicBezTo>
                  <a:cubicBezTo>
                    <a:pt x="423" y="3519"/>
                    <a:pt x="525" y="3448"/>
                    <a:pt x="565" y="3335"/>
                  </a:cubicBezTo>
                  <a:cubicBezTo>
                    <a:pt x="927" y="2343"/>
                    <a:pt x="2695" y="479"/>
                    <a:pt x="2710" y="463"/>
                  </a:cubicBezTo>
                  <a:cubicBezTo>
                    <a:pt x="2817" y="350"/>
                    <a:pt x="2812" y="178"/>
                    <a:pt x="2699" y="75"/>
                  </a:cubicBezTo>
                  <a:cubicBezTo>
                    <a:pt x="2648" y="26"/>
                    <a:pt x="2580" y="0"/>
                    <a:pt x="251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4614175" y="2333850"/>
              <a:ext cx="132300" cy="154750"/>
            </a:xfrm>
            <a:custGeom>
              <a:rect b="b" l="l" r="r" t="t"/>
              <a:pathLst>
                <a:path extrusionOk="0" h="6190" w="5292">
                  <a:moveTo>
                    <a:pt x="5058" y="0"/>
                  </a:moveTo>
                  <a:lnTo>
                    <a:pt x="2594" y="3016"/>
                  </a:lnTo>
                  <a:lnTo>
                    <a:pt x="2594" y="3016"/>
                  </a:lnTo>
                  <a:cubicBezTo>
                    <a:pt x="2858" y="2793"/>
                    <a:pt x="3107" y="2634"/>
                    <a:pt x="3321" y="2578"/>
                  </a:cubicBezTo>
                  <a:cubicBezTo>
                    <a:pt x="3467" y="2540"/>
                    <a:pt x="3580" y="2521"/>
                    <a:pt x="3666" y="2521"/>
                  </a:cubicBezTo>
                  <a:cubicBezTo>
                    <a:pt x="4262" y="2521"/>
                    <a:pt x="3606" y="3397"/>
                    <a:pt x="3886" y="4549"/>
                  </a:cubicBezTo>
                  <a:cubicBezTo>
                    <a:pt x="3988" y="4969"/>
                    <a:pt x="4130" y="5144"/>
                    <a:pt x="4283" y="5144"/>
                  </a:cubicBezTo>
                  <a:cubicBezTo>
                    <a:pt x="4611" y="5144"/>
                    <a:pt x="4986" y="4330"/>
                    <a:pt x="5108" y="3388"/>
                  </a:cubicBezTo>
                  <a:cubicBezTo>
                    <a:pt x="5292" y="2008"/>
                    <a:pt x="4966" y="689"/>
                    <a:pt x="5058" y="0"/>
                  </a:cubicBezTo>
                  <a:close/>
                  <a:moveTo>
                    <a:pt x="2594" y="3016"/>
                  </a:moveTo>
                  <a:cubicBezTo>
                    <a:pt x="1436" y="3992"/>
                    <a:pt x="0" y="6189"/>
                    <a:pt x="0" y="6189"/>
                  </a:cubicBezTo>
                  <a:lnTo>
                    <a:pt x="2594" y="3016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4606400" y="2326925"/>
              <a:ext cx="145050" cy="168425"/>
            </a:xfrm>
            <a:custGeom>
              <a:rect b="b" l="l" r="r" t="t"/>
              <a:pathLst>
                <a:path extrusionOk="0" h="6737" w="5802">
                  <a:moveTo>
                    <a:pt x="5370" y="0"/>
                  </a:moveTo>
                  <a:cubicBezTo>
                    <a:pt x="5235" y="0"/>
                    <a:pt x="5117" y="101"/>
                    <a:pt x="5099" y="242"/>
                  </a:cubicBezTo>
                  <a:cubicBezTo>
                    <a:pt x="5057" y="557"/>
                    <a:pt x="5094" y="966"/>
                    <a:pt x="5134" y="1439"/>
                  </a:cubicBezTo>
                  <a:cubicBezTo>
                    <a:pt x="5186" y="2071"/>
                    <a:pt x="5252" y="2849"/>
                    <a:pt x="5149" y="3629"/>
                  </a:cubicBezTo>
                  <a:cubicBezTo>
                    <a:pt x="5033" y="4515"/>
                    <a:pt x="4712" y="5101"/>
                    <a:pt x="4630" y="5157"/>
                  </a:cubicBezTo>
                  <a:cubicBezTo>
                    <a:pt x="4630" y="5157"/>
                    <a:pt x="4544" y="5096"/>
                    <a:pt x="4462" y="4760"/>
                  </a:cubicBezTo>
                  <a:cubicBezTo>
                    <a:pt x="4345" y="4276"/>
                    <a:pt x="4411" y="3843"/>
                    <a:pt x="4462" y="3497"/>
                  </a:cubicBezTo>
                  <a:cubicBezTo>
                    <a:pt x="4518" y="3145"/>
                    <a:pt x="4564" y="2844"/>
                    <a:pt x="4350" y="2651"/>
                  </a:cubicBezTo>
                  <a:cubicBezTo>
                    <a:pt x="4246" y="2558"/>
                    <a:pt x="4115" y="2525"/>
                    <a:pt x="3974" y="2525"/>
                  </a:cubicBezTo>
                  <a:cubicBezTo>
                    <a:pt x="3839" y="2525"/>
                    <a:pt x="3695" y="2555"/>
                    <a:pt x="3560" y="2590"/>
                  </a:cubicBezTo>
                  <a:cubicBezTo>
                    <a:pt x="2338" y="2910"/>
                    <a:pt x="311" y="5966"/>
                    <a:pt x="82" y="6313"/>
                  </a:cubicBezTo>
                  <a:cubicBezTo>
                    <a:pt x="1" y="6441"/>
                    <a:pt x="36" y="6608"/>
                    <a:pt x="163" y="6695"/>
                  </a:cubicBezTo>
                  <a:cubicBezTo>
                    <a:pt x="210" y="6725"/>
                    <a:pt x="260" y="6736"/>
                    <a:pt x="311" y="6736"/>
                  </a:cubicBezTo>
                  <a:cubicBezTo>
                    <a:pt x="398" y="6736"/>
                    <a:pt x="490" y="6695"/>
                    <a:pt x="541" y="6614"/>
                  </a:cubicBezTo>
                  <a:cubicBezTo>
                    <a:pt x="1126" y="5717"/>
                    <a:pt x="2838" y="3344"/>
                    <a:pt x="3698" y="3119"/>
                  </a:cubicBezTo>
                  <a:cubicBezTo>
                    <a:pt x="3841" y="3084"/>
                    <a:pt x="3917" y="3074"/>
                    <a:pt x="3963" y="3069"/>
                  </a:cubicBezTo>
                  <a:lnTo>
                    <a:pt x="3963" y="3069"/>
                  </a:lnTo>
                  <a:cubicBezTo>
                    <a:pt x="3963" y="3150"/>
                    <a:pt x="3943" y="3298"/>
                    <a:pt x="3922" y="3415"/>
                  </a:cubicBezTo>
                  <a:cubicBezTo>
                    <a:pt x="3866" y="3787"/>
                    <a:pt x="3790" y="4301"/>
                    <a:pt x="3933" y="4892"/>
                  </a:cubicBezTo>
                  <a:cubicBezTo>
                    <a:pt x="4061" y="5426"/>
                    <a:pt x="4286" y="5692"/>
                    <a:pt x="4593" y="5692"/>
                  </a:cubicBezTo>
                  <a:cubicBezTo>
                    <a:pt x="4602" y="5692"/>
                    <a:pt x="4611" y="5692"/>
                    <a:pt x="4620" y="5691"/>
                  </a:cubicBezTo>
                  <a:cubicBezTo>
                    <a:pt x="5266" y="5656"/>
                    <a:pt x="5603" y="4372"/>
                    <a:pt x="5694" y="3700"/>
                  </a:cubicBezTo>
                  <a:cubicBezTo>
                    <a:pt x="5802" y="2865"/>
                    <a:pt x="5730" y="2050"/>
                    <a:pt x="5680" y="1393"/>
                  </a:cubicBezTo>
                  <a:cubicBezTo>
                    <a:pt x="5638" y="950"/>
                    <a:pt x="5608" y="568"/>
                    <a:pt x="5638" y="313"/>
                  </a:cubicBezTo>
                  <a:cubicBezTo>
                    <a:pt x="5659" y="160"/>
                    <a:pt x="5553" y="23"/>
                    <a:pt x="5405" y="2"/>
                  </a:cubicBezTo>
                  <a:cubicBezTo>
                    <a:pt x="5393" y="1"/>
                    <a:pt x="5381" y="0"/>
                    <a:pt x="53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5232750" y="2470475"/>
              <a:ext cx="222200" cy="145550"/>
            </a:xfrm>
            <a:custGeom>
              <a:rect b="b" l="l" r="r" t="t"/>
              <a:pathLst>
                <a:path extrusionOk="0" h="5822" w="8888">
                  <a:moveTo>
                    <a:pt x="1507" y="1"/>
                  </a:moveTo>
                  <a:cubicBezTo>
                    <a:pt x="1507" y="1"/>
                    <a:pt x="1456" y="41"/>
                    <a:pt x="1370" y="113"/>
                  </a:cubicBezTo>
                  <a:cubicBezTo>
                    <a:pt x="998" y="424"/>
                    <a:pt x="0" y="1324"/>
                    <a:pt x="179" y="1916"/>
                  </a:cubicBezTo>
                  <a:cubicBezTo>
                    <a:pt x="392" y="2634"/>
                    <a:pt x="784" y="3158"/>
                    <a:pt x="784" y="3158"/>
                  </a:cubicBezTo>
                  <a:lnTo>
                    <a:pt x="2995" y="3785"/>
                  </a:lnTo>
                  <a:lnTo>
                    <a:pt x="3707" y="3388"/>
                  </a:lnTo>
                  <a:lnTo>
                    <a:pt x="5037" y="4600"/>
                  </a:lnTo>
                  <a:cubicBezTo>
                    <a:pt x="5037" y="4600"/>
                    <a:pt x="7358" y="5822"/>
                    <a:pt x="8240" y="5822"/>
                  </a:cubicBezTo>
                  <a:cubicBezTo>
                    <a:pt x="8389" y="5822"/>
                    <a:pt x="8497" y="5787"/>
                    <a:pt x="8546" y="5705"/>
                  </a:cubicBezTo>
                  <a:cubicBezTo>
                    <a:pt x="8888" y="5144"/>
                    <a:pt x="5292" y="2222"/>
                    <a:pt x="5292" y="2222"/>
                  </a:cubicBezTo>
                  <a:lnTo>
                    <a:pt x="5026" y="882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4890600" y="883700"/>
              <a:ext cx="663800" cy="545500"/>
            </a:xfrm>
            <a:custGeom>
              <a:rect b="b" l="l" r="r" t="t"/>
              <a:pathLst>
                <a:path extrusionOk="0" h="21820" w="26552">
                  <a:moveTo>
                    <a:pt x="24427" y="1"/>
                  </a:moveTo>
                  <a:lnTo>
                    <a:pt x="20179" y="2568"/>
                  </a:lnTo>
                  <a:cubicBezTo>
                    <a:pt x="20179" y="2568"/>
                    <a:pt x="10461" y="8853"/>
                    <a:pt x="8877" y="10019"/>
                  </a:cubicBezTo>
                  <a:cubicBezTo>
                    <a:pt x="7294" y="11185"/>
                    <a:pt x="1" y="14801"/>
                    <a:pt x="1" y="14801"/>
                  </a:cubicBezTo>
                  <a:lnTo>
                    <a:pt x="1788" y="21820"/>
                  </a:lnTo>
                  <a:cubicBezTo>
                    <a:pt x="1788" y="21820"/>
                    <a:pt x="10350" y="18138"/>
                    <a:pt x="12066" y="15877"/>
                  </a:cubicBezTo>
                  <a:cubicBezTo>
                    <a:pt x="13778" y="13609"/>
                    <a:pt x="26551" y="2634"/>
                    <a:pt x="26551" y="2634"/>
                  </a:cubicBezTo>
                  <a:lnTo>
                    <a:pt x="24427" y="1"/>
                  </a:ln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4882850" y="876875"/>
              <a:ext cx="679175" cy="559200"/>
            </a:xfrm>
            <a:custGeom>
              <a:rect b="b" l="l" r="r" t="t"/>
              <a:pathLst>
                <a:path extrusionOk="0" h="22368" w="27167">
                  <a:moveTo>
                    <a:pt x="24734" y="1"/>
                  </a:moveTo>
                  <a:cubicBezTo>
                    <a:pt x="24686" y="1"/>
                    <a:pt x="24638" y="13"/>
                    <a:pt x="24595" y="39"/>
                  </a:cubicBezTo>
                  <a:lnTo>
                    <a:pt x="20341" y="2612"/>
                  </a:lnTo>
                  <a:cubicBezTo>
                    <a:pt x="19944" y="2866"/>
                    <a:pt x="10599" y="8912"/>
                    <a:pt x="9025" y="10069"/>
                  </a:cubicBezTo>
                  <a:cubicBezTo>
                    <a:pt x="7476" y="11209"/>
                    <a:pt x="259" y="14794"/>
                    <a:pt x="188" y="14830"/>
                  </a:cubicBezTo>
                  <a:cubicBezTo>
                    <a:pt x="56" y="14902"/>
                    <a:pt x="0" y="15064"/>
                    <a:pt x="66" y="15196"/>
                  </a:cubicBezTo>
                  <a:cubicBezTo>
                    <a:pt x="112" y="15293"/>
                    <a:pt x="207" y="15350"/>
                    <a:pt x="306" y="15350"/>
                  </a:cubicBezTo>
                  <a:cubicBezTo>
                    <a:pt x="349" y="15350"/>
                    <a:pt x="392" y="15340"/>
                    <a:pt x="433" y="15319"/>
                  </a:cubicBezTo>
                  <a:cubicBezTo>
                    <a:pt x="729" y="15172"/>
                    <a:pt x="7767" y="11677"/>
                    <a:pt x="9351" y="10511"/>
                  </a:cubicBezTo>
                  <a:cubicBezTo>
                    <a:pt x="10910" y="9360"/>
                    <a:pt x="20541" y="3132"/>
                    <a:pt x="20632" y="3075"/>
                  </a:cubicBezTo>
                  <a:lnTo>
                    <a:pt x="24676" y="631"/>
                  </a:lnTo>
                  <a:lnTo>
                    <a:pt x="26484" y="2871"/>
                  </a:lnTo>
                  <a:cubicBezTo>
                    <a:pt x="24793" y="4328"/>
                    <a:pt x="13771" y="13852"/>
                    <a:pt x="12158" y="15981"/>
                  </a:cubicBezTo>
                  <a:cubicBezTo>
                    <a:pt x="10507" y="18167"/>
                    <a:pt x="2073" y="21803"/>
                    <a:pt x="1986" y="21844"/>
                  </a:cubicBezTo>
                  <a:cubicBezTo>
                    <a:pt x="1848" y="21900"/>
                    <a:pt x="1787" y="22062"/>
                    <a:pt x="1843" y="22200"/>
                  </a:cubicBezTo>
                  <a:cubicBezTo>
                    <a:pt x="1890" y="22302"/>
                    <a:pt x="1991" y="22368"/>
                    <a:pt x="2098" y="22368"/>
                  </a:cubicBezTo>
                  <a:cubicBezTo>
                    <a:pt x="2134" y="22368"/>
                    <a:pt x="2170" y="22358"/>
                    <a:pt x="2205" y="22342"/>
                  </a:cubicBezTo>
                  <a:cubicBezTo>
                    <a:pt x="2556" y="22189"/>
                    <a:pt x="10853" y="18609"/>
                    <a:pt x="12595" y="16312"/>
                  </a:cubicBezTo>
                  <a:cubicBezTo>
                    <a:pt x="14271" y="14096"/>
                    <a:pt x="26912" y="3223"/>
                    <a:pt x="27040" y="3111"/>
                  </a:cubicBezTo>
                  <a:cubicBezTo>
                    <a:pt x="27151" y="3019"/>
                    <a:pt x="27167" y="2851"/>
                    <a:pt x="27075" y="2734"/>
                  </a:cubicBezTo>
                  <a:lnTo>
                    <a:pt x="24951" y="100"/>
                  </a:lnTo>
                  <a:cubicBezTo>
                    <a:pt x="24896" y="36"/>
                    <a:pt x="24815" y="1"/>
                    <a:pt x="2473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493625" y="740975"/>
              <a:ext cx="212675" cy="197650"/>
            </a:xfrm>
            <a:custGeom>
              <a:rect b="b" l="l" r="r" t="t"/>
              <a:pathLst>
                <a:path extrusionOk="0" h="7906" w="8507">
                  <a:moveTo>
                    <a:pt x="7525" y="0"/>
                  </a:moveTo>
                  <a:cubicBezTo>
                    <a:pt x="7515" y="0"/>
                    <a:pt x="7508" y="0"/>
                    <a:pt x="7503" y="0"/>
                  </a:cubicBezTo>
                  <a:cubicBezTo>
                    <a:pt x="7462" y="5"/>
                    <a:pt x="7421" y="16"/>
                    <a:pt x="7386" y="31"/>
                  </a:cubicBezTo>
                  <a:cubicBezTo>
                    <a:pt x="7264" y="97"/>
                    <a:pt x="4335" y="1650"/>
                    <a:pt x="3275" y="2430"/>
                  </a:cubicBezTo>
                  <a:cubicBezTo>
                    <a:pt x="2212" y="3214"/>
                    <a:pt x="189" y="5435"/>
                    <a:pt x="103" y="5526"/>
                  </a:cubicBezTo>
                  <a:cubicBezTo>
                    <a:pt x="0" y="5639"/>
                    <a:pt x="11" y="5811"/>
                    <a:pt x="123" y="5914"/>
                  </a:cubicBezTo>
                  <a:cubicBezTo>
                    <a:pt x="175" y="5961"/>
                    <a:pt x="240" y="5984"/>
                    <a:pt x="305" y="5984"/>
                  </a:cubicBezTo>
                  <a:cubicBezTo>
                    <a:pt x="381" y="5984"/>
                    <a:pt x="456" y="5953"/>
                    <a:pt x="510" y="5893"/>
                  </a:cubicBezTo>
                  <a:cubicBezTo>
                    <a:pt x="531" y="5872"/>
                    <a:pt x="2578" y="3622"/>
                    <a:pt x="3601" y="2873"/>
                  </a:cubicBezTo>
                  <a:cubicBezTo>
                    <a:pt x="4549" y="2175"/>
                    <a:pt x="7156" y="775"/>
                    <a:pt x="7584" y="550"/>
                  </a:cubicBezTo>
                  <a:cubicBezTo>
                    <a:pt x="7696" y="555"/>
                    <a:pt x="7844" y="586"/>
                    <a:pt x="7880" y="642"/>
                  </a:cubicBezTo>
                  <a:cubicBezTo>
                    <a:pt x="7900" y="668"/>
                    <a:pt x="7900" y="739"/>
                    <a:pt x="7844" y="867"/>
                  </a:cubicBezTo>
                  <a:cubicBezTo>
                    <a:pt x="7722" y="1136"/>
                    <a:pt x="7172" y="1509"/>
                    <a:pt x="6683" y="1834"/>
                  </a:cubicBezTo>
                  <a:cubicBezTo>
                    <a:pt x="5975" y="2308"/>
                    <a:pt x="5242" y="2802"/>
                    <a:pt x="5038" y="3382"/>
                  </a:cubicBezTo>
                  <a:cubicBezTo>
                    <a:pt x="4779" y="4146"/>
                    <a:pt x="4753" y="4859"/>
                    <a:pt x="4977" y="5292"/>
                  </a:cubicBezTo>
                  <a:cubicBezTo>
                    <a:pt x="5094" y="5512"/>
                    <a:pt x="5277" y="5665"/>
                    <a:pt x="5501" y="5726"/>
                  </a:cubicBezTo>
                  <a:cubicBezTo>
                    <a:pt x="5621" y="5761"/>
                    <a:pt x="5776" y="5771"/>
                    <a:pt x="5956" y="5771"/>
                  </a:cubicBezTo>
                  <a:cubicBezTo>
                    <a:pt x="6115" y="5771"/>
                    <a:pt x="6293" y="5763"/>
                    <a:pt x="6484" y="5756"/>
                  </a:cubicBezTo>
                  <a:cubicBezTo>
                    <a:pt x="6629" y="5750"/>
                    <a:pt x="6838" y="5740"/>
                    <a:pt x="7043" y="5740"/>
                  </a:cubicBezTo>
                  <a:cubicBezTo>
                    <a:pt x="7341" y="5740"/>
                    <a:pt x="7628" y="5761"/>
                    <a:pt x="7691" y="5842"/>
                  </a:cubicBezTo>
                  <a:lnTo>
                    <a:pt x="7676" y="5919"/>
                  </a:lnTo>
                  <a:cubicBezTo>
                    <a:pt x="7559" y="6525"/>
                    <a:pt x="7544" y="6591"/>
                    <a:pt x="6509" y="6784"/>
                  </a:cubicBezTo>
                  <a:cubicBezTo>
                    <a:pt x="5272" y="7024"/>
                    <a:pt x="2038" y="7355"/>
                    <a:pt x="2007" y="7360"/>
                  </a:cubicBezTo>
                  <a:cubicBezTo>
                    <a:pt x="1855" y="7376"/>
                    <a:pt x="1747" y="7508"/>
                    <a:pt x="1763" y="7661"/>
                  </a:cubicBezTo>
                  <a:cubicBezTo>
                    <a:pt x="1778" y="7804"/>
                    <a:pt x="1895" y="7905"/>
                    <a:pt x="2033" y="7905"/>
                  </a:cubicBezTo>
                  <a:lnTo>
                    <a:pt x="2064" y="7905"/>
                  </a:lnTo>
                  <a:cubicBezTo>
                    <a:pt x="2196" y="7889"/>
                    <a:pt x="5348" y="7564"/>
                    <a:pt x="6612" y="7325"/>
                  </a:cubicBezTo>
                  <a:cubicBezTo>
                    <a:pt x="7880" y="7080"/>
                    <a:pt x="8048" y="6861"/>
                    <a:pt x="8216" y="6025"/>
                  </a:cubicBezTo>
                  <a:lnTo>
                    <a:pt x="8226" y="5949"/>
                  </a:lnTo>
                  <a:cubicBezTo>
                    <a:pt x="8277" y="5720"/>
                    <a:pt x="8190" y="5567"/>
                    <a:pt x="8114" y="5475"/>
                  </a:cubicBezTo>
                  <a:cubicBezTo>
                    <a:pt x="7915" y="5245"/>
                    <a:pt x="7533" y="5190"/>
                    <a:pt x="7079" y="5190"/>
                  </a:cubicBezTo>
                  <a:cubicBezTo>
                    <a:pt x="6883" y="5190"/>
                    <a:pt x="6673" y="5200"/>
                    <a:pt x="6459" y="5211"/>
                  </a:cubicBezTo>
                  <a:cubicBezTo>
                    <a:pt x="6294" y="5219"/>
                    <a:pt x="6119" y="5227"/>
                    <a:pt x="5969" y="5227"/>
                  </a:cubicBezTo>
                  <a:cubicBezTo>
                    <a:pt x="5831" y="5227"/>
                    <a:pt x="5715" y="5220"/>
                    <a:pt x="5649" y="5200"/>
                  </a:cubicBezTo>
                  <a:cubicBezTo>
                    <a:pt x="5598" y="5185"/>
                    <a:pt x="5527" y="5155"/>
                    <a:pt x="5466" y="5038"/>
                  </a:cubicBezTo>
                  <a:cubicBezTo>
                    <a:pt x="5313" y="4742"/>
                    <a:pt x="5348" y="4167"/>
                    <a:pt x="5557" y="3561"/>
                  </a:cubicBezTo>
                  <a:cubicBezTo>
                    <a:pt x="5700" y="3153"/>
                    <a:pt x="6382" y="2694"/>
                    <a:pt x="6984" y="2287"/>
                  </a:cubicBezTo>
                  <a:cubicBezTo>
                    <a:pt x="7614" y="1864"/>
                    <a:pt x="8160" y="1502"/>
                    <a:pt x="8343" y="1086"/>
                  </a:cubicBezTo>
                  <a:cubicBezTo>
                    <a:pt x="8507" y="714"/>
                    <a:pt x="8430" y="474"/>
                    <a:pt x="8333" y="331"/>
                  </a:cubicBezTo>
                  <a:cubicBezTo>
                    <a:pt x="8112" y="13"/>
                    <a:pt x="7641" y="0"/>
                    <a:pt x="75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5015000" y="38888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1"/>
                  </a:moveTo>
                  <a:lnTo>
                    <a:pt x="1" y="2098"/>
                  </a:lnTo>
                  <a:lnTo>
                    <a:pt x="250" y="2587"/>
                  </a:lnTo>
                  <a:lnTo>
                    <a:pt x="4319" y="48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5163450" y="3599500"/>
              <a:ext cx="519925" cy="277350"/>
            </a:xfrm>
            <a:custGeom>
              <a:rect b="b" l="l" r="r" t="t"/>
              <a:pathLst>
                <a:path extrusionOk="0" h="11094" w="20797">
                  <a:moveTo>
                    <a:pt x="20546" y="1"/>
                  </a:moveTo>
                  <a:lnTo>
                    <a:pt x="1" y="10605"/>
                  </a:lnTo>
                  <a:lnTo>
                    <a:pt x="255" y="11094"/>
                  </a:lnTo>
                  <a:lnTo>
                    <a:pt x="20797" y="490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4456775" y="4681300"/>
              <a:ext cx="108000" cy="64700"/>
            </a:xfrm>
            <a:custGeom>
              <a:rect b="b" l="l" r="r" t="t"/>
              <a:pathLst>
                <a:path extrusionOk="0" h="2588" w="4320">
                  <a:moveTo>
                    <a:pt x="4070" y="0"/>
                  </a:moveTo>
                  <a:lnTo>
                    <a:pt x="1" y="2104"/>
                  </a:lnTo>
                  <a:lnTo>
                    <a:pt x="250" y="2588"/>
                  </a:lnTo>
                  <a:lnTo>
                    <a:pt x="4319" y="48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4605250" y="4392100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1"/>
                  </a:moveTo>
                  <a:lnTo>
                    <a:pt x="0" y="10605"/>
                  </a:lnTo>
                  <a:lnTo>
                    <a:pt x="256" y="11089"/>
                  </a:lnTo>
                  <a:lnTo>
                    <a:pt x="20796" y="485"/>
                  </a:lnTo>
                  <a:lnTo>
                    <a:pt x="2054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3605200" y="1218725"/>
              <a:ext cx="108025" cy="64700"/>
            </a:xfrm>
            <a:custGeom>
              <a:rect b="b" l="l" r="r" t="t"/>
              <a:pathLst>
                <a:path extrusionOk="0" h="2588" w="4321">
                  <a:moveTo>
                    <a:pt x="4071" y="1"/>
                  </a:moveTo>
                  <a:lnTo>
                    <a:pt x="0" y="2103"/>
                  </a:lnTo>
                  <a:lnTo>
                    <a:pt x="251" y="2587"/>
                  </a:lnTo>
                  <a:lnTo>
                    <a:pt x="4320" y="489"/>
                  </a:lnTo>
                  <a:lnTo>
                    <a:pt x="40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3753675" y="9295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0"/>
                  </a:moveTo>
                  <a:lnTo>
                    <a:pt x="1" y="10604"/>
                  </a:lnTo>
                  <a:lnTo>
                    <a:pt x="255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>
              <a:off x="6093625" y="4038275"/>
              <a:ext cx="108100" cy="64725"/>
            </a:xfrm>
            <a:custGeom>
              <a:rect b="b" l="l" r="r" t="t"/>
              <a:pathLst>
                <a:path extrusionOk="0" h="2589" w="4324">
                  <a:moveTo>
                    <a:pt x="4074" y="0"/>
                  </a:moveTo>
                  <a:lnTo>
                    <a:pt x="0" y="2104"/>
                  </a:lnTo>
                  <a:lnTo>
                    <a:pt x="254" y="2588"/>
                  </a:lnTo>
                  <a:lnTo>
                    <a:pt x="4324" y="48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7"/>
            <p:cNvSpPr/>
            <p:nvPr/>
          </p:nvSpPr>
          <p:spPr>
            <a:xfrm>
              <a:off x="6242200" y="37491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6" y="0"/>
                  </a:moveTo>
                  <a:lnTo>
                    <a:pt x="0" y="10604"/>
                  </a:lnTo>
                  <a:lnTo>
                    <a:pt x="250" y="11088"/>
                  </a:lnTo>
                  <a:lnTo>
                    <a:pt x="20796" y="484"/>
                  </a:lnTo>
                  <a:lnTo>
                    <a:pt x="205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1928425" y="3429500"/>
              <a:ext cx="108000" cy="64725"/>
            </a:xfrm>
            <a:custGeom>
              <a:rect b="b" l="l" r="r" t="t"/>
              <a:pathLst>
                <a:path extrusionOk="0" h="2589" w="4320">
                  <a:moveTo>
                    <a:pt x="4070" y="1"/>
                  </a:moveTo>
                  <a:lnTo>
                    <a:pt x="0" y="2104"/>
                  </a:lnTo>
                  <a:lnTo>
                    <a:pt x="250" y="2588"/>
                  </a:lnTo>
                  <a:lnTo>
                    <a:pt x="4319" y="49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7"/>
            <p:cNvSpPr/>
            <p:nvPr/>
          </p:nvSpPr>
          <p:spPr>
            <a:xfrm>
              <a:off x="2076875" y="3140350"/>
              <a:ext cx="519900" cy="277225"/>
            </a:xfrm>
            <a:custGeom>
              <a:rect b="b" l="l" r="r" t="t"/>
              <a:pathLst>
                <a:path extrusionOk="0" h="11089" w="20796">
                  <a:moveTo>
                    <a:pt x="20546" y="1"/>
                  </a:moveTo>
                  <a:lnTo>
                    <a:pt x="1" y="10605"/>
                  </a:lnTo>
                  <a:lnTo>
                    <a:pt x="255" y="11089"/>
                  </a:lnTo>
                  <a:lnTo>
                    <a:pt x="20795" y="485"/>
                  </a:lnTo>
                  <a:lnTo>
                    <a:pt x="20546" y="1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7"/>
            <p:cNvSpPr/>
            <p:nvPr/>
          </p:nvSpPr>
          <p:spPr>
            <a:xfrm>
              <a:off x="6131950" y="1092925"/>
              <a:ext cx="107975" cy="64700"/>
            </a:xfrm>
            <a:custGeom>
              <a:rect b="b" l="l" r="r" t="t"/>
              <a:pathLst>
                <a:path extrusionOk="0" h="2588" w="4319">
                  <a:moveTo>
                    <a:pt x="4069" y="0"/>
                  </a:moveTo>
                  <a:lnTo>
                    <a:pt x="0" y="2099"/>
                  </a:lnTo>
                  <a:lnTo>
                    <a:pt x="249" y="2588"/>
                  </a:lnTo>
                  <a:lnTo>
                    <a:pt x="4319" y="484"/>
                  </a:lnTo>
                  <a:lnTo>
                    <a:pt x="406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6280525" y="803625"/>
              <a:ext cx="519925" cy="277225"/>
            </a:xfrm>
            <a:custGeom>
              <a:rect b="b" l="l" r="r" t="t"/>
              <a:pathLst>
                <a:path extrusionOk="0" h="11089" w="20797">
                  <a:moveTo>
                    <a:pt x="20547" y="0"/>
                  </a:moveTo>
                  <a:lnTo>
                    <a:pt x="0" y="10604"/>
                  </a:lnTo>
                  <a:lnTo>
                    <a:pt x="249" y="11088"/>
                  </a:lnTo>
                  <a:lnTo>
                    <a:pt x="20796" y="484"/>
                  </a:lnTo>
                  <a:lnTo>
                    <a:pt x="205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/>
            <p:nvPr/>
          </p:nvSpPr>
          <p:spPr>
            <a:xfrm>
              <a:off x="5678900" y="2838725"/>
              <a:ext cx="1702650" cy="1193575"/>
            </a:xfrm>
            <a:custGeom>
              <a:rect b="b" l="l" r="r" t="t"/>
              <a:pathLst>
                <a:path extrusionOk="0" h="47743" w="68106">
                  <a:moveTo>
                    <a:pt x="52914" y="1"/>
                  </a:moveTo>
                  <a:cubicBezTo>
                    <a:pt x="52339" y="1"/>
                    <a:pt x="51759" y="90"/>
                    <a:pt x="51176" y="285"/>
                  </a:cubicBezTo>
                  <a:cubicBezTo>
                    <a:pt x="43878" y="2729"/>
                    <a:pt x="51008" y="10966"/>
                    <a:pt x="45406" y="13864"/>
                  </a:cubicBezTo>
                  <a:cubicBezTo>
                    <a:pt x="44025" y="14580"/>
                    <a:pt x="42703" y="14803"/>
                    <a:pt x="41470" y="14803"/>
                  </a:cubicBezTo>
                  <a:cubicBezTo>
                    <a:pt x="39425" y="14803"/>
                    <a:pt x="37622" y="14190"/>
                    <a:pt x="36185" y="14190"/>
                  </a:cubicBezTo>
                  <a:cubicBezTo>
                    <a:pt x="34972" y="14190"/>
                    <a:pt x="34021" y="14626"/>
                    <a:pt x="33406" y="16237"/>
                  </a:cubicBezTo>
                  <a:cubicBezTo>
                    <a:pt x="31618" y="20907"/>
                    <a:pt x="34975" y="24804"/>
                    <a:pt x="30243" y="26866"/>
                  </a:cubicBezTo>
                  <a:cubicBezTo>
                    <a:pt x="28928" y="27440"/>
                    <a:pt x="27619" y="27584"/>
                    <a:pt x="26367" y="27584"/>
                  </a:cubicBezTo>
                  <a:cubicBezTo>
                    <a:pt x="25106" y="27584"/>
                    <a:pt x="23902" y="27438"/>
                    <a:pt x="22809" y="27438"/>
                  </a:cubicBezTo>
                  <a:cubicBezTo>
                    <a:pt x="21086" y="27438"/>
                    <a:pt x="19636" y="27801"/>
                    <a:pt x="18661" y="29673"/>
                  </a:cubicBezTo>
                  <a:cubicBezTo>
                    <a:pt x="16456" y="33911"/>
                    <a:pt x="16416" y="36473"/>
                    <a:pt x="14261" y="37719"/>
                  </a:cubicBezTo>
                  <a:cubicBezTo>
                    <a:pt x="13920" y="37916"/>
                    <a:pt x="13571" y="37985"/>
                    <a:pt x="13211" y="37985"/>
                  </a:cubicBezTo>
                  <a:cubicBezTo>
                    <a:pt x="12362" y="37985"/>
                    <a:pt x="11452" y="37602"/>
                    <a:pt x="10446" y="37602"/>
                  </a:cubicBezTo>
                  <a:cubicBezTo>
                    <a:pt x="9172" y="37602"/>
                    <a:pt x="7743" y="38217"/>
                    <a:pt x="6092" y="41005"/>
                  </a:cubicBezTo>
                  <a:cubicBezTo>
                    <a:pt x="3830" y="44820"/>
                    <a:pt x="1957" y="46515"/>
                    <a:pt x="909" y="47239"/>
                  </a:cubicBezTo>
                  <a:lnTo>
                    <a:pt x="909" y="47239"/>
                  </a:lnTo>
                  <a:cubicBezTo>
                    <a:pt x="8926" y="42791"/>
                    <a:pt x="67330" y="10390"/>
                    <a:pt x="68106" y="9962"/>
                  </a:cubicBezTo>
                  <a:lnTo>
                    <a:pt x="68106" y="9962"/>
                  </a:lnTo>
                  <a:cubicBezTo>
                    <a:pt x="67938" y="10055"/>
                    <a:pt x="67757" y="10098"/>
                    <a:pt x="67566" y="10098"/>
                  </a:cubicBezTo>
                  <a:cubicBezTo>
                    <a:pt x="66535" y="10098"/>
                    <a:pt x="65170" y="8844"/>
                    <a:pt x="63568" y="7217"/>
                  </a:cubicBezTo>
                  <a:cubicBezTo>
                    <a:pt x="60624" y="4232"/>
                    <a:pt x="56879" y="1"/>
                    <a:pt x="52914" y="1"/>
                  </a:cubicBezTo>
                  <a:close/>
                  <a:moveTo>
                    <a:pt x="909" y="47239"/>
                  </a:moveTo>
                  <a:lnTo>
                    <a:pt x="909" y="47239"/>
                  </a:lnTo>
                  <a:cubicBezTo>
                    <a:pt x="318" y="47567"/>
                    <a:pt x="1" y="47743"/>
                    <a:pt x="1" y="47743"/>
                  </a:cubicBezTo>
                  <a:cubicBezTo>
                    <a:pt x="1" y="47743"/>
                    <a:pt x="328" y="47640"/>
                    <a:pt x="909" y="47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7"/>
            <p:cNvSpPr/>
            <p:nvPr/>
          </p:nvSpPr>
          <p:spPr>
            <a:xfrm>
              <a:off x="238225" y="3569850"/>
              <a:ext cx="1153750" cy="808800"/>
            </a:xfrm>
            <a:custGeom>
              <a:rect b="b" l="l" r="r" t="t"/>
              <a:pathLst>
                <a:path extrusionOk="0" h="32352" w="46150">
                  <a:moveTo>
                    <a:pt x="46150" y="6748"/>
                  </a:moveTo>
                  <a:cubicBezTo>
                    <a:pt x="46149" y="6749"/>
                    <a:pt x="46149" y="6749"/>
                    <a:pt x="46148" y="6750"/>
                  </a:cubicBezTo>
                  <a:lnTo>
                    <a:pt x="46148" y="6750"/>
                  </a:lnTo>
                  <a:cubicBezTo>
                    <a:pt x="46148" y="6749"/>
                    <a:pt x="46149" y="6749"/>
                    <a:pt x="46150" y="6748"/>
                  </a:cubicBezTo>
                  <a:close/>
                  <a:moveTo>
                    <a:pt x="35857" y="0"/>
                  </a:moveTo>
                  <a:cubicBezTo>
                    <a:pt x="35468" y="0"/>
                    <a:pt x="35075" y="61"/>
                    <a:pt x="34680" y="193"/>
                  </a:cubicBezTo>
                  <a:cubicBezTo>
                    <a:pt x="29735" y="1849"/>
                    <a:pt x="34563" y="7431"/>
                    <a:pt x="30769" y="9391"/>
                  </a:cubicBezTo>
                  <a:cubicBezTo>
                    <a:pt x="29834" y="9876"/>
                    <a:pt x="28939" y="10027"/>
                    <a:pt x="28104" y="10027"/>
                  </a:cubicBezTo>
                  <a:cubicBezTo>
                    <a:pt x="26719" y="10027"/>
                    <a:pt x="25497" y="9612"/>
                    <a:pt x="24523" y="9612"/>
                  </a:cubicBezTo>
                  <a:cubicBezTo>
                    <a:pt x="23700" y="9612"/>
                    <a:pt x="23054" y="9908"/>
                    <a:pt x="22635" y="11001"/>
                  </a:cubicBezTo>
                  <a:cubicBezTo>
                    <a:pt x="21428" y="14164"/>
                    <a:pt x="23700" y="16807"/>
                    <a:pt x="20496" y="18203"/>
                  </a:cubicBezTo>
                  <a:cubicBezTo>
                    <a:pt x="19603" y="18593"/>
                    <a:pt x="18714" y="18691"/>
                    <a:pt x="17864" y="18691"/>
                  </a:cubicBezTo>
                  <a:cubicBezTo>
                    <a:pt x="17011" y="18691"/>
                    <a:pt x="16197" y="18592"/>
                    <a:pt x="15457" y="18592"/>
                  </a:cubicBezTo>
                  <a:cubicBezTo>
                    <a:pt x="14289" y="18592"/>
                    <a:pt x="13307" y="18838"/>
                    <a:pt x="12647" y="20108"/>
                  </a:cubicBezTo>
                  <a:cubicBezTo>
                    <a:pt x="11150" y="22975"/>
                    <a:pt x="11124" y="24712"/>
                    <a:pt x="9662" y="25557"/>
                  </a:cubicBezTo>
                  <a:cubicBezTo>
                    <a:pt x="9432" y="25690"/>
                    <a:pt x="9195" y="25737"/>
                    <a:pt x="8951" y="25737"/>
                  </a:cubicBezTo>
                  <a:cubicBezTo>
                    <a:pt x="8377" y="25737"/>
                    <a:pt x="7761" y="25478"/>
                    <a:pt x="7080" y="25478"/>
                  </a:cubicBezTo>
                  <a:cubicBezTo>
                    <a:pt x="6216" y="25478"/>
                    <a:pt x="5247" y="25895"/>
                    <a:pt x="4126" y="27788"/>
                  </a:cubicBezTo>
                  <a:cubicBezTo>
                    <a:pt x="2594" y="30373"/>
                    <a:pt x="1324" y="31522"/>
                    <a:pt x="614" y="32012"/>
                  </a:cubicBezTo>
                  <a:lnTo>
                    <a:pt x="614" y="32012"/>
                  </a:lnTo>
                  <a:cubicBezTo>
                    <a:pt x="6032" y="29006"/>
                    <a:pt x="45531" y="7092"/>
                    <a:pt x="46148" y="6750"/>
                  </a:cubicBezTo>
                  <a:lnTo>
                    <a:pt x="46148" y="6750"/>
                  </a:lnTo>
                  <a:cubicBezTo>
                    <a:pt x="46035" y="6812"/>
                    <a:pt x="45913" y="6842"/>
                    <a:pt x="45784" y="6842"/>
                  </a:cubicBezTo>
                  <a:cubicBezTo>
                    <a:pt x="45088" y="6842"/>
                    <a:pt x="44165" y="5992"/>
                    <a:pt x="43079" y="4889"/>
                  </a:cubicBezTo>
                  <a:cubicBezTo>
                    <a:pt x="41082" y="2870"/>
                    <a:pt x="38542" y="0"/>
                    <a:pt x="35857" y="0"/>
                  </a:cubicBezTo>
                  <a:close/>
                  <a:moveTo>
                    <a:pt x="614" y="32012"/>
                  </a:moveTo>
                  <a:lnTo>
                    <a:pt x="614" y="32012"/>
                  </a:lnTo>
                  <a:cubicBezTo>
                    <a:pt x="215" y="32233"/>
                    <a:pt x="1" y="32352"/>
                    <a:pt x="1" y="32352"/>
                  </a:cubicBezTo>
                  <a:cubicBezTo>
                    <a:pt x="1" y="32352"/>
                    <a:pt x="222" y="32282"/>
                    <a:pt x="614" y="320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7"/>
            <p:cNvSpPr/>
            <p:nvPr/>
          </p:nvSpPr>
          <p:spPr>
            <a:xfrm>
              <a:off x="2931775" y="665275"/>
              <a:ext cx="1174775" cy="823525"/>
            </a:xfrm>
            <a:custGeom>
              <a:rect b="b" l="l" r="r" t="t"/>
              <a:pathLst>
                <a:path extrusionOk="0" h="32941" w="46991">
                  <a:moveTo>
                    <a:pt x="36512" y="0"/>
                  </a:moveTo>
                  <a:cubicBezTo>
                    <a:pt x="36114" y="0"/>
                    <a:pt x="35713" y="62"/>
                    <a:pt x="35311" y="197"/>
                  </a:cubicBezTo>
                  <a:cubicBezTo>
                    <a:pt x="30274" y="1883"/>
                    <a:pt x="35194" y="7562"/>
                    <a:pt x="31328" y="9563"/>
                  </a:cubicBezTo>
                  <a:cubicBezTo>
                    <a:pt x="30376" y="10057"/>
                    <a:pt x="29466" y="10210"/>
                    <a:pt x="28615" y="10210"/>
                  </a:cubicBezTo>
                  <a:cubicBezTo>
                    <a:pt x="27204" y="10210"/>
                    <a:pt x="25959" y="9787"/>
                    <a:pt x="24967" y="9787"/>
                  </a:cubicBezTo>
                  <a:cubicBezTo>
                    <a:pt x="24131" y="9787"/>
                    <a:pt x="23475" y="10088"/>
                    <a:pt x="23051" y="11198"/>
                  </a:cubicBezTo>
                  <a:cubicBezTo>
                    <a:pt x="21819" y="14422"/>
                    <a:pt x="24132" y="17111"/>
                    <a:pt x="20867" y="18537"/>
                  </a:cubicBezTo>
                  <a:cubicBezTo>
                    <a:pt x="19962" y="18931"/>
                    <a:pt x="19062" y="19030"/>
                    <a:pt x="18202" y="19030"/>
                  </a:cubicBezTo>
                  <a:cubicBezTo>
                    <a:pt x="17327" y="19030"/>
                    <a:pt x="16493" y="18928"/>
                    <a:pt x="15736" y="18928"/>
                  </a:cubicBezTo>
                  <a:cubicBezTo>
                    <a:pt x="14548" y="18928"/>
                    <a:pt x="13548" y="19180"/>
                    <a:pt x="12875" y="20472"/>
                  </a:cubicBezTo>
                  <a:cubicBezTo>
                    <a:pt x="11358" y="23391"/>
                    <a:pt x="11328" y="25164"/>
                    <a:pt x="9840" y="26024"/>
                  </a:cubicBezTo>
                  <a:cubicBezTo>
                    <a:pt x="9606" y="26160"/>
                    <a:pt x="9366" y="26207"/>
                    <a:pt x="9118" y="26207"/>
                  </a:cubicBezTo>
                  <a:cubicBezTo>
                    <a:pt x="8532" y="26207"/>
                    <a:pt x="7903" y="25942"/>
                    <a:pt x="7208" y="25942"/>
                  </a:cubicBezTo>
                  <a:cubicBezTo>
                    <a:pt x="6328" y="25942"/>
                    <a:pt x="5342" y="26367"/>
                    <a:pt x="4201" y="28291"/>
                  </a:cubicBezTo>
                  <a:cubicBezTo>
                    <a:pt x="2639" y="30927"/>
                    <a:pt x="1345" y="32097"/>
                    <a:pt x="623" y="32595"/>
                  </a:cubicBezTo>
                  <a:lnTo>
                    <a:pt x="623" y="32595"/>
                  </a:lnTo>
                  <a:cubicBezTo>
                    <a:pt x="6139" y="29535"/>
                    <a:pt x="46458" y="7167"/>
                    <a:pt x="46990" y="6869"/>
                  </a:cubicBezTo>
                  <a:lnTo>
                    <a:pt x="46990" y="6869"/>
                  </a:lnTo>
                  <a:cubicBezTo>
                    <a:pt x="46873" y="6934"/>
                    <a:pt x="46748" y="6965"/>
                    <a:pt x="46614" y="6965"/>
                  </a:cubicBezTo>
                  <a:cubicBezTo>
                    <a:pt x="45904" y="6965"/>
                    <a:pt x="44964" y="6099"/>
                    <a:pt x="43862" y="4979"/>
                  </a:cubicBezTo>
                  <a:cubicBezTo>
                    <a:pt x="41830" y="2921"/>
                    <a:pt x="39247" y="0"/>
                    <a:pt x="36512" y="0"/>
                  </a:cubicBezTo>
                  <a:close/>
                  <a:moveTo>
                    <a:pt x="623" y="32595"/>
                  </a:moveTo>
                  <a:lnTo>
                    <a:pt x="623" y="32595"/>
                  </a:lnTo>
                  <a:cubicBezTo>
                    <a:pt x="218" y="32820"/>
                    <a:pt x="0" y="32940"/>
                    <a:pt x="0" y="32940"/>
                  </a:cubicBezTo>
                  <a:cubicBezTo>
                    <a:pt x="0" y="32940"/>
                    <a:pt x="225" y="32870"/>
                    <a:pt x="623" y="3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7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WORLD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4" name="Google Shape;254;p27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Première page et explications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55" name="Google Shape;255;p27"/>
          <p:cNvSpPr txBox="1"/>
          <p:nvPr>
            <p:ph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</a:rPr>
              <a:t>03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8"/>
          <p:cNvGrpSpPr/>
          <p:nvPr/>
        </p:nvGrpSpPr>
        <p:grpSpPr>
          <a:xfrm>
            <a:off x="0" y="962950"/>
            <a:ext cx="9144015" cy="4191831"/>
            <a:chOff x="0" y="962950"/>
            <a:chExt cx="9144015" cy="4191831"/>
          </a:xfrm>
        </p:grpSpPr>
        <p:sp>
          <p:nvSpPr>
            <p:cNvPr id="261" name="Google Shape;261;p28"/>
            <p:cNvSpPr/>
            <p:nvPr/>
          </p:nvSpPr>
          <p:spPr>
            <a:xfrm>
              <a:off x="0" y="2999239"/>
              <a:ext cx="9144015" cy="2133286"/>
            </a:xfrm>
            <a:custGeom>
              <a:rect b="b" l="l" r="r" t="t"/>
              <a:pathLst>
                <a:path extrusionOk="0" h="22392" w="9598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540895" y="962950"/>
              <a:ext cx="1147283" cy="273644"/>
            </a:xfrm>
            <a:custGeom>
              <a:rect b="b" l="l" r="r" t="t"/>
              <a:pathLst>
                <a:path extrusionOk="0" h="4060" w="17022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715238" y="3874695"/>
              <a:ext cx="1185296" cy="1268805"/>
            </a:xfrm>
            <a:custGeom>
              <a:rect b="b" l="l" r="r" t="t"/>
              <a:pathLst>
                <a:path extrusionOk="0" h="18825" w="17586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7560773" y="3472451"/>
              <a:ext cx="614823" cy="1660062"/>
            </a:xfrm>
            <a:custGeom>
              <a:rect b="b" l="l" r="r" t="t"/>
              <a:pathLst>
                <a:path extrusionOk="0" h="24630" w="9122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4550" y="4189074"/>
              <a:ext cx="858406" cy="965707"/>
            </a:xfrm>
            <a:custGeom>
              <a:rect b="b" l="l" r="r" t="t"/>
              <a:pathLst>
                <a:path extrusionOk="0" h="14328" w="12736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216132" y="4002983"/>
              <a:ext cx="713496" cy="1146878"/>
            </a:xfrm>
            <a:custGeom>
              <a:rect b="b" l="l" r="r" t="t"/>
              <a:pathLst>
                <a:path extrusionOk="0" h="17016" w="10586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668117" y="4007296"/>
              <a:ext cx="713429" cy="1147013"/>
            </a:xfrm>
            <a:custGeom>
              <a:rect b="b" l="l" r="r" t="t"/>
              <a:pathLst>
                <a:path extrusionOk="0" h="17018" w="10585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6299784" y="1167846"/>
              <a:ext cx="1892188" cy="450973"/>
            </a:xfrm>
            <a:custGeom>
              <a:rect b="b" l="l" r="r" t="t"/>
              <a:pathLst>
                <a:path extrusionOk="0" h="6691" w="28074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1364814" y="1549600"/>
              <a:ext cx="1544673" cy="368206"/>
            </a:xfrm>
            <a:custGeom>
              <a:rect b="b" l="l" r="r" t="t"/>
              <a:pathLst>
                <a:path extrusionOk="0" h="5463" w="22918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8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71" name="Google Shape;271;p28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idx="1" type="subTitle"/>
          </p:nvPr>
        </p:nvSpPr>
        <p:spPr>
          <a:xfrm>
            <a:off x="703500" y="2579800"/>
            <a:ext cx="56445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Kesako ?!</a:t>
            </a:r>
            <a:br>
              <a:rPr lang="en-US" sz="1100">
                <a:solidFill>
                  <a:srgbClr val="434343"/>
                </a:solidFill>
              </a:rPr>
            </a:br>
            <a:endParaRPr sz="1100">
              <a:solidFill>
                <a:srgbClr val="434343"/>
              </a:solidFill>
            </a:endParaRPr>
          </a:p>
          <a:p>
            <a:pPr indent="-1968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Slab Light"/>
              <a:buChar char="●"/>
            </a:pPr>
            <a:r>
              <a:rPr lang="en-US"/>
              <a:t>PHP première version 1994</a:t>
            </a:r>
            <a:endParaRPr/>
          </a:p>
          <a:p>
            <a:pPr indent="-1968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Slab Light"/>
              <a:buChar char="●"/>
            </a:pPr>
            <a:r>
              <a:rPr lang="en-US"/>
              <a:t>Symfony première version 2005</a:t>
            </a:r>
            <a:endParaRPr/>
          </a:p>
          <a:p>
            <a:pPr indent="-1968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Slab Light"/>
              <a:buChar char="●"/>
            </a:pPr>
            <a:r>
              <a:rPr lang="en-US"/>
              <a:t>Framework MVC libre</a:t>
            </a:r>
            <a:endParaRPr/>
          </a:p>
          <a:p>
            <a:pPr indent="-1968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Slab Light"/>
              <a:buChar char="●"/>
            </a:pPr>
            <a:r>
              <a:rPr lang="en-US"/>
              <a:t>Développé par SensioLabs</a:t>
            </a:r>
            <a:endParaRPr/>
          </a:p>
          <a:p>
            <a:pPr indent="-1968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Slab Light"/>
              <a:buChar char="●"/>
            </a:pPr>
            <a:r>
              <a:rPr lang="en-US"/>
              <a:t>Dernière version 4.1.7 (3 novembre 2018)</a:t>
            </a:r>
            <a:endParaRPr/>
          </a:p>
          <a:p>
            <a:pPr indent="-196850" lvl="0" marL="241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Roboto Slab Light"/>
              <a:buChar char="●"/>
            </a:pPr>
            <a:r>
              <a:rPr lang="en-US"/>
              <a:t>Licence MIT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77" name="Google Shape;277;p29"/>
          <p:cNvSpPr txBox="1"/>
          <p:nvPr>
            <p:ph type="title"/>
          </p:nvPr>
        </p:nvSpPr>
        <p:spPr>
          <a:xfrm>
            <a:off x="703500" y="1403875"/>
            <a:ext cx="4493400" cy="103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latin typeface="Oswald"/>
                <a:ea typeface="Oswald"/>
                <a:cs typeface="Oswald"/>
                <a:sym typeface="Oswald"/>
              </a:rPr>
              <a:t>Un Framework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0"/>
          <p:cNvGrpSpPr/>
          <p:nvPr/>
        </p:nvGrpSpPr>
        <p:grpSpPr>
          <a:xfrm>
            <a:off x="0" y="962950"/>
            <a:ext cx="9144015" cy="4191831"/>
            <a:chOff x="0" y="962950"/>
            <a:chExt cx="9144015" cy="4191831"/>
          </a:xfrm>
        </p:grpSpPr>
        <p:sp>
          <p:nvSpPr>
            <p:cNvPr id="283" name="Google Shape;283;p30"/>
            <p:cNvSpPr/>
            <p:nvPr/>
          </p:nvSpPr>
          <p:spPr>
            <a:xfrm>
              <a:off x="0" y="2999239"/>
              <a:ext cx="9144015" cy="2133286"/>
            </a:xfrm>
            <a:custGeom>
              <a:rect b="b" l="l" r="r" t="t"/>
              <a:pathLst>
                <a:path extrusionOk="0" h="22392" w="95980">
                  <a:moveTo>
                    <a:pt x="53060" y="1"/>
                  </a:moveTo>
                  <a:cubicBezTo>
                    <a:pt x="49554" y="1"/>
                    <a:pt x="49455" y="4370"/>
                    <a:pt x="45849" y="5722"/>
                  </a:cubicBezTo>
                  <a:cubicBezTo>
                    <a:pt x="44948" y="6060"/>
                    <a:pt x="44113" y="6188"/>
                    <a:pt x="43328" y="6188"/>
                  </a:cubicBezTo>
                  <a:cubicBezTo>
                    <a:pt x="40848" y="6188"/>
                    <a:pt x="38863" y="4910"/>
                    <a:pt x="36858" y="4910"/>
                  </a:cubicBezTo>
                  <a:cubicBezTo>
                    <a:pt x="36806" y="4910"/>
                    <a:pt x="36754" y="4911"/>
                    <a:pt x="36702" y="4912"/>
                  </a:cubicBezTo>
                  <a:cubicBezTo>
                    <a:pt x="34013" y="4999"/>
                    <a:pt x="34503" y="6648"/>
                    <a:pt x="31956" y="7803"/>
                  </a:cubicBezTo>
                  <a:cubicBezTo>
                    <a:pt x="29410" y="8962"/>
                    <a:pt x="28947" y="8384"/>
                    <a:pt x="24083" y="8847"/>
                  </a:cubicBezTo>
                  <a:cubicBezTo>
                    <a:pt x="19219" y="9309"/>
                    <a:pt x="18064" y="14289"/>
                    <a:pt x="16324" y="15676"/>
                  </a:cubicBezTo>
                  <a:cubicBezTo>
                    <a:pt x="15887" y="16027"/>
                    <a:pt x="15413" y="16150"/>
                    <a:pt x="14891" y="16150"/>
                  </a:cubicBezTo>
                  <a:cubicBezTo>
                    <a:pt x="13681" y="16150"/>
                    <a:pt x="12214" y="15491"/>
                    <a:pt x="10351" y="15491"/>
                  </a:cubicBezTo>
                  <a:cubicBezTo>
                    <a:pt x="9828" y="15491"/>
                    <a:pt x="9273" y="15543"/>
                    <a:pt x="8684" y="15676"/>
                  </a:cubicBezTo>
                  <a:cubicBezTo>
                    <a:pt x="5098" y="16487"/>
                    <a:pt x="0" y="22391"/>
                    <a:pt x="0" y="22391"/>
                  </a:cubicBezTo>
                  <a:lnTo>
                    <a:pt x="95980" y="22391"/>
                  </a:lnTo>
                  <a:cubicBezTo>
                    <a:pt x="95980" y="22391"/>
                    <a:pt x="93663" y="17761"/>
                    <a:pt x="90653" y="16258"/>
                  </a:cubicBezTo>
                  <a:cubicBezTo>
                    <a:pt x="90001" y="15931"/>
                    <a:pt x="89414" y="15817"/>
                    <a:pt x="88856" y="15817"/>
                  </a:cubicBezTo>
                  <a:cubicBezTo>
                    <a:pt x="87555" y="15817"/>
                    <a:pt x="86416" y="16440"/>
                    <a:pt x="84990" y="16440"/>
                  </a:cubicBezTo>
                  <a:cubicBezTo>
                    <a:pt x="84210" y="16440"/>
                    <a:pt x="83344" y="16254"/>
                    <a:pt x="82318" y="15676"/>
                  </a:cubicBezTo>
                  <a:cubicBezTo>
                    <a:pt x="78612" y="13592"/>
                    <a:pt x="79423" y="8732"/>
                    <a:pt x="75254" y="5838"/>
                  </a:cubicBezTo>
                  <a:cubicBezTo>
                    <a:pt x="73954" y="4934"/>
                    <a:pt x="72630" y="4628"/>
                    <a:pt x="71309" y="4628"/>
                  </a:cubicBezTo>
                  <a:cubicBezTo>
                    <a:pt x="68547" y="4628"/>
                    <a:pt x="65795" y="5964"/>
                    <a:pt x="63276" y="5964"/>
                  </a:cubicBezTo>
                  <a:cubicBezTo>
                    <a:pt x="63140" y="5964"/>
                    <a:pt x="63004" y="5960"/>
                    <a:pt x="62869" y="5952"/>
                  </a:cubicBezTo>
                  <a:cubicBezTo>
                    <a:pt x="59049" y="5722"/>
                    <a:pt x="57891" y="625"/>
                    <a:pt x="53722" y="48"/>
                  </a:cubicBezTo>
                  <a:cubicBezTo>
                    <a:pt x="53488" y="16"/>
                    <a:pt x="53268" y="1"/>
                    <a:pt x="5306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3540895" y="962950"/>
              <a:ext cx="1147283" cy="273644"/>
            </a:xfrm>
            <a:custGeom>
              <a:rect b="b" l="l" r="r" t="t"/>
              <a:pathLst>
                <a:path extrusionOk="0" h="4060" w="17022">
                  <a:moveTo>
                    <a:pt x="12069" y="1"/>
                  </a:moveTo>
                  <a:cubicBezTo>
                    <a:pt x="10648" y="1"/>
                    <a:pt x="10881" y="1407"/>
                    <a:pt x="9840" y="1798"/>
                  </a:cubicBezTo>
                  <a:cubicBezTo>
                    <a:pt x="9677" y="1859"/>
                    <a:pt x="9530" y="1885"/>
                    <a:pt x="9394" y="1885"/>
                  </a:cubicBezTo>
                  <a:cubicBezTo>
                    <a:pt x="8737" y="1885"/>
                    <a:pt x="8344" y="1291"/>
                    <a:pt x="7728" y="1291"/>
                  </a:cubicBezTo>
                  <a:cubicBezTo>
                    <a:pt x="7639" y="1291"/>
                    <a:pt x="7546" y="1304"/>
                    <a:pt x="7446" y="1332"/>
                  </a:cubicBezTo>
                  <a:cubicBezTo>
                    <a:pt x="6518" y="1600"/>
                    <a:pt x="7116" y="2331"/>
                    <a:pt x="6316" y="2595"/>
                  </a:cubicBezTo>
                  <a:cubicBezTo>
                    <a:pt x="6184" y="2639"/>
                    <a:pt x="6075" y="2656"/>
                    <a:pt x="5981" y="2656"/>
                  </a:cubicBezTo>
                  <a:cubicBezTo>
                    <a:pt x="5681" y="2656"/>
                    <a:pt x="5523" y="2485"/>
                    <a:pt x="5196" y="2485"/>
                  </a:cubicBezTo>
                  <a:cubicBezTo>
                    <a:pt x="5005" y="2485"/>
                    <a:pt x="4756" y="2543"/>
                    <a:pt x="4389" y="2727"/>
                  </a:cubicBezTo>
                  <a:cubicBezTo>
                    <a:pt x="3191" y="3325"/>
                    <a:pt x="2927" y="3527"/>
                    <a:pt x="2659" y="3593"/>
                  </a:cubicBezTo>
                  <a:cubicBezTo>
                    <a:pt x="2395" y="3659"/>
                    <a:pt x="1" y="4060"/>
                    <a:pt x="1" y="4060"/>
                  </a:cubicBezTo>
                  <a:lnTo>
                    <a:pt x="16554" y="4060"/>
                  </a:lnTo>
                  <a:cubicBezTo>
                    <a:pt x="16554" y="4060"/>
                    <a:pt x="17021" y="2595"/>
                    <a:pt x="16089" y="1997"/>
                  </a:cubicBezTo>
                  <a:cubicBezTo>
                    <a:pt x="15779" y="1797"/>
                    <a:pt x="15580" y="1745"/>
                    <a:pt x="15415" y="1745"/>
                  </a:cubicBezTo>
                  <a:cubicBezTo>
                    <a:pt x="15237" y="1745"/>
                    <a:pt x="15099" y="1806"/>
                    <a:pt x="14905" y="1806"/>
                  </a:cubicBezTo>
                  <a:cubicBezTo>
                    <a:pt x="14739" y="1806"/>
                    <a:pt x="14533" y="1762"/>
                    <a:pt x="14227" y="1600"/>
                  </a:cubicBezTo>
                  <a:cubicBezTo>
                    <a:pt x="14227" y="1600"/>
                    <a:pt x="13695" y="69"/>
                    <a:pt x="12167" y="3"/>
                  </a:cubicBezTo>
                  <a:cubicBezTo>
                    <a:pt x="12134" y="1"/>
                    <a:pt x="12101" y="1"/>
                    <a:pt x="12069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6715238" y="3874695"/>
              <a:ext cx="1185296" cy="1268805"/>
            </a:xfrm>
            <a:custGeom>
              <a:rect b="b" l="l" r="r" t="t"/>
              <a:pathLst>
                <a:path extrusionOk="0" h="18825" w="17586">
                  <a:moveTo>
                    <a:pt x="4147" y="0"/>
                  </a:moveTo>
                  <a:cubicBezTo>
                    <a:pt x="4059" y="0"/>
                    <a:pt x="4026" y="109"/>
                    <a:pt x="4068" y="350"/>
                  </a:cubicBezTo>
                  <a:cubicBezTo>
                    <a:pt x="4239" y="1311"/>
                    <a:pt x="6382" y="4459"/>
                    <a:pt x="7165" y="6223"/>
                  </a:cubicBezTo>
                  <a:cubicBezTo>
                    <a:pt x="6984" y="5980"/>
                    <a:pt x="6772" y="5722"/>
                    <a:pt x="6560" y="5471"/>
                  </a:cubicBezTo>
                  <a:cubicBezTo>
                    <a:pt x="6396" y="5179"/>
                    <a:pt x="6250" y="4853"/>
                    <a:pt x="6086" y="4598"/>
                  </a:cubicBezTo>
                  <a:cubicBezTo>
                    <a:pt x="5833" y="4209"/>
                    <a:pt x="5561" y="3830"/>
                    <a:pt x="5272" y="3467"/>
                  </a:cubicBezTo>
                  <a:cubicBezTo>
                    <a:pt x="4820" y="2901"/>
                    <a:pt x="4315" y="2364"/>
                    <a:pt x="3742" y="1916"/>
                  </a:cubicBezTo>
                  <a:cubicBezTo>
                    <a:pt x="3060" y="1387"/>
                    <a:pt x="2301" y="1008"/>
                    <a:pt x="1435" y="932"/>
                  </a:cubicBezTo>
                  <a:cubicBezTo>
                    <a:pt x="1363" y="925"/>
                    <a:pt x="1169" y="908"/>
                    <a:pt x="953" y="908"/>
                  </a:cubicBezTo>
                  <a:cubicBezTo>
                    <a:pt x="521" y="908"/>
                    <a:pt x="0" y="976"/>
                    <a:pt x="200" y="1332"/>
                  </a:cubicBezTo>
                  <a:cubicBezTo>
                    <a:pt x="248" y="1415"/>
                    <a:pt x="332" y="1471"/>
                    <a:pt x="415" y="1523"/>
                  </a:cubicBezTo>
                  <a:cubicBezTo>
                    <a:pt x="1216" y="2024"/>
                    <a:pt x="2099" y="2295"/>
                    <a:pt x="2945" y="2703"/>
                  </a:cubicBezTo>
                  <a:cubicBezTo>
                    <a:pt x="4208" y="3308"/>
                    <a:pt x="5868" y="4905"/>
                    <a:pt x="6557" y="5597"/>
                  </a:cubicBezTo>
                  <a:cubicBezTo>
                    <a:pt x="6653" y="5725"/>
                    <a:pt x="6772" y="5886"/>
                    <a:pt x="6907" y="6070"/>
                  </a:cubicBezTo>
                  <a:cubicBezTo>
                    <a:pt x="5875" y="5087"/>
                    <a:pt x="4286" y="4449"/>
                    <a:pt x="3382" y="4449"/>
                  </a:cubicBezTo>
                  <a:cubicBezTo>
                    <a:pt x="3204" y="4449"/>
                    <a:pt x="3053" y="4474"/>
                    <a:pt x="2938" y="4525"/>
                  </a:cubicBezTo>
                  <a:cubicBezTo>
                    <a:pt x="2072" y="4915"/>
                    <a:pt x="3926" y="5333"/>
                    <a:pt x="5495" y="5757"/>
                  </a:cubicBezTo>
                  <a:cubicBezTo>
                    <a:pt x="6511" y="6032"/>
                    <a:pt x="7103" y="6463"/>
                    <a:pt x="7395" y="6735"/>
                  </a:cubicBezTo>
                  <a:cubicBezTo>
                    <a:pt x="7694" y="7145"/>
                    <a:pt x="8028" y="7608"/>
                    <a:pt x="8365" y="8078"/>
                  </a:cubicBezTo>
                  <a:cubicBezTo>
                    <a:pt x="8407" y="8151"/>
                    <a:pt x="8445" y="8224"/>
                    <a:pt x="8487" y="8290"/>
                  </a:cubicBezTo>
                  <a:cubicBezTo>
                    <a:pt x="8243" y="8012"/>
                    <a:pt x="7965" y="7729"/>
                    <a:pt x="7680" y="7531"/>
                  </a:cubicBezTo>
                  <a:cubicBezTo>
                    <a:pt x="7204" y="7198"/>
                    <a:pt x="6229" y="6938"/>
                    <a:pt x="5466" y="6938"/>
                  </a:cubicBezTo>
                  <a:cubicBezTo>
                    <a:pt x="4945" y="6938"/>
                    <a:pt x="4522" y="7059"/>
                    <a:pt x="4423" y="7361"/>
                  </a:cubicBezTo>
                  <a:cubicBezTo>
                    <a:pt x="4180" y="8105"/>
                    <a:pt x="5759" y="7779"/>
                    <a:pt x="7109" y="8008"/>
                  </a:cubicBezTo>
                  <a:cubicBezTo>
                    <a:pt x="8034" y="8164"/>
                    <a:pt x="8699" y="8718"/>
                    <a:pt x="9026" y="9049"/>
                  </a:cubicBezTo>
                  <a:cubicBezTo>
                    <a:pt x="9057" y="9083"/>
                    <a:pt x="9086" y="9115"/>
                    <a:pt x="9117" y="9145"/>
                  </a:cubicBezTo>
                  <a:cubicBezTo>
                    <a:pt x="9266" y="9365"/>
                    <a:pt x="9412" y="9577"/>
                    <a:pt x="9548" y="9779"/>
                  </a:cubicBezTo>
                  <a:cubicBezTo>
                    <a:pt x="9865" y="10252"/>
                    <a:pt x="10168" y="10701"/>
                    <a:pt x="10460" y="11132"/>
                  </a:cubicBezTo>
                  <a:cubicBezTo>
                    <a:pt x="10080" y="10642"/>
                    <a:pt x="9521" y="9998"/>
                    <a:pt x="8880" y="9553"/>
                  </a:cubicBezTo>
                  <a:cubicBezTo>
                    <a:pt x="8111" y="9015"/>
                    <a:pt x="7171" y="8749"/>
                    <a:pt x="6450" y="8749"/>
                  </a:cubicBezTo>
                  <a:cubicBezTo>
                    <a:pt x="6069" y="8749"/>
                    <a:pt x="5750" y="8824"/>
                    <a:pt x="5550" y="8972"/>
                  </a:cubicBezTo>
                  <a:cubicBezTo>
                    <a:pt x="4973" y="9403"/>
                    <a:pt x="7617" y="9824"/>
                    <a:pt x="8919" y="10294"/>
                  </a:cubicBezTo>
                  <a:cubicBezTo>
                    <a:pt x="9900" y="10648"/>
                    <a:pt x="10568" y="11355"/>
                    <a:pt x="10836" y="11679"/>
                  </a:cubicBezTo>
                  <a:cubicBezTo>
                    <a:pt x="11257" y="12288"/>
                    <a:pt x="11678" y="12879"/>
                    <a:pt x="12126" y="13505"/>
                  </a:cubicBezTo>
                  <a:cubicBezTo>
                    <a:pt x="11538" y="12938"/>
                    <a:pt x="10682" y="12318"/>
                    <a:pt x="9820" y="11737"/>
                  </a:cubicBezTo>
                  <a:cubicBezTo>
                    <a:pt x="9122" y="11272"/>
                    <a:pt x="8411" y="11081"/>
                    <a:pt x="7837" y="11081"/>
                  </a:cubicBezTo>
                  <a:cubicBezTo>
                    <a:pt x="7318" y="11081"/>
                    <a:pt x="6912" y="11238"/>
                    <a:pt x="6734" y="11491"/>
                  </a:cubicBezTo>
                  <a:cubicBezTo>
                    <a:pt x="6361" y="12023"/>
                    <a:pt x="7492" y="12058"/>
                    <a:pt x="9583" y="12527"/>
                  </a:cubicBezTo>
                  <a:cubicBezTo>
                    <a:pt x="11086" y="12865"/>
                    <a:pt x="12088" y="13651"/>
                    <a:pt x="12537" y="14069"/>
                  </a:cubicBezTo>
                  <a:cubicBezTo>
                    <a:pt x="12728" y="14330"/>
                    <a:pt x="12923" y="14597"/>
                    <a:pt x="13132" y="14876"/>
                  </a:cubicBezTo>
                  <a:cubicBezTo>
                    <a:pt x="13365" y="15193"/>
                    <a:pt x="13636" y="15516"/>
                    <a:pt x="13929" y="15833"/>
                  </a:cubicBezTo>
                  <a:cubicBezTo>
                    <a:pt x="13574" y="15673"/>
                    <a:pt x="13052" y="15436"/>
                    <a:pt x="12474" y="15182"/>
                  </a:cubicBezTo>
                  <a:cubicBezTo>
                    <a:pt x="11824" y="14897"/>
                    <a:pt x="11197" y="14594"/>
                    <a:pt x="10602" y="14215"/>
                  </a:cubicBezTo>
                  <a:cubicBezTo>
                    <a:pt x="10086" y="13886"/>
                    <a:pt x="9439" y="13544"/>
                    <a:pt x="8798" y="13544"/>
                  </a:cubicBezTo>
                  <a:cubicBezTo>
                    <a:pt x="8584" y="13544"/>
                    <a:pt x="8371" y="13582"/>
                    <a:pt x="8164" y="13672"/>
                  </a:cubicBezTo>
                  <a:cubicBezTo>
                    <a:pt x="7885" y="13791"/>
                    <a:pt x="7767" y="14024"/>
                    <a:pt x="7888" y="14305"/>
                  </a:cubicBezTo>
                  <a:cubicBezTo>
                    <a:pt x="7965" y="14476"/>
                    <a:pt x="8125" y="14594"/>
                    <a:pt x="8289" y="14685"/>
                  </a:cubicBezTo>
                  <a:cubicBezTo>
                    <a:pt x="9193" y="15196"/>
                    <a:pt x="10327" y="15339"/>
                    <a:pt x="11326" y="15572"/>
                  </a:cubicBezTo>
                  <a:cubicBezTo>
                    <a:pt x="12558" y="15861"/>
                    <a:pt x="13616" y="15982"/>
                    <a:pt x="14109" y="16031"/>
                  </a:cubicBezTo>
                  <a:cubicBezTo>
                    <a:pt x="14377" y="16320"/>
                    <a:pt x="14659" y="16601"/>
                    <a:pt x="14937" y="16873"/>
                  </a:cubicBezTo>
                  <a:cubicBezTo>
                    <a:pt x="14871" y="16883"/>
                    <a:pt x="14746" y="16904"/>
                    <a:pt x="14517" y="16946"/>
                  </a:cubicBezTo>
                  <a:cubicBezTo>
                    <a:pt x="14487" y="16951"/>
                    <a:pt x="14451" y="16954"/>
                    <a:pt x="14409" y="16954"/>
                  </a:cubicBezTo>
                  <a:cubicBezTo>
                    <a:pt x="13737" y="16954"/>
                    <a:pt x="11531" y="16331"/>
                    <a:pt x="10404" y="16177"/>
                  </a:cubicBezTo>
                  <a:cubicBezTo>
                    <a:pt x="10296" y="16163"/>
                    <a:pt x="10190" y="16156"/>
                    <a:pt x="10086" y="16156"/>
                  </a:cubicBezTo>
                  <a:cubicBezTo>
                    <a:pt x="9048" y="16156"/>
                    <a:pt x="8340" y="16842"/>
                    <a:pt x="9524" y="17269"/>
                  </a:cubicBezTo>
                  <a:cubicBezTo>
                    <a:pt x="9880" y="17398"/>
                    <a:pt x="10382" y="17445"/>
                    <a:pt x="10924" y="17445"/>
                  </a:cubicBezTo>
                  <a:cubicBezTo>
                    <a:pt x="12362" y="17445"/>
                    <a:pt x="14078" y="17116"/>
                    <a:pt x="14078" y="17116"/>
                  </a:cubicBezTo>
                  <a:lnTo>
                    <a:pt x="15018" y="16949"/>
                  </a:lnTo>
                  <a:cubicBezTo>
                    <a:pt x="16124" y="18011"/>
                    <a:pt x="17147" y="18825"/>
                    <a:pt x="17147" y="18825"/>
                  </a:cubicBezTo>
                  <a:lnTo>
                    <a:pt x="17585" y="18536"/>
                  </a:lnTo>
                  <a:cubicBezTo>
                    <a:pt x="17585" y="18536"/>
                    <a:pt x="16688" y="18279"/>
                    <a:pt x="15191" y="16838"/>
                  </a:cubicBezTo>
                  <a:cubicBezTo>
                    <a:pt x="15174" y="16731"/>
                    <a:pt x="15153" y="16483"/>
                    <a:pt x="15188" y="15986"/>
                  </a:cubicBezTo>
                  <a:cubicBezTo>
                    <a:pt x="15299" y="14385"/>
                    <a:pt x="16635" y="12590"/>
                    <a:pt x="15637" y="11028"/>
                  </a:cubicBezTo>
                  <a:cubicBezTo>
                    <a:pt x="15489" y="10796"/>
                    <a:pt x="15233" y="10627"/>
                    <a:pt x="14988" y="10627"/>
                  </a:cubicBezTo>
                  <a:cubicBezTo>
                    <a:pt x="14836" y="10627"/>
                    <a:pt x="14687" y="10693"/>
                    <a:pt x="14573" y="10851"/>
                  </a:cubicBezTo>
                  <a:cubicBezTo>
                    <a:pt x="14356" y="11146"/>
                    <a:pt x="14367" y="11647"/>
                    <a:pt x="14430" y="11988"/>
                  </a:cubicBezTo>
                  <a:cubicBezTo>
                    <a:pt x="14638" y="13123"/>
                    <a:pt x="14990" y="14128"/>
                    <a:pt x="14892" y="15307"/>
                  </a:cubicBezTo>
                  <a:cubicBezTo>
                    <a:pt x="14889" y="15363"/>
                    <a:pt x="14889" y="16153"/>
                    <a:pt x="14934" y="16584"/>
                  </a:cubicBezTo>
                  <a:cubicBezTo>
                    <a:pt x="14732" y="16379"/>
                    <a:pt x="14520" y="16156"/>
                    <a:pt x="14301" y="15906"/>
                  </a:cubicBezTo>
                  <a:cubicBezTo>
                    <a:pt x="14120" y="15461"/>
                    <a:pt x="13974" y="14994"/>
                    <a:pt x="13869" y="14525"/>
                  </a:cubicBezTo>
                  <a:cubicBezTo>
                    <a:pt x="13591" y="13275"/>
                    <a:pt x="13897" y="11954"/>
                    <a:pt x="13696" y="10684"/>
                  </a:cubicBezTo>
                  <a:cubicBezTo>
                    <a:pt x="13653" y="10404"/>
                    <a:pt x="13334" y="9849"/>
                    <a:pt x="13044" y="9849"/>
                  </a:cubicBezTo>
                  <a:cubicBezTo>
                    <a:pt x="12929" y="9849"/>
                    <a:pt x="12818" y="9936"/>
                    <a:pt x="12731" y="10162"/>
                  </a:cubicBezTo>
                  <a:cubicBezTo>
                    <a:pt x="12596" y="10517"/>
                    <a:pt x="12760" y="11191"/>
                    <a:pt x="12777" y="11567"/>
                  </a:cubicBezTo>
                  <a:cubicBezTo>
                    <a:pt x="12836" y="12639"/>
                    <a:pt x="12930" y="13756"/>
                    <a:pt x="13341" y="14758"/>
                  </a:cubicBezTo>
                  <a:cubicBezTo>
                    <a:pt x="13282" y="14685"/>
                    <a:pt x="13222" y="14608"/>
                    <a:pt x="13163" y="14531"/>
                  </a:cubicBezTo>
                  <a:cubicBezTo>
                    <a:pt x="13062" y="14253"/>
                    <a:pt x="12620" y="12983"/>
                    <a:pt x="12349" y="11463"/>
                  </a:cubicBezTo>
                  <a:cubicBezTo>
                    <a:pt x="12047" y="9741"/>
                    <a:pt x="12113" y="8280"/>
                    <a:pt x="11562" y="7813"/>
                  </a:cubicBezTo>
                  <a:cubicBezTo>
                    <a:pt x="11506" y="7765"/>
                    <a:pt x="11456" y="7743"/>
                    <a:pt x="11411" y="7743"/>
                  </a:cubicBezTo>
                  <a:cubicBezTo>
                    <a:pt x="11021" y="7743"/>
                    <a:pt x="11078" y="9471"/>
                    <a:pt x="11525" y="11282"/>
                  </a:cubicBezTo>
                  <a:cubicBezTo>
                    <a:pt x="11799" y="12402"/>
                    <a:pt x="12283" y="13296"/>
                    <a:pt x="12655" y="13871"/>
                  </a:cubicBezTo>
                  <a:cubicBezTo>
                    <a:pt x="12071" y="13108"/>
                    <a:pt x="11490" y="12329"/>
                    <a:pt x="10936" y="11574"/>
                  </a:cubicBezTo>
                  <a:cubicBezTo>
                    <a:pt x="10690" y="11164"/>
                    <a:pt x="10080" y="10051"/>
                    <a:pt x="10014" y="8836"/>
                  </a:cubicBezTo>
                  <a:cubicBezTo>
                    <a:pt x="9931" y="7308"/>
                    <a:pt x="9851" y="6059"/>
                    <a:pt x="9155" y="5294"/>
                  </a:cubicBezTo>
                  <a:cubicBezTo>
                    <a:pt x="8951" y="5072"/>
                    <a:pt x="8803" y="4962"/>
                    <a:pt x="8709" y="4962"/>
                  </a:cubicBezTo>
                  <a:cubicBezTo>
                    <a:pt x="8483" y="4962"/>
                    <a:pt x="8575" y="5603"/>
                    <a:pt x="8957" y="6825"/>
                  </a:cubicBezTo>
                  <a:cubicBezTo>
                    <a:pt x="9329" y="8012"/>
                    <a:pt x="9771" y="9605"/>
                    <a:pt x="10289" y="10680"/>
                  </a:cubicBezTo>
                  <a:cubicBezTo>
                    <a:pt x="9858" y="10082"/>
                    <a:pt x="9454" y="9515"/>
                    <a:pt x="9089" y="8999"/>
                  </a:cubicBezTo>
                  <a:cubicBezTo>
                    <a:pt x="8849" y="8471"/>
                    <a:pt x="8268" y="7100"/>
                    <a:pt x="8094" y="5913"/>
                  </a:cubicBezTo>
                  <a:cubicBezTo>
                    <a:pt x="7913" y="4672"/>
                    <a:pt x="7689" y="3914"/>
                    <a:pt x="7393" y="3914"/>
                  </a:cubicBezTo>
                  <a:cubicBezTo>
                    <a:pt x="7331" y="3914"/>
                    <a:pt x="7265" y="3948"/>
                    <a:pt x="7196" y="4018"/>
                  </a:cubicBezTo>
                  <a:cubicBezTo>
                    <a:pt x="6921" y="4292"/>
                    <a:pt x="7395" y="6119"/>
                    <a:pt x="8122" y="7608"/>
                  </a:cubicBezTo>
                  <a:cubicBezTo>
                    <a:pt x="7819" y="7170"/>
                    <a:pt x="7589" y="6828"/>
                    <a:pt x="7454" y="6630"/>
                  </a:cubicBezTo>
                  <a:cubicBezTo>
                    <a:pt x="7395" y="6536"/>
                    <a:pt x="7329" y="6439"/>
                    <a:pt x="7252" y="6342"/>
                  </a:cubicBezTo>
                  <a:cubicBezTo>
                    <a:pt x="7085" y="5736"/>
                    <a:pt x="6657" y="4313"/>
                    <a:pt x="5996" y="2769"/>
                  </a:cubicBezTo>
                  <a:cubicBezTo>
                    <a:pt x="5323" y="1200"/>
                    <a:pt x="4438" y="0"/>
                    <a:pt x="41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7560773" y="3472451"/>
              <a:ext cx="614823" cy="1660062"/>
            </a:xfrm>
            <a:custGeom>
              <a:rect b="b" l="l" r="r" t="t"/>
              <a:pathLst>
                <a:path extrusionOk="0" h="24630" w="9122">
                  <a:moveTo>
                    <a:pt x="4581" y="0"/>
                  </a:moveTo>
                  <a:cubicBezTo>
                    <a:pt x="4489" y="0"/>
                    <a:pt x="4419" y="54"/>
                    <a:pt x="4386" y="188"/>
                  </a:cubicBezTo>
                  <a:cubicBezTo>
                    <a:pt x="4361" y="282"/>
                    <a:pt x="4386" y="383"/>
                    <a:pt x="4411" y="477"/>
                  </a:cubicBezTo>
                  <a:cubicBezTo>
                    <a:pt x="4650" y="1389"/>
                    <a:pt x="5113" y="2192"/>
                    <a:pt x="5454" y="3062"/>
                  </a:cubicBezTo>
                  <a:cubicBezTo>
                    <a:pt x="5962" y="4370"/>
                    <a:pt x="6087" y="6667"/>
                    <a:pt x="6119" y="7648"/>
                  </a:cubicBezTo>
                  <a:cubicBezTo>
                    <a:pt x="6101" y="7804"/>
                    <a:pt x="6077" y="8003"/>
                    <a:pt x="6052" y="8228"/>
                  </a:cubicBezTo>
                  <a:cubicBezTo>
                    <a:pt x="5952" y="6527"/>
                    <a:pt x="4932" y="4642"/>
                    <a:pt x="4205" y="4395"/>
                  </a:cubicBezTo>
                  <a:cubicBezTo>
                    <a:pt x="4128" y="4368"/>
                    <a:pt x="4065" y="4355"/>
                    <a:pt x="4015" y="4355"/>
                  </a:cubicBezTo>
                  <a:cubicBezTo>
                    <a:pt x="3491" y="4355"/>
                    <a:pt x="4450" y="5776"/>
                    <a:pt x="5235" y="7038"/>
                  </a:cubicBezTo>
                  <a:cubicBezTo>
                    <a:pt x="5788" y="7932"/>
                    <a:pt x="5927" y="8650"/>
                    <a:pt x="5955" y="9046"/>
                  </a:cubicBezTo>
                  <a:cubicBezTo>
                    <a:pt x="5893" y="9551"/>
                    <a:pt x="5823" y="10118"/>
                    <a:pt x="5747" y="10695"/>
                  </a:cubicBezTo>
                  <a:cubicBezTo>
                    <a:pt x="5726" y="10775"/>
                    <a:pt x="5708" y="10855"/>
                    <a:pt x="5691" y="10932"/>
                  </a:cubicBezTo>
                  <a:cubicBezTo>
                    <a:pt x="5705" y="10559"/>
                    <a:pt x="5691" y="10163"/>
                    <a:pt x="5618" y="9825"/>
                  </a:cubicBezTo>
                  <a:cubicBezTo>
                    <a:pt x="5435" y="8961"/>
                    <a:pt x="4288" y="7425"/>
                    <a:pt x="3565" y="7425"/>
                  </a:cubicBezTo>
                  <a:cubicBezTo>
                    <a:pt x="3490" y="7425"/>
                    <a:pt x="3420" y="7441"/>
                    <a:pt x="3356" y="7477"/>
                  </a:cubicBezTo>
                  <a:cubicBezTo>
                    <a:pt x="2670" y="7856"/>
                    <a:pt x="4048" y="8695"/>
                    <a:pt x="4877" y="9784"/>
                  </a:cubicBezTo>
                  <a:cubicBezTo>
                    <a:pt x="5447" y="10528"/>
                    <a:pt x="5555" y="11388"/>
                    <a:pt x="5569" y="11854"/>
                  </a:cubicBezTo>
                  <a:cubicBezTo>
                    <a:pt x="5565" y="11899"/>
                    <a:pt x="5565" y="11944"/>
                    <a:pt x="5569" y="11986"/>
                  </a:cubicBezTo>
                  <a:cubicBezTo>
                    <a:pt x="5527" y="12247"/>
                    <a:pt x="5489" y="12504"/>
                    <a:pt x="5451" y="12745"/>
                  </a:cubicBezTo>
                  <a:cubicBezTo>
                    <a:pt x="5360" y="13308"/>
                    <a:pt x="5276" y="13837"/>
                    <a:pt x="5196" y="14355"/>
                  </a:cubicBezTo>
                  <a:cubicBezTo>
                    <a:pt x="5252" y="13736"/>
                    <a:pt x="5280" y="12883"/>
                    <a:pt x="5117" y="12122"/>
                  </a:cubicBezTo>
                  <a:cubicBezTo>
                    <a:pt x="4817" y="10720"/>
                    <a:pt x="3794" y="9506"/>
                    <a:pt x="3078" y="9425"/>
                  </a:cubicBezTo>
                  <a:cubicBezTo>
                    <a:pt x="3065" y="9424"/>
                    <a:pt x="3052" y="9423"/>
                    <a:pt x="3041" y="9423"/>
                  </a:cubicBezTo>
                  <a:cubicBezTo>
                    <a:pt x="2425" y="9423"/>
                    <a:pt x="4022" y="11480"/>
                    <a:pt x="4640" y="12689"/>
                  </a:cubicBezTo>
                  <a:cubicBezTo>
                    <a:pt x="5113" y="13618"/>
                    <a:pt x="5120" y="14588"/>
                    <a:pt x="5096" y="15009"/>
                  </a:cubicBezTo>
                  <a:cubicBezTo>
                    <a:pt x="4988" y="15743"/>
                    <a:pt x="4891" y="16464"/>
                    <a:pt x="4793" y="17225"/>
                  </a:cubicBezTo>
                  <a:cubicBezTo>
                    <a:pt x="4748" y="16411"/>
                    <a:pt x="4549" y="15375"/>
                    <a:pt x="4310" y="14359"/>
                  </a:cubicBezTo>
                  <a:cubicBezTo>
                    <a:pt x="3973" y="12913"/>
                    <a:pt x="3010" y="12059"/>
                    <a:pt x="2365" y="12059"/>
                  </a:cubicBezTo>
                  <a:cubicBezTo>
                    <a:pt x="2318" y="12059"/>
                    <a:pt x="2272" y="12064"/>
                    <a:pt x="2229" y="12073"/>
                  </a:cubicBezTo>
                  <a:cubicBezTo>
                    <a:pt x="1589" y="12209"/>
                    <a:pt x="2392" y="13005"/>
                    <a:pt x="3600" y="14776"/>
                  </a:cubicBezTo>
                  <a:cubicBezTo>
                    <a:pt x="4470" y="16050"/>
                    <a:pt x="4664" y="17309"/>
                    <a:pt x="4706" y="17918"/>
                  </a:cubicBezTo>
                  <a:cubicBezTo>
                    <a:pt x="4668" y="18241"/>
                    <a:pt x="4629" y="18569"/>
                    <a:pt x="4591" y="18913"/>
                  </a:cubicBezTo>
                  <a:cubicBezTo>
                    <a:pt x="4546" y="19306"/>
                    <a:pt x="4525" y="19727"/>
                    <a:pt x="4522" y="20159"/>
                  </a:cubicBezTo>
                  <a:cubicBezTo>
                    <a:pt x="4372" y="19797"/>
                    <a:pt x="4153" y="19268"/>
                    <a:pt x="3902" y="18686"/>
                  </a:cubicBezTo>
                  <a:cubicBezTo>
                    <a:pt x="3621" y="18039"/>
                    <a:pt x="3374" y="17389"/>
                    <a:pt x="3192" y="16703"/>
                  </a:cubicBezTo>
                  <a:cubicBezTo>
                    <a:pt x="2991" y="15918"/>
                    <a:pt x="2633" y="14946"/>
                    <a:pt x="1784" y="14644"/>
                  </a:cubicBezTo>
                  <a:cubicBezTo>
                    <a:pt x="1708" y="14617"/>
                    <a:pt x="1634" y="14604"/>
                    <a:pt x="1566" y="14604"/>
                  </a:cubicBezTo>
                  <a:cubicBezTo>
                    <a:pt x="1377" y="14604"/>
                    <a:pt x="1224" y="14707"/>
                    <a:pt x="1151" y="14919"/>
                  </a:cubicBezTo>
                  <a:cubicBezTo>
                    <a:pt x="1088" y="15096"/>
                    <a:pt x="1126" y="15291"/>
                    <a:pt x="1182" y="15468"/>
                  </a:cubicBezTo>
                  <a:cubicBezTo>
                    <a:pt x="1495" y="16460"/>
                    <a:pt x="2225" y="17337"/>
                    <a:pt x="2800" y="18190"/>
                  </a:cubicBezTo>
                  <a:cubicBezTo>
                    <a:pt x="3502" y="19243"/>
                    <a:pt x="4191" y="20054"/>
                    <a:pt x="4518" y="20423"/>
                  </a:cubicBezTo>
                  <a:cubicBezTo>
                    <a:pt x="4518" y="20820"/>
                    <a:pt x="4528" y="21220"/>
                    <a:pt x="4549" y="21606"/>
                  </a:cubicBezTo>
                  <a:cubicBezTo>
                    <a:pt x="4494" y="21567"/>
                    <a:pt x="4390" y="21501"/>
                    <a:pt x="4191" y="21373"/>
                  </a:cubicBezTo>
                  <a:cubicBezTo>
                    <a:pt x="3767" y="21095"/>
                    <a:pt x="2476" y="18941"/>
                    <a:pt x="1710" y="18005"/>
                  </a:cubicBezTo>
                  <a:cubicBezTo>
                    <a:pt x="1336" y="17548"/>
                    <a:pt x="846" y="17290"/>
                    <a:pt x="516" y="17290"/>
                  </a:cubicBezTo>
                  <a:cubicBezTo>
                    <a:pt x="171" y="17290"/>
                    <a:pt x="1" y="17572"/>
                    <a:pt x="322" y="18200"/>
                  </a:cubicBezTo>
                  <a:cubicBezTo>
                    <a:pt x="949" y="19431"/>
                    <a:pt x="3753" y="21199"/>
                    <a:pt x="3753" y="21199"/>
                  </a:cubicBezTo>
                  <a:lnTo>
                    <a:pt x="4557" y="21717"/>
                  </a:lnTo>
                  <a:cubicBezTo>
                    <a:pt x="4640" y="23248"/>
                    <a:pt x="4831" y="24542"/>
                    <a:pt x="4831" y="24542"/>
                  </a:cubicBezTo>
                  <a:lnTo>
                    <a:pt x="5350" y="24629"/>
                  </a:lnTo>
                  <a:cubicBezTo>
                    <a:pt x="5350" y="24629"/>
                    <a:pt x="4870" y="23829"/>
                    <a:pt x="4758" y="21755"/>
                  </a:cubicBezTo>
                  <a:cubicBezTo>
                    <a:pt x="4821" y="21662"/>
                    <a:pt x="4971" y="21470"/>
                    <a:pt x="5336" y="21129"/>
                  </a:cubicBezTo>
                  <a:cubicBezTo>
                    <a:pt x="6511" y="20033"/>
                    <a:pt x="8714" y="19637"/>
                    <a:pt x="9048" y="17814"/>
                  </a:cubicBezTo>
                  <a:cubicBezTo>
                    <a:pt x="9122" y="17407"/>
                    <a:pt x="8925" y="16943"/>
                    <a:pt x="8506" y="16943"/>
                  </a:cubicBezTo>
                  <a:cubicBezTo>
                    <a:pt x="8469" y="16943"/>
                    <a:pt x="8431" y="16946"/>
                    <a:pt x="8390" y="16954"/>
                  </a:cubicBezTo>
                  <a:cubicBezTo>
                    <a:pt x="8035" y="17024"/>
                    <a:pt x="7698" y="17396"/>
                    <a:pt x="7513" y="17689"/>
                  </a:cubicBezTo>
                  <a:cubicBezTo>
                    <a:pt x="6891" y="18659"/>
                    <a:pt x="6460" y="19637"/>
                    <a:pt x="5586" y="20433"/>
                  </a:cubicBezTo>
                  <a:cubicBezTo>
                    <a:pt x="5545" y="20468"/>
                    <a:pt x="5005" y="21045"/>
                    <a:pt x="4745" y="21394"/>
                  </a:cubicBezTo>
                  <a:cubicBezTo>
                    <a:pt x="4737" y="21105"/>
                    <a:pt x="4734" y="20799"/>
                    <a:pt x="4741" y="20465"/>
                  </a:cubicBezTo>
                  <a:cubicBezTo>
                    <a:pt x="4915" y="20016"/>
                    <a:pt x="5127" y="19574"/>
                    <a:pt x="5371" y="19160"/>
                  </a:cubicBezTo>
                  <a:cubicBezTo>
                    <a:pt x="6021" y="18057"/>
                    <a:pt x="7145" y="17302"/>
                    <a:pt x="7868" y="16234"/>
                  </a:cubicBezTo>
                  <a:cubicBezTo>
                    <a:pt x="8056" y="15954"/>
                    <a:pt x="8226" y="15119"/>
                    <a:pt x="7792" y="15119"/>
                  </a:cubicBezTo>
                  <a:cubicBezTo>
                    <a:pt x="7719" y="15119"/>
                    <a:pt x="7628" y="15143"/>
                    <a:pt x="7518" y="15197"/>
                  </a:cubicBezTo>
                  <a:cubicBezTo>
                    <a:pt x="7176" y="15364"/>
                    <a:pt x="6832" y="15966"/>
                    <a:pt x="6592" y="16255"/>
                  </a:cubicBezTo>
                  <a:cubicBezTo>
                    <a:pt x="5903" y="17076"/>
                    <a:pt x="5211" y="17960"/>
                    <a:pt x="4825" y="18972"/>
                  </a:cubicBezTo>
                  <a:cubicBezTo>
                    <a:pt x="4835" y="18874"/>
                    <a:pt x="4841" y="18781"/>
                    <a:pt x="4852" y="18683"/>
                  </a:cubicBezTo>
                  <a:cubicBezTo>
                    <a:pt x="4967" y="18412"/>
                    <a:pt x="5509" y="17180"/>
                    <a:pt x="6352" y="15886"/>
                  </a:cubicBezTo>
                  <a:cubicBezTo>
                    <a:pt x="7301" y="14418"/>
                    <a:pt x="8353" y="13398"/>
                    <a:pt x="8265" y="12682"/>
                  </a:cubicBezTo>
                  <a:cubicBezTo>
                    <a:pt x="8249" y="12553"/>
                    <a:pt x="8194" y="12493"/>
                    <a:pt x="8107" y="12493"/>
                  </a:cubicBezTo>
                  <a:cubicBezTo>
                    <a:pt x="7717" y="12493"/>
                    <a:pt x="6697" y="13706"/>
                    <a:pt x="5869" y="15190"/>
                  </a:cubicBezTo>
                  <a:cubicBezTo>
                    <a:pt x="5308" y="16196"/>
                    <a:pt x="5047" y="17180"/>
                    <a:pt x="4929" y="17856"/>
                  </a:cubicBezTo>
                  <a:cubicBezTo>
                    <a:pt x="5023" y="16899"/>
                    <a:pt x="5130" y="15931"/>
                    <a:pt x="5242" y="15002"/>
                  </a:cubicBezTo>
                  <a:cubicBezTo>
                    <a:pt x="5339" y="14532"/>
                    <a:pt x="5656" y="13305"/>
                    <a:pt x="6435" y="12372"/>
                  </a:cubicBezTo>
                  <a:cubicBezTo>
                    <a:pt x="7417" y="11200"/>
                    <a:pt x="8210" y="10232"/>
                    <a:pt x="8223" y="9196"/>
                  </a:cubicBezTo>
                  <a:cubicBezTo>
                    <a:pt x="8227" y="8811"/>
                    <a:pt x="8172" y="8624"/>
                    <a:pt x="8062" y="8624"/>
                  </a:cubicBezTo>
                  <a:cubicBezTo>
                    <a:pt x="7875" y="8624"/>
                    <a:pt x="7527" y="9159"/>
                    <a:pt x="7033" y="10184"/>
                  </a:cubicBezTo>
                  <a:cubicBezTo>
                    <a:pt x="6495" y="11304"/>
                    <a:pt x="5732" y="12769"/>
                    <a:pt x="5378" y="13906"/>
                  </a:cubicBezTo>
                  <a:cubicBezTo>
                    <a:pt x="5468" y="13175"/>
                    <a:pt x="5562" y="12487"/>
                    <a:pt x="5649" y="11860"/>
                  </a:cubicBezTo>
                  <a:cubicBezTo>
                    <a:pt x="5833" y="11311"/>
                    <a:pt x="6344" y="9909"/>
                    <a:pt x="7027" y="8928"/>
                  </a:cubicBezTo>
                  <a:cubicBezTo>
                    <a:pt x="7882" y="7695"/>
                    <a:pt x="8218" y="6927"/>
                    <a:pt x="7689" y="6927"/>
                  </a:cubicBezTo>
                  <a:cubicBezTo>
                    <a:pt x="7682" y="6927"/>
                    <a:pt x="7674" y="6927"/>
                    <a:pt x="7667" y="6927"/>
                  </a:cubicBezTo>
                  <a:cubicBezTo>
                    <a:pt x="7277" y="6941"/>
                    <a:pt x="6373" y="8597"/>
                    <a:pt x="5889" y="10184"/>
                  </a:cubicBezTo>
                  <a:cubicBezTo>
                    <a:pt x="5969" y="9655"/>
                    <a:pt x="6031" y="9248"/>
                    <a:pt x="6070" y="9011"/>
                  </a:cubicBezTo>
                  <a:cubicBezTo>
                    <a:pt x="6091" y="8904"/>
                    <a:pt x="6105" y="8788"/>
                    <a:pt x="6122" y="8663"/>
                  </a:cubicBezTo>
                  <a:cubicBezTo>
                    <a:pt x="6411" y="8107"/>
                    <a:pt x="7068" y="6774"/>
                    <a:pt x="7639" y="5195"/>
                  </a:cubicBezTo>
                  <a:cubicBezTo>
                    <a:pt x="8259" y="3470"/>
                    <a:pt x="8413" y="1889"/>
                    <a:pt x="8123" y="1889"/>
                  </a:cubicBezTo>
                  <a:cubicBezTo>
                    <a:pt x="8062" y="1889"/>
                    <a:pt x="7980" y="1960"/>
                    <a:pt x="7879" y="2116"/>
                  </a:cubicBezTo>
                  <a:cubicBezTo>
                    <a:pt x="7351" y="2933"/>
                    <a:pt x="6769" y="6694"/>
                    <a:pt x="6136" y="8517"/>
                  </a:cubicBezTo>
                  <a:cubicBezTo>
                    <a:pt x="6167" y="8215"/>
                    <a:pt x="6192" y="7884"/>
                    <a:pt x="6209" y="7553"/>
                  </a:cubicBezTo>
                  <a:cubicBezTo>
                    <a:pt x="6286" y="7230"/>
                    <a:pt x="6404" y="6892"/>
                    <a:pt x="6456" y="6593"/>
                  </a:cubicBezTo>
                  <a:cubicBezTo>
                    <a:pt x="6537" y="6137"/>
                    <a:pt x="6599" y="5675"/>
                    <a:pt x="6633" y="5212"/>
                  </a:cubicBezTo>
                  <a:cubicBezTo>
                    <a:pt x="6689" y="4488"/>
                    <a:pt x="6686" y="3754"/>
                    <a:pt x="6574" y="3034"/>
                  </a:cubicBezTo>
                  <a:cubicBezTo>
                    <a:pt x="6439" y="2182"/>
                    <a:pt x="6140" y="1385"/>
                    <a:pt x="5559" y="741"/>
                  </a:cubicBezTo>
                  <a:cubicBezTo>
                    <a:pt x="5448" y="615"/>
                    <a:pt x="4893" y="0"/>
                    <a:pt x="458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574550" y="4189074"/>
              <a:ext cx="858406" cy="965707"/>
            </a:xfrm>
            <a:custGeom>
              <a:rect b="b" l="l" r="r" t="t"/>
              <a:pathLst>
                <a:path extrusionOk="0" h="14328" w="12736">
                  <a:moveTo>
                    <a:pt x="3103" y="0"/>
                  </a:moveTo>
                  <a:cubicBezTo>
                    <a:pt x="3039" y="0"/>
                    <a:pt x="3012" y="82"/>
                    <a:pt x="3038" y="261"/>
                  </a:cubicBezTo>
                  <a:cubicBezTo>
                    <a:pt x="3146" y="981"/>
                    <a:pt x="4677" y="3375"/>
                    <a:pt x="5223" y="4711"/>
                  </a:cubicBezTo>
                  <a:cubicBezTo>
                    <a:pt x="5091" y="4523"/>
                    <a:pt x="4938" y="4325"/>
                    <a:pt x="4785" y="4133"/>
                  </a:cubicBezTo>
                  <a:cubicBezTo>
                    <a:pt x="4670" y="3911"/>
                    <a:pt x="4569" y="3667"/>
                    <a:pt x="4451" y="3473"/>
                  </a:cubicBezTo>
                  <a:cubicBezTo>
                    <a:pt x="4270" y="3177"/>
                    <a:pt x="4075" y="2888"/>
                    <a:pt x="3867" y="2614"/>
                  </a:cubicBezTo>
                  <a:cubicBezTo>
                    <a:pt x="3543" y="2179"/>
                    <a:pt x="3178" y="1768"/>
                    <a:pt x="2760" y="1424"/>
                  </a:cubicBezTo>
                  <a:cubicBezTo>
                    <a:pt x="2263" y="1013"/>
                    <a:pt x="1702" y="710"/>
                    <a:pt x="1058" y="637"/>
                  </a:cubicBezTo>
                  <a:cubicBezTo>
                    <a:pt x="997" y="629"/>
                    <a:pt x="812" y="607"/>
                    <a:pt x="620" y="607"/>
                  </a:cubicBezTo>
                  <a:cubicBezTo>
                    <a:pt x="318" y="607"/>
                    <a:pt x="0" y="662"/>
                    <a:pt x="130" y="909"/>
                  </a:cubicBezTo>
                  <a:cubicBezTo>
                    <a:pt x="164" y="971"/>
                    <a:pt x="227" y="1016"/>
                    <a:pt x="286" y="1058"/>
                  </a:cubicBezTo>
                  <a:cubicBezTo>
                    <a:pt x="871" y="1448"/>
                    <a:pt x="1525" y="1670"/>
                    <a:pt x="2147" y="1991"/>
                  </a:cubicBezTo>
                  <a:cubicBezTo>
                    <a:pt x="3077" y="2471"/>
                    <a:pt x="4281" y="3695"/>
                    <a:pt x="4782" y="4231"/>
                  </a:cubicBezTo>
                  <a:cubicBezTo>
                    <a:pt x="4851" y="4329"/>
                    <a:pt x="4935" y="4451"/>
                    <a:pt x="5032" y="4589"/>
                  </a:cubicBezTo>
                  <a:cubicBezTo>
                    <a:pt x="4266" y="3817"/>
                    <a:pt x="3062" y="3304"/>
                    <a:pt x="2396" y="3304"/>
                  </a:cubicBezTo>
                  <a:cubicBezTo>
                    <a:pt x="2282" y="3304"/>
                    <a:pt x="2183" y="3319"/>
                    <a:pt x="2106" y="3351"/>
                  </a:cubicBezTo>
                  <a:cubicBezTo>
                    <a:pt x="1448" y="3622"/>
                    <a:pt x="2823" y="3977"/>
                    <a:pt x="3984" y="4325"/>
                  </a:cubicBezTo>
                  <a:cubicBezTo>
                    <a:pt x="4740" y="4551"/>
                    <a:pt x="5171" y="4889"/>
                    <a:pt x="5383" y="5098"/>
                  </a:cubicBezTo>
                  <a:cubicBezTo>
                    <a:pt x="5596" y="5407"/>
                    <a:pt x="5835" y="5762"/>
                    <a:pt x="6079" y="6121"/>
                  </a:cubicBezTo>
                  <a:cubicBezTo>
                    <a:pt x="6107" y="6176"/>
                    <a:pt x="6134" y="6228"/>
                    <a:pt x="6166" y="6280"/>
                  </a:cubicBezTo>
                  <a:cubicBezTo>
                    <a:pt x="5988" y="6068"/>
                    <a:pt x="5787" y="5853"/>
                    <a:pt x="5578" y="5696"/>
                  </a:cubicBezTo>
                  <a:cubicBezTo>
                    <a:pt x="5217" y="5427"/>
                    <a:pt x="4451" y="5205"/>
                    <a:pt x="3871" y="5205"/>
                  </a:cubicBezTo>
                  <a:cubicBezTo>
                    <a:pt x="3512" y="5205"/>
                    <a:pt x="3225" y="5290"/>
                    <a:pt x="3149" y="5501"/>
                  </a:cubicBezTo>
                  <a:cubicBezTo>
                    <a:pt x="2955" y="6050"/>
                    <a:pt x="4141" y="5838"/>
                    <a:pt x="5143" y="6040"/>
                  </a:cubicBezTo>
                  <a:cubicBezTo>
                    <a:pt x="5829" y="6176"/>
                    <a:pt x="6312" y="6604"/>
                    <a:pt x="6552" y="6858"/>
                  </a:cubicBezTo>
                  <a:cubicBezTo>
                    <a:pt x="6573" y="6885"/>
                    <a:pt x="6594" y="6910"/>
                    <a:pt x="6615" y="6935"/>
                  </a:cubicBezTo>
                  <a:cubicBezTo>
                    <a:pt x="6723" y="7098"/>
                    <a:pt x="6827" y="7261"/>
                    <a:pt x="6924" y="7415"/>
                  </a:cubicBezTo>
                  <a:cubicBezTo>
                    <a:pt x="7151" y="7776"/>
                    <a:pt x="7366" y="8114"/>
                    <a:pt x="7575" y="8444"/>
                  </a:cubicBezTo>
                  <a:cubicBezTo>
                    <a:pt x="7303" y="8069"/>
                    <a:pt x="6897" y="7578"/>
                    <a:pt x="6431" y="7230"/>
                  </a:cubicBezTo>
                  <a:cubicBezTo>
                    <a:pt x="5847" y="6798"/>
                    <a:pt x="5119" y="6579"/>
                    <a:pt x="4573" y="6579"/>
                  </a:cubicBezTo>
                  <a:cubicBezTo>
                    <a:pt x="4316" y="6579"/>
                    <a:pt x="4098" y="6628"/>
                    <a:pt x="3957" y="6726"/>
                  </a:cubicBezTo>
                  <a:cubicBezTo>
                    <a:pt x="3518" y="7035"/>
                    <a:pt x="5481" y="7404"/>
                    <a:pt x="6441" y="7786"/>
                  </a:cubicBezTo>
                  <a:cubicBezTo>
                    <a:pt x="7165" y="8072"/>
                    <a:pt x="7652" y="8611"/>
                    <a:pt x="7843" y="8859"/>
                  </a:cubicBezTo>
                  <a:cubicBezTo>
                    <a:pt x="8146" y="9321"/>
                    <a:pt x="8445" y="9777"/>
                    <a:pt x="8769" y="10250"/>
                  </a:cubicBezTo>
                  <a:cubicBezTo>
                    <a:pt x="8340" y="9815"/>
                    <a:pt x="7718" y="9335"/>
                    <a:pt x="7085" y="8883"/>
                  </a:cubicBezTo>
                  <a:cubicBezTo>
                    <a:pt x="6553" y="8506"/>
                    <a:pt x="6001" y="8349"/>
                    <a:pt x="5564" y="8349"/>
                  </a:cubicBezTo>
                  <a:cubicBezTo>
                    <a:pt x="5203" y="8349"/>
                    <a:pt x="4919" y="8456"/>
                    <a:pt x="4788" y="8632"/>
                  </a:cubicBezTo>
                  <a:cubicBezTo>
                    <a:pt x="4496" y="9022"/>
                    <a:pt x="5338" y="9071"/>
                    <a:pt x="6890" y="9467"/>
                  </a:cubicBezTo>
                  <a:cubicBezTo>
                    <a:pt x="8003" y="9753"/>
                    <a:pt x="8737" y="10362"/>
                    <a:pt x="9061" y="10681"/>
                  </a:cubicBezTo>
                  <a:cubicBezTo>
                    <a:pt x="9200" y="10880"/>
                    <a:pt x="9339" y="11085"/>
                    <a:pt x="9489" y="11298"/>
                  </a:cubicBezTo>
                  <a:cubicBezTo>
                    <a:pt x="9656" y="11537"/>
                    <a:pt x="9854" y="11784"/>
                    <a:pt x="10063" y="12028"/>
                  </a:cubicBezTo>
                  <a:cubicBezTo>
                    <a:pt x="9802" y="11899"/>
                    <a:pt x="9416" y="11711"/>
                    <a:pt x="8991" y="11510"/>
                  </a:cubicBezTo>
                  <a:cubicBezTo>
                    <a:pt x="8514" y="11283"/>
                    <a:pt x="8052" y="11043"/>
                    <a:pt x="7613" y="10747"/>
                  </a:cubicBezTo>
                  <a:cubicBezTo>
                    <a:pt x="7224" y="10485"/>
                    <a:pt x="6732" y="10207"/>
                    <a:pt x="6242" y="10207"/>
                  </a:cubicBezTo>
                  <a:cubicBezTo>
                    <a:pt x="6096" y="10207"/>
                    <a:pt x="5951" y="10232"/>
                    <a:pt x="5808" y="10288"/>
                  </a:cubicBezTo>
                  <a:cubicBezTo>
                    <a:pt x="5596" y="10375"/>
                    <a:pt x="5501" y="10546"/>
                    <a:pt x="5588" y="10758"/>
                  </a:cubicBezTo>
                  <a:cubicBezTo>
                    <a:pt x="5641" y="10887"/>
                    <a:pt x="5759" y="10977"/>
                    <a:pt x="5877" y="11050"/>
                  </a:cubicBezTo>
                  <a:cubicBezTo>
                    <a:pt x="6542" y="11450"/>
                    <a:pt x="7387" y="11579"/>
                    <a:pt x="8125" y="11778"/>
                  </a:cubicBezTo>
                  <a:cubicBezTo>
                    <a:pt x="9040" y="12017"/>
                    <a:pt x="9826" y="12133"/>
                    <a:pt x="10192" y="12178"/>
                  </a:cubicBezTo>
                  <a:cubicBezTo>
                    <a:pt x="10386" y="12400"/>
                    <a:pt x="10592" y="12616"/>
                    <a:pt x="10794" y="12825"/>
                  </a:cubicBezTo>
                  <a:cubicBezTo>
                    <a:pt x="10744" y="12832"/>
                    <a:pt x="10651" y="12846"/>
                    <a:pt x="10476" y="12870"/>
                  </a:cubicBezTo>
                  <a:cubicBezTo>
                    <a:pt x="10459" y="12873"/>
                    <a:pt x="10438" y="12874"/>
                    <a:pt x="10415" y="12874"/>
                  </a:cubicBezTo>
                  <a:cubicBezTo>
                    <a:pt x="9937" y="12874"/>
                    <a:pt x="8275" y="12348"/>
                    <a:pt x="7425" y="12209"/>
                  </a:cubicBezTo>
                  <a:cubicBezTo>
                    <a:pt x="7327" y="12192"/>
                    <a:pt x="7230" y="12185"/>
                    <a:pt x="7137" y="12185"/>
                  </a:cubicBezTo>
                  <a:cubicBezTo>
                    <a:pt x="6390" y="12185"/>
                    <a:pt x="5890" y="12668"/>
                    <a:pt x="6744" y="13005"/>
                  </a:cubicBezTo>
                  <a:cubicBezTo>
                    <a:pt x="7055" y="13128"/>
                    <a:pt x="7521" y="13170"/>
                    <a:pt x="8010" y="13170"/>
                  </a:cubicBezTo>
                  <a:cubicBezTo>
                    <a:pt x="9030" y="13170"/>
                    <a:pt x="10147" y="12988"/>
                    <a:pt x="10147" y="12988"/>
                  </a:cubicBezTo>
                  <a:lnTo>
                    <a:pt x="10852" y="12884"/>
                  </a:lnTo>
                  <a:cubicBezTo>
                    <a:pt x="11653" y="13702"/>
                    <a:pt x="12401" y="14328"/>
                    <a:pt x="12401" y="14328"/>
                  </a:cubicBezTo>
                  <a:lnTo>
                    <a:pt x="12735" y="14126"/>
                  </a:lnTo>
                  <a:cubicBezTo>
                    <a:pt x="12735" y="14126"/>
                    <a:pt x="12070" y="13914"/>
                    <a:pt x="10985" y="12804"/>
                  </a:cubicBezTo>
                  <a:cubicBezTo>
                    <a:pt x="10974" y="12724"/>
                    <a:pt x="10961" y="12539"/>
                    <a:pt x="10998" y="12167"/>
                  </a:cubicBezTo>
                  <a:cubicBezTo>
                    <a:pt x="11117" y="10977"/>
                    <a:pt x="12154" y="9665"/>
                    <a:pt x="11441" y="8479"/>
                  </a:cubicBezTo>
                  <a:cubicBezTo>
                    <a:pt x="11333" y="8300"/>
                    <a:pt x="11139" y="8165"/>
                    <a:pt x="10952" y="8165"/>
                  </a:cubicBezTo>
                  <a:cubicBezTo>
                    <a:pt x="10843" y="8165"/>
                    <a:pt x="10736" y="8212"/>
                    <a:pt x="10651" y="8323"/>
                  </a:cubicBezTo>
                  <a:cubicBezTo>
                    <a:pt x="10484" y="8538"/>
                    <a:pt x="10481" y="8910"/>
                    <a:pt x="10518" y="9168"/>
                  </a:cubicBezTo>
                  <a:cubicBezTo>
                    <a:pt x="10651" y="10017"/>
                    <a:pt x="10891" y="10779"/>
                    <a:pt x="10794" y="11656"/>
                  </a:cubicBezTo>
                  <a:cubicBezTo>
                    <a:pt x="10790" y="11698"/>
                    <a:pt x="10773" y="12289"/>
                    <a:pt x="10797" y="12609"/>
                  </a:cubicBezTo>
                  <a:cubicBezTo>
                    <a:pt x="10651" y="12452"/>
                    <a:pt x="10497" y="12282"/>
                    <a:pt x="10338" y="12091"/>
                  </a:cubicBezTo>
                  <a:cubicBezTo>
                    <a:pt x="10213" y="11753"/>
                    <a:pt x="10115" y="11402"/>
                    <a:pt x="10046" y="11050"/>
                  </a:cubicBezTo>
                  <a:cubicBezTo>
                    <a:pt x="9864" y="10111"/>
                    <a:pt x="10122" y="9133"/>
                    <a:pt x="10000" y="8180"/>
                  </a:cubicBezTo>
                  <a:cubicBezTo>
                    <a:pt x="9973" y="7969"/>
                    <a:pt x="9744" y="7542"/>
                    <a:pt x="9527" y="7542"/>
                  </a:cubicBezTo>
                  <a:cubicBezTo>
                    <a:pt x="9443" y="7542"/>
                    <a:pt x="9362" y="7606"/>
                    <a:pt x="9294" y="7770"/>
                  </a:cubicBezTo>
                  <a:cubicBezTo>
                    <a:pt x="9182" y="8030"/>
                    <a:pt x="9291" y="8538"/>
                    <a:pt x="9297" y="8820"/>
                  </a:cubicBezTo>
                  <a:cubicBezTo>
                    <a:pt x="9315" y="9620"/>
                    <a:pt x="9363" y="10455"/>
                    <a:pt x="9649" y="11214"/>
                  </a:cubicBezTo>
                  <a:cubicBezTo>
                    <a:pt x="9604" y="11155"/>
                    <a:pt x="9562" y="11099"/>
                    <a:pt x="9520" y="11040"/>
                  </a:cubicBezTo>
                  <a:cubicBezTo>
                    <a:pt x="9450" y="10831"/>
                    <a:pt x="9148" y="9871"/>
                    <a:pt x="8978" y="8733"/>
                  </a:cubicBezTo>
                  <a:cubicBezTo>
                    <a:pt x="8790" y="7439"/>
                    <a:pt x="8869" y="6350"/>
                    <a:pt x="8469" y="5991"/>
                  </a:cubicBezTo>
                  <a:cubicBezTo>
                    <a:pt x="8427" y="5953"/>
                    <a:pt x="8389" y="5936"/>
                    <a:pt x="8355" y="5936"/>
                  </a:cubicBezTo>
                  <a:cubicBezTo>
                    <a:pt x="8067" y="5936"/>
                    <a:pt x="8073" y="7223"/>
                    <a:pt x="8365" y="8580"/>
                  </a:cubicBezTo>
                  <a:cubicBezTo>
                    <a:pt x="8549" y="9422"/>
                    <a:pt x="8887" y="10100"/>
                    <a:pt x="9155" y="10535"/>
                  </a:cubicBezTo>
                  <a:cubicBezTo>
                    <a:pt x="8734" y="9954"/>
                    <a:pt x="8320" y="9360"/>
                    <a:pt x="7923" y="8785"/>
                  </a:cubicBezTo>
                  <a:cubicBezTo>
                    <a:pt x="7746" y="8472"/>
                    <a:pt x="7318" y="7627"/>
                    <a:pt x="7293" y="6722"/>
                  </a:cubicBezTo>
                  <a:cubicBezTo>
                    <a:pt x="7262" y="5581"/>
                    <a:pt x="7231" y="4645"/>
                    <a:pt x="6726" y="4061"/>
                  </a:cubicBezTo>
                  <a:cubicBezTo>
                    <a:pt x="6577" y="3888"/>
                    <a:pt x="6468" y="3803"/>
                    <a:pt x="6399" y="3803"/>
                  </a:cubicBezTo>
                  <a:cubicBezTo>
                    <a:pt x="6233" y="3803"/>
                    <a:pt x="6288" y="4282"/>
                    <a:pt x="6545" y="5198"/>
                  </a:cubicBezTo>
                  <a:cubicBezTo>
                    <a:pt x="6799" y="6092"/>
                    <a:pt x="7095" y="7290"/>
                    <a:pt x="7457" y="8104"/>
                  </a:cubicBezTo>
                  <a:cubicBezTo>
                    <a:pt x="7147" y="7648"/>
                    <a:pt x="6858" y="7216"/>
                    <a:pt x="6598" y="6823"/>
                  </a:cubicBezTo>
                  <a:cubicBezTo>
                    <a:pt x="6431" y="6423"/>
                    <a:pt x="6027" y="5386"/>
                    <a:pt x="5922" y="4499"/>
                  </a:cubicBezTo>
                  <a:cubicBezTo>
                    <a:pt x="5813" y="3562"/>
                    <a:pt x="5662" y="2990"/>
                    <a:pt x="5438" y="2990"/>
                  </a:cubicBezTo>
                  <a:cubicBezTo>
                    <a:pt x="5393" y="2990"/>
                    <a:pt x="5344" y="3013"/>
                    <a:pt x="5293" y="3062"/>
                  </a:cubicBezTo>
                  <a:cubicBezTo>
                    <a:pt x="5081" y="3264"/>
                    <a:pt x="5394" y="4638"/>
                    <a:pt x="5905" y="5766"/>
                  </a:cubicBezTo>
                  <a:cubicBezTo>
                    <a:pt x="5689" y="5428"/>
                    <a:pt x="5526" y="5170"/>
                    <a:pt x="5429" y="5018"/>
                  </a:cubicBezTo>
                  <a:cubicBezTo>
                    <a:pt x="5387" y="4947"/>
                    <a:pt x="5338" y="4875"/>
                    <a:pt x="5286" y="4798"/>
                  </a:cubicBezTo>
                  <a:cubicBezTo>
                    <a:pt x="5171" y="4342"/>
                    <a:pt x="4882" y="3271"/>
                    <a:pt x="4423" y="2105"/>
                  </a:cubicBezTo>
                  <a:cubicBezTo>
                    <a:pt x="3954" y="917"/>
                    <a:pt x="3318" y="0"/>
                    <a:pt x="31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2216132" y="4002983"/>
              <a:ext cx="713496" cy="1146878"/>
            </a:xfrm>
            <a:custGeom>
              <a:rect b="b" l="l" r="r" t="t"/>
              <a:pathLst>
                <a:path extrusionOk="0" h="17016" w="10586">
                  <a:moveTo>
                    <a:pt x="8443" y="0"/>
                  </a:moveTo>
                  <a:cubicBezTo>
                    <a:pt x="8399" y="0"/>
                    <a:pt x="8354" y="25"/>
                    <a:pt x="8310" y="82"/>
                  </a:cubicBezTo>
                  <a:cubicBezTo>
                    <a:pt x="8264" y="142"/>
                    <a:pt x="8250" y="214"/>
                    <a:pt x="8239" y="288"/>
                  </a:cubicBezTo>
                  <a:cubicBezTo>
                    <a:pt x="8125" y="980"/>
                    <a:pt x="8191" y="1669"/>
                    <a:pt x="8156" y="2369"/>
                  </a:cubicBezTo>
                  <a:cubicBezTo>
                    <a:pt x="8104" y="3412"/>
                    <a:pt x="7485" y="5012"/>
                    <a:pt x="7203" y="5691"/>
                  </a:cubicBezTo>
                  <a:cubicBezTo>
                    <a:pt x="7144" y="5792"/>
                    <a:pt x="7067" y="5921"/>
                    <a:pt x="6980" y="6067"/>
                  </a:cubicBezTo>
                  <a:cubicBezTo>
                    <a:pt x="7433" y="4877"/>
                    <a:pt x="7318" y="3283"/>
                    <a:pt x="6900" y="2890"/>
                  </a:cubicBezTo>
                  <a:cubicBezTo>
                    <a:pt x="6828" y="2823"/>
                    <a:pt x="6770" y="2792"/>
                    <a:pt x="6725" y="2792"/>
                  </a:cubicBezTo>
                  <a:cubicBezTo>
                    <a:pt x="6448" y="2792"/>
                    <a:pt x="6648" y="3970"/>
                    <a:pt x="6789" y="5006"/>
                  </a:cubicBezTo>
                  <a:cubicBezTo>
                    <a:pt x="6893" y="5785"/>
                    <a:pt x="6765" y="6317"/>
                    <a:pt x="6664" y="6595"/>
                  </a:cubicBezTo>
                  <a:cubicBezTo>
                    <a:pt x="6465" y="6919"/>
                    <a:pt x="6246" y="7284"/>
                    <a:pt x="6017" y="7653"/>
                  </a:cubicBezTo>
                  <a:cubicBezTo>
                    <a:pt x="5978" y="7702"/>
                    <a:pt x="5940" y="7750"/>
                    <a:pt x="5905" y="7796"/>
                  </a:cubicBezTo>
                  <a:cubicBezTo>
                    <a:pt x="6027" y="7549"/>
                    <a:pt x="6142" y="7274"/>
                    <a:pt x="6197" y="7020"/>
                  </a:cubicBezTo>
                  <a:cubicBezTo>
                    <a:pt x="6348" y="6320"/>
                    <a:pt x="5969" y="4730"/>
                    <a:pt x="5402" y="4730"/>
                  </a:cubicBezTo>
                  <a:cubicBezTo>
                    <a:pt x="5393" y="4730"/>
                    <a:pt x="5385" y="4730"/>
                    <a:pt x="5376" y="4731"/>
                  </a:cubicBezTo>
                  <a:cubicBezTo>
                    <a:pt x="4792" y="4776"/>
                    <a:pt x="5474" y="5771"/>
                    <a:pt x="5704" y="6766"/>
                  </a:cubicBezTo>
                  <a:cubicBezTo>
                    <a:pt x="5863" y="7448"/>
                    <a:pt x="5672" y="8063"/>
                    <a:pt x="5540" y="8387"/>
                  </a:cubicBezTo>
                  <a:cubicBezTo>
                    <a:pt x="5522" y="8418"/>
                    <a:pt x="5512" y="8447"/>
                    <a:pt x="5498" y="8477"/>
                  </a:cubicBezTo>
                  <a:cubicBezTo>
                    <a:pt x="5390" y="8644"/>
                    <a:pt x="5286" y="8805"/>
                    <a:pt x="5185" y="8958"/>
                  </a:cubicBezTo>
                  <a:cubicBezTo>
                    <a:pt x="4952" y="9312"/>
                    <a:pt x="4732" y="9646"/>
                    <a:pt x="4520" y="9974"/>
                  </a:cubicBezTo>
                  <a:cubicBezTo>
                    <a:pt x="4747" y="9574"/>
                    <a:pt x="5025" y="8999"/>
                    <a:pt x="5150" y="8429"/>
                  </a:cubicBezTo>
                  <a:cubicBezTo>
                    <a:pt x="5376" y="7385"/>
                    <a:pt x="5053" y="6244"/>
                    <a:pt x="4590" y="5969"/>
                  </a:cubicBezTo>
                  <a:cubicBezTo>
                    <a:pt x="4560" y="5952"/>
                    <a:pt x="4534" y="5943"/>
                    <a:pt x="4512" y="5943"/>
                  </a:cubicBezTo>
                  <a:cubicBezTo>
                    <a:pt x="4186" y="5943"/>
                    <a:pt x="4604" y="7705"/>
                    <a:pt x="4649" y="8669"/>
                  </a:cubicBezTo>
                  <a:cubicBezTo>
                    <a:pt x="4687" y="9449"/>
                    <a:pt x="4395" y="10113"/>
                    <a:pt x="4252" y="10391"/>
                  </a:cubicBezTo>
                  <a:cubicBezTo>
                    <a:pt x="3953" y="10857"/>
                    <a:pt x="3664" y="11316"/>
                    <a:pt x="3366" y="11807"/>
                  </a:cubicBezTo>
                  <a:cubicBezTo>
                    <a:pt x="3584" y="11236"/>
                    <a:pt x="3766" y="10471"/>
                    <a:pt x="3915" y="9706"/>
                  </a:cubicBezTo>
                  <a:cubicBezTo>
                    <a:pt x="4145" y="8537"/>
                    <a:pt x="3671" y="7615"/>
                    <a:pt x="3199" y="7514"/>
                  </a:cubicBezTo>
                  <a:cubicBezTo>
                    <a:pt x="3171" y="7508"/>
                    <a:pt x="3145" y="7505"/>
                    <a:pt x="3122" y="7505"/>
                  </a:cubicBezTo>
                  <a:cubicBezTo>
                    <a:pt x="2757" y="7505"/>
                    <a:pt x="3040" y="8289"/>
                    <a:pt x="3303" y="9775"/>
                  </a:cubicBezTo>
                  <a:cubicBezTo>
                    <a:pt x="3504" y="10906"/>
                    <a:pt x="3250" y="11821"/>
                    <a:pt x="3094" y="12253"/>
                  </a:cubicBezTo>
                  <a:cubicBezTo>
                    <a:pt x="2969" y="12458"/>
                    <a:pt x="2840" y="12670"/>
                    <a:pt x="2708" y="12893"/>
                  </a:cubicBezTo>
                  <a:cubicBezTo>
                    <a:pt x="2558" y="13147"/>
                    <a:pt x="2415" y="13428"/>
                    <a:pt x="2280" y="13717"/>
                  </a:cubicBezTo>
                  <a:cubicBezTo>
                    <a:pt x="2290" y="13428"/>
                    <a:pt x="2301" y="13001"/>
                    <a:pt x="2308" y="12527"/>
                  </a:cubicBezTo>
                  <a:cubicBezTo>
                    <a:pt x="2318" y="11999"/>
                    <a:pt x="2346" y="11480"/>
                    <a:pt x="2436" y="10962"/>
                  </a:cubicBezTo>
                  <a:cubicBezTo>
                    <a:pt x="2537" y="10360"/>
                    <a:pt x="2593" y="9591"/>
                    <a:pt x="2106" y="9125"/>
                  </a:cubicBezTo>
                  <a:cubicBezTo>
                    <a:pt x="2021" y="9044"/>
                    <a:pt x="1930" y="9001"/>
                    <a:pt x="1838" y="9001"/>
                  </a:cubicBezTo>
                  <a:cubicBezTo>
                    <a:pt x="1753" y="9001"/>
                    <a:pt x="1668" y="9039"/>
                    <a:pt x="1591" y="9118"/>
                  </a:cubicBezTo>
                  <a:cubicBezTo>
                    <a:pt x="1493" y="9219"/>
                    <a:pt x="1463" y="9365"/>
                    <a:pt x="1445" y="9504"/>
                  </a:cubicBezTo>
                  <a:cubicBezTo>
                    <a:pt x="1354" y="10273"/>
                    <a:pt x="1584" y="11098"/>
                    <a:pt x="1709" y="11853"/>
                  </a:cubicBezTo>
                  <a:cubicBezTo>
                    <a:pt x="1866" y="12781"/>
                    <a:pt x="2085" y="13547"/>
                    <a:pt x="2197" y="13898"/>
                  </a:cubicBezTo>
                  <a:cubicBezTo>
                    <a:pt x="2075" y="14170"/>
                    <a:pt x="1959" y="14444"/>
                    <a:pt x="1855" y="14712"/>
                  </a:cubicBezTo>
                  <a:cubicBezTo>
                    <a:pt x="1827" y="14671"/>
                    <a:pt x="1779" y="14591"/>
                    <a:pt x="1681" y="14444"/>
                  </a:cubicBezTo>
                  <a:cubicBezTo>
                    <a:pt x="1479" y="14125"/>
                    <a:pt x="1261" y="12263"/>
                    <a:pt x="1028" y="11393"/>
                  </a:cubicBezTo>
                  <a:cubicBezTo>
                    <a:pt x="889" y="10875"/>
                    <a:pt x="543" y="10505"/>
                    <a:pt x="295" y="10505"/>
                  </a:cubicBezTo>
                  <a:cubicBezTo>
                    <a:pt x="125" y="10505"/>
                    <a:pt x="1" y="10679"/>
                    <a:pt x="22" y="11098"/>
                  </a:cubicBezTo>
                  <a:cubicBezTo>
                    <a:pt x="71" y="12131"/>
                    <a:pt x="1438" y="14191"/>
                    <a:pt x="1438" y="14191"/>
                  </a:cubicBezTo>
                  <a:lnTo>
                    <a:pt x="1824" y="14793"/>
                  </a:lnTo>
                  <a:cubicBezTo>
                    <a:pt x="1413" y="15857"/>
                    <a:pt x="1149" y="16797"/>
                    <a:pt x="1149" y="16797"/>
                  </a:cubicBezTo>
                  <a:lnTo>
                    <a:pt x="1473" y="17015"/>
                  </a:lnTo>
                  <a:cubicBezTo>
                    <a:pt x="1473" y="17015"/>
                    <a:pt x="1389" y="16326"/>
                    <a:pt x="1953" y="14879"/>
                  </a:cubicBezTo>
                  <a:cubicBezTo>
                    <a:pt x="2022" y="14834"/>
                    <a:pt x="2186" y="14751"/>
                    <a:pt x="2537" y="14629"/>
                  </a:cubicBezTo>
                  <a:cubicBezTo>
                    <a:pt x="3671" y="14246"/>
                    <a:pt x="5296" y="14650"/>
                    <a:pt x="6083" y="13508"/>
                  </a:cubicBezTo>
                  <a:cubicBezTo>
                    <a:pt x="6271" y="13234"/>
                    <a:pt x="6267" y="12813"/>
                    <a:pt x="5898" y="12726"/>
                  </a:cubicBezTo>
                  <a:cubicBezTo>
                    <a:pt x="5855" y="12716"/>
                    <a:pt x="5811" y="12711"/>
                    <a:pt x="5765" y="12711"/>
                  </a:cubicBezTo>
                  <a:cubicBezTo>
                    <a:pt x="5526" y="12711"/>
                    <a:pt x="5255" y="12836"/>
                    <a:pt x="5074" y="12956"/>
                  </a:cubicBezTo>
                  <a:cubicBezTo>
                    <a:pt x="4353" y="13425"/>
                    <a:pt x="3759" y="13958"/>
                    <a:pt x="2920" y="14232"/>
                  </a:cubicBezTo>
                  <a:cubicBezTo>
                    <a:pt x="2882" y="14246"/>
                    <a:pt x="2335" y="14472"/>
                    <a:pt x="2054" y="14629"/>
                  </a:cubicBezTo>
                  <a:cubicBezTo>
                    <a:pt x="2134" y="14430"/>
                    <a:pt x="2227" y="14218"/>
                    <a:pt x="2335" y="13996"/>
                  </a:cubicBezTo>
                  <a:cubicBezTo>
                    <a:pt x="2593" y="13741"/>
                    <a:pt x="2871" y="13508"/>
                    <a:pt x="3163" y="13300"/>
                  </a:cubicBezTo>
                  <a:cubicBezTo>
                    <a:pt x="3943" y="12747"/>
                    <a:pt x="4941" y="12580"/>
                    <a:pt x="5759" y="12075"/>
                  </a:cubicBezTo>
                  <a:cubicBezTo>
                    <a:pt x="6009" y="11921"/>
                    <a:pt x="6465" y="11261"/>
                    <a:pt x="5870" y="11261"/>
                  </a:cubicBezTo>
                  <a:cubicBezTo>
                    <a:pt x="5861" y="11261"/>
                    <a:pt x="5852" y="11261"/>
                    <a:pt x="5842" y="11261"/>
                  </a:cubicBezTo>
                  <a:cubicBezTo>
                    <a:pt x="5557" y="11268"/>
                    <a:pt x="5140" y="11574"/>
                    <a:pt x="4886" y="11696"/>
                  </a:cubicBezTo>
                  <a:cubicBezTo>
                    <a:pt x="4165" y="12044"/>
                    <a:pt x="3421" y="12434"/>
                    <a:pt x="2850" y="13004"/>
                  </a:cubicBezTo>
                  <a:cubicBezTo>
                    <a:pt x="2885" y="12941"/>
                    <a:pt x="2920" y="12879"/>
                    <a:pt x="2955" y="12816"/>
                  </a:cubicBezTo>
                  <a:cubicBezTo>
                    <a:pt x="3118" y="12667"/>
                    <a:pt x="3867" y="11995"/>
                    <a:pt x="4837" y="11372"/>
                  </a:cubicBezTo>
                  <a:cubicBezTo>
                    <a:pt x="5933" y="10666"/>
                    <a:pt x="6959" y="10290"/>
                    <a:pt x="7120" y="9779"/>
                  </a:cubicBezTo>
                  <a:cubicBezTo>
                    <a:pt x="7162" y="9645"/>
                    <a:pt x="7104" y="9585"/>
                    <a:pt x="6972" y="9585"/>
                  </a:cubicBezTo>
                  <a:cubicBezTo>
                    <a:pt x="6600" y="9585"/>
                    <a:pt x="5642" y="10069"/>
                    <a:pt x="4722" y="10750"/>
                  </a:cubicBezTo>
                  <a:cubicBezTo>
                    <a:pt x="4030" y="11265"/>
                    <a:pt x="3553" y="11853"/>
                    <a:pt x="3265" y="12277"/>
                  </a:cubicBezTo>
                  <a:cubicBezTo>
                    <a:pt x="3619" y="11654"/>
                    <a:pt x="3992" y="11028"/>
                    <a:pt x="4350" y="10430"/>
                  </a:cubicBezTo>
                  <a:cubicBezTo>
                    <a:pt x="4562" y="10141"/>
                    <a:pt x="5153" y="9399"/>
                    <a:pt x="5972" y="9007"/>
                  </a:cubicBezTo>
                  <a:cubicBezTo>
                    <a:pt x="6998" y="8509"/>
                    <a:pt x="7836" y="8092"/>
                    <a:pt x="8159" y="7392"/>
                  </a:cubicBezTo>
                  <a:cubicBezTo>
                    <a:pt x="8300" y="7092"/>
                    <a:pt x="8306" y="6945"/>
                    <a:pt x="8184" y="6945"/>
                  </a:cubicBezTo>
                  <a:cubicBezTo>
                    <a:pt x="8023" y="6945"/>
                    <a:pt x="7639" y="7202"/>
                    <a:pt x="7050" y="7698"/>
                  </a:cubicBezTo>
                  <a:cubicBezTo>
                    <a:pt x="6340" y="8297"/>
                    <a:pt x="5370" y="9059"/>
                    <a:pt x="4778" y="9727"/>
                  </a:cubicBezTo>
                  <a:cubicBezTo>
                    <a:pt x="5066" y="9257"/>
                    <a:pt x="5341" y="8815"/>
                    <a:pt x="5592" y="8415"/>
                  </a:cubicBezTo>
                  <a:cubicBezTo>
                    <a:pt x="5888" y="8098"/>
                    <a:pt x="6664" y="7302"/>
                    <a:pt x="7429" y="6843"/>
                  </a:cubicBezTo>
                  <a:cubicBezTo>
                    <a:pt x="8403" y="6255"/>
                    <a:pt x="8866" y="5834"/>
                    <a:pt x="8477" y="5677"/>
                  </a:cubicBezTo>
                  <a:cubicBezTo>
                    <a:pt x="8461" y="5670"/>
                    <a:pt x="8442" y="5667"/>
                    <a:pt x="8420" y="5667"/>
                  </a:cubicBezTo>
                  <a:cubicBezTo>
                    <a:pt x="8076" y="5667"/>
                    <a:pt x="7036" y="6473"/>
                    <a:pt x="6271" y="7347"/>
                  </a:cubicBezTo>
                  <a:cubicBezTo>
                    <a:pt x="6486" y="7013"/>
                    <a:pt x="6653" y="6756"/>
                    <a:pt x="6754" y="6606"/>
                  </a:cubicBezTo>
                  <a:cubicBezTo>
                    <a:pt x="6799" y="6539"/>
                    <a:pt x="6844" y="6463"/>
                    <a:pt x="6893" y="6383"/>
                  </a:cubicBezTo>
                  <a:cubicBezTo>
                    <a:pt x="7262" y="6094"/>
                    <a:pt x="8118" y="5388"/>
                    <a:pt x="8991" y="4487"/>
                  </a:cubicBezTo>
                  <a:cubicBezTo>
                    <a:pt x="9985" y="3459"/>
                    <a:pt x="10586" y="2380"/>
                    <a:pt x="10303" y="2380"/>
                  </a:cubicBezTo>
                  <a:cubicBezTo>
                    <a:pt x="10258" y="2380"/>
                    <a:pt x="10191" y="2407"/>
                    <a:pt x="10101" y="2465"/>
                  </a:cubicBezTo>
                  <a:cubicBezTo>
                    <a:pt x="9489" y="2859"/>
                    <a:pt x="7937" y="5242"/>
                    <a:pt x="6949" y="6289"/>
                  </a:cubicBezTo>
                  <a:cubicBezTo>
                    <a:pt x="7064" y="6094"/>
                    <a:pt x="7182" y="5876"/>
                    <a:pt x="7293" y="5656"/>
                  </a:cubicBezTo>
                  <a:cubicBezTo>
                    <a:pt x="7446" y="5458"/>
                    <a:pt x="7631" y="5266"/>
                    <a:pt x="7756" y="5078"/>
                  </a:cubicBezTo>
                  <a:cubicBezTo>
                    <a:pt x="7951" y="4790"/>
                    <a:pt x="8135" y="4494"/>
                    <a:pt x="8302" y="4191"/>
                  </a:cubicBezTo>
                  <a:cubicBezTo>
                    <a:pt x="8560" y="3715"/>
                    <a:pt x="8786" y="3214"/>
                    <a:pt x="8928" y="2692"/>
                  </a:cubicBezTo>
                  <a:cubicBezTo>
                    <a:pt x="9095" y="2069"/>
                    <a:pt x="9137" y="1436"/>
                    <a:pt x="8943" y="816"/>
                  </a:cubicBezTo>
                  <a:cubicBezTo>
                    <a:pt x="8898" y="688"/>
                    <a:pt x="8677" y="0"/>
                    <a:pt x="844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2668117" y="4007296"/>
              <a:ext cx="713429" cy="1147013"/>
            </a:xfrm>
            <a:custGeom>
              <a:rect b="b" l="l" r="r" t="t"/>
              <a:pathLst>
                <a:path extrusionOk="0" h="17018" w="10585">
                  <a:moveTo>
                    <a:pt x="8444" y="0"/>
                  </a:moveTo>
                  <a:cubicBezTo>
                    <a:pt x="8400" y="0"/>
                    <a:pt x="8355" y="24"/>
                    <a:pt x="8311" y="81"/>
                  </a:cubicBezTo>
                  <a:cubicBezTo>
                    <a:pt x="8266" y="140"/>
                    <a:pt x="8252" y="213"/>
                    <a:pt x="8242" y="286"/>
                  </a:cubicBezTo>
                  <a:cubicBezTo>
                    <a:pt x="8127" y="982"/>
                    <a:pt x="8193" y="1668"/>
                    <a:pt x="8158" y="2367"/>
                  </a:cubicBezTo>
                  <a:cubicBezTo>
                    <a:pt x="8102" y="3411"/>
                    <a:pt x="7483" y="5014"/>
                    <a:pt x="7205" y="5690"/>
                  </a:cubicBezTo>
                  <a:cubicBezTo>
                    <a:pt x="7145" y="5794"/>
                    <a:pt x="7069" y="5919"/>
                    <a:pt x="6982" y="6069"/>
                  </a:cubicBezTo>
                  <a:cubicBezTo>
                    <a:pt x="7434" y="4879"/>
                    <a:pt x="7316" y="3282"/>
                    <a:pt x="6898" y="2889"/>
                  </a:cubicBezTo>
                  <a:cubicBezTo>
                    <a:pt x="6827" y="2822"/>
                    <a:pt x="6769" y="2791"/>
                    <a:pt x="6725" y="2791"/>
                  </a:cubicBezTo>
                  <a:cubicBezTo>
                    <a:pt x="6450" y="2791"/>
                    <a:pt x="6650" y="3968"/>
                    <a:pt x="6791" y="5004"/>
                  </a:cubicBezTo>
                  <a:cubicBezTo>
                    <a:pt x="6895" y="5783"/>
                    <a:pt x="6766" y="6316"/>
                    <a:pt x="6662" y="6594"/>
                  </a:cubicBezTo>
                  <a:cubicBezTo>
                    <a:pt x="6467" y="6918"/>
                    <a:pt x="6245" y="7283"/>
                    <a:pt x="6018" y="7652"/>
                  </a:cubicBezTo>
                  <a:cubicBezTo>
                    <a:pt x="5980" y="7700"/>
                    <a:pt x="5941" y="7749"/>
                    <a:pt x="5907" y="7798"/>
                  </a:cubicBezTo>
                  <a:cubicBezTo>
                    <a:pt x="6029" y="7548"/>
                    <a:pt x="6143" y="7273"/>
                    <a:pt x="6196" y="7022"/>
                  </a:cubicBezTo>
                  <a:cubicBezTo>
                    <a:pt x="6350" y="6319"/>
                    <a:pt x="5971" y="4728"/>
                    <a:pt x="5400" y="4728"/>
                  </a:cubicBezTo>
                  <a:cubicBezTo>
                    <a:pt x="5392" y="4728"/>
                    <a:pt x="5383" y="4729"/>
                    <a:pt x="5374" y="4729"/>
                  </a:cubicBezTo>
                  <a:cubicBezTo>
                    <a:pt x="4793" y="4778"/>
                    <a:pt x="5472" y="5770"/>
                    <a:pt x="5705" y="6764"/>
                  </a:cubicBezTo>
                  <a:cubicBezTo>
                    <a:pt x="5865" y="7447"/>
                    <a:pt x="5674" y="8066"/>
                    <a:pt x="5538" y="8386"/>
                  </a:cubicBezTo>
                  <a:cubicBezTo>
                    <a:pt x="5524" y="8417"/>
                    <a:pt x="5511" y="8445"/>
                    <a:pt x="5500" y="8476"/>
                  </a:cubicBezTo>
                  <a:cubicBezTo>
                    <a:pt x="5392" y="8643"/>
                    <a:pt x="5288" y="8803"/>
                    <a:pt x="5187" y="8956"/>
                  </a:cubicBezTo>
                  <a:cubicBezTo>
                    <a:pt x="4954" y="9311"/>
                    <a:pt x="4731" y="9645"/>
                    <a:pt x="4519" y="9976"/>
                  </a:cubicBezTo>
                  <a:cubicBezTo>
                    <a:pt x="4748" y="9572"/>
                    <a:pt x="5027" y="8998"/>
                    <a:pt x="5152" y="8431"/>
                  </a:cubicBezTo>
                  <a:cubicBezTo>
                    <a:pt x="5378" y="7384"/>
                    <a:pt x="5051" y="6246"/>
                    <a:pt x="4589" y="5971"/>
                  </a:cubicBezTo>
                  <a:cubicBezTo>
                    <a:pt x="4559" y="5953"/>
                    <a:pt x="4532" y="5945"/>
                    <a:pt x="4510" y="5945"/>
                  </a:cubicBezTo>
                  <a:cubicBezTo>
                    <a:pt x="4185" y="5945"/>
                    <a:pt x="4605" y="7705"/>
                    <a:pt x="4651" y="8671"/>
                  </a:cubicBezTo>
                  <a:cubicBezTo>
                    <a:pt x="4689" y="9447"/>
                    <a:pt x="4397" y="10112"/>
                    <a:pt x="4251" y="10390"/>
                  </a:cubicBezTo>
                  <a:cubicBezTo>
                    <a:pt x="3955" y="10856"/>
                    <a:pt x="3666" y="11315"/>
                    <a:pt x="3367" y="11806"/>
                  </a:cubicBezTo>
                  <a:cubicBezTo>
                    <a:pt x="3587" y="11235"/>
                    <a:pt x="3767" y="10470"/>
                    <a:pt x="3917" y="9708"/>
                  </a:cubicBezTo>
                  <a:cubicBezTo>
                    <a:pt x="4143" y="8539"/>
                    <a:pt x="3674" y="7614"/>
                    <a:pt x="3197" y="7513"/>
                  </a:cubicBezTo>
                  <a:cubicBezTo>
                    <a:pt x="3169" y="7506"/>
                    <a:pt x="3144" y="7503"/>
                    <a:pt x="3121" y="7503"/>
                  </a:cubicBezTo>
                  <a:cubicBezTo>
                    <a:pt x="2759" y="7503"/>
                    <a:pt x="3043" y="8287"/>
                    <a:pt x="3304" y="9774"/>
                  </a:cubicBezTo>
                  <a:cubicBezTo>
                    <a:pt x="3507" y="10905"/>
                    <a:pt x="3253" y="11824"/>
                    <a:pt x="3096" y="12251"/>
                  </a:cubicBezTo>
                  <a:cubicBezTo>
                    <a:pt x="2970" y="12457"/>
                    <a:pt x="2842" y="12672"/>
                    <a:pt x="2710" y="12892"/>
                  </a:cubicBezTo>
                  <a:cubicBezTo>
                    <a:pt x="2560" y="13145"/>
                    <a:pt x="2418" y="13427"/>
                    <a:pt x="2282" y="13719"/>
                  </a:cubicBezTo>
                  <a:cubicBezTo>
                    <a:pt x="2288" y="13427"/>
                    <a:pt x="2302" y="12999"/>
                    <a:pt x="2309" y="12526"/>
                  </a:cubicBezTo>
                  <a:cubicBezTo>
                    <a:pt x="2320" y="12001"/>
                    <a:pt x="2348" y="11482"/>
                    <a:pt x="2439" y="10960"/>
                  </a:cubicBezTo>
                  <a:cubicBezTo>
                    <a:pt x="2539" y="10362"/>
                    <a:pt x="2591" y="9590"/>
                    <a:pt x="2108" y="9127"/>
                  </a:cubicBezTo>
                  <a:cubicBezTo>
                    <a:pt x="2023" y="9044"/>
                    <a:pt x="1930" y="9000"/>
                    <a:pt x="1838" y="9000"/>
                  </a:cubicBezTo>
                  <a:cubicBezTo>
                    <a:pt x="1753" y="9000"/>
                    <a:pt x="1668" y="9038"/>
                    <a:pt x="1593" y="9117"/>
                  </a:cubicBezTo>
                  <a:cubicBezTo>
                    <a:pt x="1495" y="9221"/>
                    <a:pt x="1464" y="9364"/>
                    <a:pt x="1447" y="9502"/>
                  </a:cubicBezTo>
                  <a:cubicBezTo>
                    <a:pt x="1356" y="10271"/>
                    <a:pt x="1583" y="11096"/>
                    <a:pt x="1711" y="11851"/>
                  </a:cubicBezTo>
                  <a:cubicBezTo>
                    <a:pt x="1867" y="12784"/>
                    <a:pt x="2087" y="13545"/>
                    <a:pt x="2198" y="13900"/>
                  </a:cubicBezTo>
                  <a:cubicBezTo>
                    <a:pt x="2076" y="14168"/>
                    <a:pt x="1962" y="14443"/>
                    <a:pt x="1857" y="14711"/>
                  </a:cubicBezTo>
                  <a:cubicBezTo>
                    <a:pt x="1829" y="14669"/>
                    <a:pt x="1781" y="14592"/>
                    <a:pt x="1683" y="14443"/>
                  </a:cubicBezTo>
                  <a:cubicBezTo>
                    <a:pt x="1478" y="14127"/>
                    <a:pt x="1262" y="12262"/>
                    <a:pt x="1029" y="11392"/>
                  </a:cubicBezTo>
                  <a:cubicBezTo>
                    <a:pt x="889" y="10874"/>
                    <a:pt x="543" y="10504"/>
                    <a:pt x="295" y="10504"/>
                  </a:cubicBezTo>
                  <a:cubicBezTo>
                    <a:pt x="125" y="10504"/>
                    <a:pt x="0" y="10679"/>
                    <a:pt x="20" y="11100"/>
                  </a:cubicBezTo>
                  <a:cubicBezTo>
                    <a:pt x="72" y="12129"/>
                    <a:pt x="1440" y="14193"/>
                    <a:pt x="1440" y="14193"/>
                  </a:cubicBezTo>
                  <a:lnTo>
                    <a:pt x="1826" y="14791"/>
                  </a:lnTo>
                  <a:cubicBezTo>
                    <a:pt x="1416" y="15859"/>
                    <a:pt x="1151" y="16799"/>
                    <a:pt x="1151" y="16799"/>
                  </a:cubicBezTo>
                  <a:lnTo>
                    <a:pt x="1474" y="17017"/>
                  </a:lnTo>
                  <a:cubicBezTo>
                    <a:pt x="1474" y="17017"/>
                    <a:pt x="1391" y="16325"/>
                    <a:pt x="1954" y="14878"/>
                  </a:cubicBezTo>
                  <a:cubicBezTo>
                    <a:pt x="2024" y="14833"/>
                    <a:pt x="2184" y="14749"/>
                    <a:pt x="2539" y="14628"/>
                  </a:cubicBezTo>
                  <a:cubicBezTo>
                    <a:pt x="3674" y="14245"/>
                    <a:pt x="5294" y="14648"/>
                    <a:pt x="6081" y="13510"/>
                  </a:cubicBezTo>
                  <a:cubicBezTo>
                    <a:pt x="6272" y="13236"/>
                    <a:pt x="6265" y="12811"/>
                    <a:pt x="5896" y="12725"/>
                  </a:cubicBezTo>
                  <a:cubicBezTo>
                    <a:pt x="5854" y="12715"/>
                    <a:pt x="5809" y="12710"/>
                    <a:pt x="5764" y="12710"/>
                  </a:cubicBezTo>
                  <a:cubicBezTo>
                    <a:pt x="5526" y="12710"/>
                    <a:pt x="5256" y="12834"/>
                    <a:pt x="5076" y="12954"/>
                  </a:cubicBezTo>
                  <a:cubicBezTo>
                    <a:pt x="4355" y="13427"/>
                    <a:pt x="3760" y="13960"/>
                    <a:pt x="2922" y="14231"/>
                  </a:cubicBezTo>
                  <a:cubicBezTo>
                    <a:pt x="2884" y="14245"/>
                    <a:pt x="2338" y="14471"/>
                    <a:pt x="2055" y="14628"/>
                  </a:cubicBezTo>
                  <a:cubicBezTo>
                    <a:pt x="2135" y="14429"/>
                    <a:pt x="2230" y="14220"/>
                    <a:pt x="2338" y="13995"/>
                  </a:cubicBezTo>
                  <a:cubicBezTo>
                    <a:pt x="2595" y="13744"/>
                    <a:pt x="2873" y="13507"/>
                    <a:pt x="3165" y="13298"/>
                  </a:cubicBezTo>
                  <a:cubicBezTo>
                    <a:pt x="3945" y="12749"/>
                    <a:pt x="4944" y="12578"/>
                    <a:pt x="5761" y="12074"/>
                  </a:cubicBezTo>
                  <a:cubicBezTo>
                    <a:pt x="6008" y="11923"/>
                    <a:pt x="6463" y="11260"/>
                    <a:pt x="5869" y="11260"/>
                  </a:cubicBezTo>
                  <a:cubicBezTo>
                    <a:pt x="5860" y="11260"/>
                    <a:pt x="5851" y="11260"/>
                    <a:pt x="5841" y="11260"/>
                  </a:cubicBezTo>
                  <a:cubicBezTo>
                    <a:pt x="5559" y="11270"/>
                    <a:pt x="5141" y="11573"/>
                    <a:pt x="4888" y="11698"/>
                  </a:cubicBezTo>
                  <a:cubicBezTo>
                    <a:pt x="4167" y="12046"/>
                    <a:pt x="3423" y="12432"/>
                    <a:pt x="2852" y="13003"/>
                  </a:cubicBezTo>
                  <a:cubicBezTo>
                    <a:pt x="2887" y="12943"/>
                    <a:pt x="2922" y="12877"/>
                    <a:pt x="2956" y="12815"/>
                  </a:cubicBezTo>
                  <a:cubicBezTo>
                    <a:pt x="3120" y="12669"/>
                    <a:pt x="3868" y="11994"/>
                    <a:pt x="4835" y="11371"/>
                  </a:cubicBezTo>
                  <a:cubicBezTo>
                    <a:pt x="5935" y="10665"/>
                    <a:pt x="6961" y="10289"/>
                    <a:pt x="7121" y="9778"/>
                  </a:cubicBezTo>
                  <a:cubicBezTo>
                    <a:pt x="7163" y="9644"/>
                    <a:pt x="7104" y="9584"/>
                    <a:pt x="6972" y="9584"/>
                  </a:cubicBezTo>
                  <a:cubicBezTo>
                    <a:pt x="6599" y="9584"/>
                    <a:pt x="5642" y="10067"/>
                    <a:pt x="4724" y="10748"/>
                  </a:cubicBezTo>
                  <a:cubicBezTo>
                    <a:pt x="4032" y="11263"/>
                    <a:pt x="3552" y="11851"/>
                    <a:pt x="3266" y="12275"/>
                  </a:cubicBezTo>
                  <a:cubicBezTo>
                    <a:pt x="3621" y="11652"/>
                    <a:pt x="3993" y="11030"/>
                    <a:pt x="4352" y="10432"/>
                  </a:cubicBezTo>
                  <a:cubicBezTo>
                    <a:pt x="4564" y="10139"/>
                    <a:pt x="5156" y="9402"/>
                    <a:pt x="5970" y="9005"/>
                  </a:cubicBezTo>
                  <a:cubicBezTo>
                    <a:pt x="6999" y="8508"/>
                    <a:pt x="7834" y="8094"/>
                    <a:pt x="8162" y="7391"/>
                  </a:cubicBezTo>
                  <a:cubicBezTo>
                    <a:pt x="8302" y="7090"/>
                    <a:pt x="8308" y="6944"/>
                    <a:pt x="8186" y="6944"/>
                  </a:cubicBezTo>
                  <a:cubicBezTo>
                    <a:pt x="8025" y="6944"/>
                    <a:pt x="7641" y="7201"/>
                    <a:pt x="7052" y="7697"/>
                  </a:cubicBezTo>
                  <a:cubicBezTo>
                    <a:pt x="6342" y="8296"/>
                    <a:pt x="5371" y="9061"/>
                    <a:pt x="4780" y="9725"/>
                  </a:cubicBezTo>
                  <a:cubicBezTo>
                    <a:pt x="5069" y="9256"/>
                    <a:pt x="5344" y="8813"/>
                    <a:pt x="5591" y="8417"/>
                  </a:cubicBezTo>
                  <a:cubicBezTo>
                    <a:pt x="5890" y="8097"/>
                    <a:pt x="6665" y="7300"/>
                    <a:pt x="7431" y="6841"/>
                  </a:cubicBezTo>
                  <a:cubicBezTo>
                    <a:pt x="8401" y="6257"/>
                    <a:pt x="8868" y="5836"/>
                    <a:pt x="8478" y="5676"/>
                  </a:cubicBezTo>
                  <a:cubicBezTo>
                    <a:pt x="8462" y="5669"/>
                    <a:pt x="8443" y="5666"/>
                    <a:pt x="8422" y="5666"/>
                  </a:cubicBezTo>
                  <a:cubicBezTo>
                    <a:pt x="8078" y="5666"/>
                    <a:pt x="7038" y="6472"/>
                    <a:pt x="6272" y="7346"/>
                  </a:cubicBezTo>
                  <a:cubicBezTo>
                    <a:pt x="6488" y="7012"/>
                    <a:pt x="6655" y="6754"/>
                    <a:pt x="6752" y="6605"/>
                  </a:cubicBezTo>
                  <a:cubicBezTo>
                    <a:pt x="6801" y="6538"/>
                    <a:pt x="6847" y="6462"/>
                    <a:pt x="6895" y="6382"/>
                  </a:cubicBezTo>
                  <a:cubicBezTo>
                    <a:pt x="7261" y="6093"/>
                    <a:pt x="8120" y="5387"/>
                    <a:pt x="8989" y="4489"/>
                  </a:cubicBezTo>
                  <a:cubicBezTo>
                    <a:pt x="9987" y="3459"/>
                    <a:pt x="10585" y="2379"/>
                    <a:pt x="10302" y="2379"/>
                  </a:cubicBezTo>
                  <a:cubicBezTo>
                    <a:pt x="10257" y="2379"/>
                    <a:pt x="10190" y="2406"/>
                    <a:pt x="10100" y="2464"/>
                  </a:cubicBezTo>
                  <a:cubicBezTo>
                    <a:pt x="9487" y="2857"/>
                    <a:pt x="7939" y="5240"/>
                    <a:pt x="6951" y="6292"/>
                  </a:cubicBezTo>
                  <a:cubicBezTo>
                    <a:pt x="7065" y="6093"/>
                    <a:pt x="7181" y="5874"/>
                    <a:pt x="7295" y="5655"/>
                  </a:cubicBezTo>
                  <a:cubicBezTo>
                    <a:pt x="7449" y="5457"/>
                    <a:pt x="7629" y="5265"/>
                    <a:pt x="7758" y="5077"/>
                  </a:cubicBezTo>
                  <a:cubicBezTo>
                    <a:pt x="7953" y="4789"/>
                    <a:pt x="8137" y="4496"/>
                    <a:pt x="8300" y="4190"/>
                  </a:cubicBezTo>
                  <a:cubicBezTo>
                    <a:pt x="8562" y="3713"/>
                    <a:pt x="8788" y="3216"/>
                    <a:pt x="8927" y="2690"/>
                  </a:cubicBezTo>
                  <a:cubicBezTo>
                    <a:pt x="9098" y="2067"/>
                    <a:pt x="9139" y="1435"/>
                    <a:pt x="8941" y="818"/>
                  </a:cubicBezTo>
                  <a:cubicBezTo>
                    <a:pt x="8900" y="687"/>
                    <a:pt x="8679" y="0"/>
                    <a:pt x="844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6299784" y="1167846"/>
              <a:ext cx="1892188" cy="450973"/>
            </a:xfrm>
            <a:custGeom>
              <a:rect b="b" l="l" r="r" t="t"/>
              <a:pathLst>
                <a:path extrusionOk="0" h="6691" w="28074">
                  <a:moveTo>
                    <a:pt x="19903" y="0"/>
                  </a:moveTo>
                  <a:cubicBezTo>
                    <a:pt x="17565" y="0"/>
                    <a:pt x="17945" y="2321"/>
                    <a:pt x="16231" y="2965"/>
                  </a:cubicBezTo>
                  <a:cubicBezTo>
                    <a:pt x="15963" y="3065"/>
                    <a:pt x="15721" y="3107"/>
                    <a:pt x="15498" y="3107"/>
                  </a:cubicBezTo>
                  <a:cubicBezTo>
                    <a:pt x="14413" y="3107"/>
                    <a:pt x="13764" y="2128"/>
                    <a:pt x="12749" y="2128"/>
                  </a:cubicBezTo>
                  <a:cubicBezTo>
                    <a:pt x="12602" y="2128"/>
                    <a:pt x="12447" y="2149"/>
                    <a:pt x="12282" y="2196"/>
                  </a:cubicBezTo>
                  <a:cubicBezTo>
                    <a:pt x="10747" y="2634"/>
                    <a:pt x="11735" y="3841"/>
                    <a:pt x="10420" y="4280"/>
                  </a:cubicBezTo>
                  <a:cubicBezTo>
                    <a:pt x="10203" y="4352"/>
                    <a:pt x="10024" y="4380"/>
                    <a:pt x="9869" y="4380"/>
                  </a:cubicBezTo>
                  <a:cubicBezTo>
                    <a:pt x="9372" y="4380"/>
                    <a:pt x="9112" y="4098"/>
                    <a:pt x="8573" y="4098"/>
                  </a:cubicBezTo>
                  <a:cubicBezTo>
                    <a:pt x="8258" y="4098"/>
                    <a:pt x="7848" y="4194"/>
                    <a:pt x="7240" y="4499"/>
                  </a:cubicBezTo>
                  <a:cubicBezTo>
                    <a:pt x="5264" y="5487"/>
                    <a:pt x="4826" y="5814"/>
                    <a:pt x="4387" y="5926"/>
                  </a:cubicBezTo>
                  <a:cubicBezTo>
                    <a:pt x="3949" y="6033"/>
                    <a:pt x="0" y="6690"/>
                    <a:pt x="0" y="6690"/>
                  </a:cubicBezTo>
                  <a:lnTo>
                    <a:pt x="27308" y="6690"/>
                  </a:lnTo>
                  <a:cubicBezTo>
                    <a:pt x="27308" y="6690"/>
                    <a:pt x="28074" y="4280"/>
                    <a:pt x="26540" y="3291"/>
                  </a:cubicBezTo>
                  <a:cubicBezTo>
                    <a:pt x="26028" y="2963"/>
                    <a:pt x="25699" y="2878"/>
                    <a:pt x="25427" y="2878"/>
                  </a:cubicBezTo>
                  <a:cubicBezTo>
                    <a:pt x="25134" y="2878"/>
                    <a:pt x="24906" y="2977"/>
                    <a:pt x="24588" y="2977"/>
                  </a:cubicBezTo>
                  <a:cubicBezTo>
                    <a:pt x="24314" y="2977"/>
                    <a:pt x="23974" y="2904"/>
                    <a:pt x="23467" y="2634"/>
                  </a:cubicBezTo>
                  <a:cubicBezTo>
                    <a:pt x="23467" y="2634"/>
                    <a:pt x="22590" y="112"/>
                    <a:pt x="20069" y="4"/>
                  </a:cubicBezTo>
                  <a:cubicBezTo>
                    <a:pt x="20012" y="1"/>
                    <a:pt x="19957" y="0"/>
                    <a:pt x="19903" y="0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1364814" y="1549600"/>
              <a:ext cx="1544673" cy="368206"/>
            </a:xfrm>
            <a:custGeom>
              <a:rect b="b" l="l" r="r" t="t"/>
              <a:pathLst>
                <a:path extrusionOk="0" h="5463" w="22918">
                  <a:moveTo>
                    <a:pt x="16250" y="1"/>
                  </a:moveTo>
                  <a:cubicBezTo>
                    <a:pt x="14339" y="1"/>
                    <a:pt x="14650" y="1894"/>
                    <a:pt x="13249" y="2418"/>
                  </a:cubicBezTo>
                  <a:cubicBezTo>
                    <a:pt x="13029" y="2501"/>
                    <a:pt x="12831" y="2535"/>
                    <a:pt x="12648" y="2535"/>
                  </a:cubicBezTo>
                  <a:cubicBezTo>
                    <a:pt x="11763" y="2535"/>
                    <a:pt x="11234" y="1737"/>
                    <a:pt x="10407" y="1737"/>
                  </a:cubicBezTo>
                  <a:cubicBezTo>
                    <a:pt x="10288" y="1737"/>
                    <a:pt x="10162" y="1754"/>
                    <a:pt x="10027" y="1792"/>
                  </a:cubicBezTo>
                  <a:cubicBezTo>
                    <a:pt x="8771" y="2150"/>
                    <a:pt x="9579" y="3135"/>
                    <a:pt x="8503" y="3493"/>
                  </a:cubicBezTo>
                  <a:cubicBezTo>
                    <a:pt x="8326" y="3552"/>
                    <a:pt x="8180" y="3575"/>
                    <a:pt x="8054" y="3575"/>
                  </a:cubicBezTo>
                  <a:cubicBezTo>
                    <a:pt x="7651" y="3575"/>
                    <a:pt x="7437" y="3347"/>
                    <a:pt x="6998" y="3347"/>
                  </a:cubicBezTo>
                  <a:cubicBezTo>
                    <a:pt x="6740" y="3347"/>
                    <a:pt x="6405" y="3425"/>
                    <a:pt x="5908" y="3674"/>
                  </a:cubicBezTo>
                  <a:cubicBezTo>
                    <a:pt x="4297" y="4478"/>
                    <a:pt x="3938" y="4746"/>
                    <a:pt x="3580" y="4837"/>
                  </a:cubicBezTo>
                  <a:cubicBezTo>
                    <a:pt x="3222" y="4927"/>
                    <a:pt x="1" y="5463"/>
                    <a:pt x="1" y="5463"/>
                  </a:cubicBezTo>
                  <a:lnTo>
                    <a:pt x="22292" y="5463"/>
                  </a:lnTo>
                  <a:cubicBezTo>
                    <a:pt x="22292" y="5463"/>
                    <a:pt x="22918" y="3493"/>
                    <a:pt x="21665" y="2690"/>
                  </a:cubicBezTo>
                  <a:cubicBezTo>
                    <a:pt x="21246" y="2420"/>
                    <a:pt x="20976" y="2350"/>
                    <a:pt x="20753" y="2350"/>
                  </a:cubicBezTo>
                  <a:cubicBezTo>
                    <a:pt x="20515" y="2350"/>
                    <a:pt x="20330" y="2430"/>
                    <a:pt x="20071" y="2430"/>
                  </a:cubicBezTo>
                  <a:cubicBezTo>
                    <a:pt x="19848" y="2430"/>
                    <a:pt x="19570" y="2371"/>
                    <a:pt x="19156" y="2150"/>
                  </a:cubicBezTo>
                  <a:cubicBezTo>
                    <a:pt x="19156" y="2150"/>
                    <a:pt x="18440" y="90"/>
                    <a:pt x="16384" y="4"/>
                  </a:cubicBezTo>
                  <a:cubicBezTo>
                    <a:pt x="16338" y="2"/>
                    <a:pt x="16293" y="1"/>
                    <a:pt x="16250" y="1"/>
                  </a:cubicBezTo>
                  <a:close/>
                </a:path>
              </a:pathLst>
            </a:custGeom>
            <a:solidFill>
              <a:srgbClr val="F796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30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Oswald"/>
                <a:ea typeface="Oswald"/>
                <a:cs typeface="Oswald"/>
                <a:sym typeface="Oswald"/>
              </a:rPr>
              <a:t>Installation</a:t>
            </a:r>
            <a:endParaRPr b="1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3" name="Google Shape;293;p30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Composer, PHP et Go </a:t>
            </a:r>
            <a:endParaRPr sz="1200">
              <a:solidFill>
                <a:srgbClr val="434343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/>
          <p:nvPr/>
        </p:nvSpPr>
        <p:spPr>
          <a:xfrm>
            <a:off x="931025" y="1426075"/>
            <a:ext cx="1747800" cy="1377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Outils à installer </a:t>
            </a:r>
            <a:endParaRPr/>
          </a:p>
        </p:txBody>
      </p:sp>
      <p:sp>
        <p:nvSpPr>
          <p:cNvPr id="300" name="Google Shape;300;p31"/>
          <p:cNvSpPr txBox="1"/>
          <p:nvPr>
            <p:ph type="title"/>
          </p:nvPr>
        </p:nvSpPr>
        <p:spPr>
          <a:xfrm>
            <a:off x="870626" y="2803175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MAMP</a:t>
            </a:r>
            <a:endParaRPr/>
          </a:p>
        </p:txBody>
      </p:sp>
      <p:sp>
        <p:nvSpPr>
          <p:cNvPr id="301" name="Google Shape;301;p31"/>
          <p:cNvSpPr txBox="1"/>
          <p:nvPr>
            <p:ph idx="1" type="subTitle"/>
          </p:nvPr>
        </p:nvSpPr>
        <p:spPr>
          <a:xfrm>
            <a:off x="871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</a:t>
            </a:r>
            <a:endParaRPr/>
          </a:p>
        </p:txBody>
      </p:sp>
      <p:sp>
        <p:nvSpPr>
          <p:cNvPr id="302" name="Google Shape;302;p31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WAMP</a:t>
            </a:r>
            <a:endParaRPr/>
          </a:p>
        </p:txBody>
      </p:sp>
      <p:sp>
        <p:nvSpPr>
          <p:cNvPr id="303" name="Google Shape;303;p31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Windows</a:t>
            </a:r>
            <a:endParaRPr/>
          </a:p>
        </p:txBody>
      </p:sp>
      <p:sp>
        <p:nvSpPr>
          <p:cNvPr id="304" name="Google Shape;304;p31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DOCKER</a:t>
            </a:r>
            <a:endParaRPr/>
          </a:p>
        </p:txBody>
      </p:sp>
      <p:sp>
        <p:nvSpPr>
          <p:cNvPr id="305" name="Google Shape;305;p31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Tout</a:t>
            </a:r>
            <a:r>
              <a:rPr lang="en-US"/>
              <a:t> le monde</a:t>
            </a:r>
            <a:endParaRPr/>
          </a:p>
        </p:txBody>
      </p:sp>
      <p:grpSp>
        <p:nvGrpSpPr>
          <p:cNvPr id="306" name="Google Shape;306;p31"/>
          <p:cNvGrpSpPr/>
          <p:nvPr/>
        </p:nvGrpSpPr>
        <p:grpSpPr>
          <a:xfrm>
            <a:off x="6678710" y="2095066"/>
            <a:ext cx="584282" cy="465788"/>
            <a:chOff x="1190625" y="760850"/>
            <a:chExt cx="5235500" cy="4173725"/>
          </a:xfrm>
        </p:grpSpPr>
        <p:sp>
          <p:nvSpPr>
            <p:cNvPr id="307" name="Google Shape;307;p31"/>
            <p:cNvSpPr/>
            <p:nvPr/>
          </p:nvSpPr>
          <p:spPr>
            <a:xfrm>
              <a:off x="1190625" y="760850"/>
              <a:ext cx="5235500" cy="4173725"/>
            </a:xfrm>
            <a:custGeom>
              <a:rect b="b" l="l" r="r" t="t"/>
              <a:pathLst>
                <a:path extrusionOk="0" h="166949" w="209420">
                  <a:moveTo>
                    <a:pt x="192995" y="23992"/>
                  </a:moveTo>
                  <a:cubicBezTo>
                    <a:pt x="193053" y="23992"/>
                    <a:pt x="193110" y="24009"/>
                    <a:pt x="193142" y="24041"/>
                  </a:cubicBezTo>
                  <a:lnTo>
                    <a:pt x="202178" y="33077"/>
                  </a:lnTo>
                  <a:cubicBezTo>
                    <a:pt x="202243" y="33142"/>
                    <a:pt x="202243" y="33273"/>
                    <a:pt x="202178" y="33370"/>
                  </a:cubicBezTo>
                  <a:lnTo>
                    <a:pt x="196502" y="39046"/>
                  </a:lnTo>
                  <a:lnTo>
                    <a:pt x="187173" y="29717"/>
                  </a:lnTo>
                  <a:lnTo>
                    <a:pt x="192849" y="24041"/>
                  </a:lnTo>
                  <a:cubicBezTo>
                    <a:pt x="192881" y="24009"/>
                    <a:pt x="192938" y="23992"/>
                    <a:pt x="192995" y="23992"/>
                  </a:cubicBezTo>
                  <a:close/>
                  <a:moveTo>
                    <a:pt x="182541" y="34349"/>
                  </a:moveTo>
                  <a:lnTo>
                    <a:pt x="191870" y="43678"/>
                  </a:lnTo>
                  <a:lnTo>
                    <a:pt x="114855" y="120694"/>
                  </a:lnTo>
                  <a:lnTo>
                    <a:pt x="105525" y="111365"/>
                  </a:lnTo>
                  <a:lnTo>
                    <a:pt x="182541" y="34349"/>
                  </a:lnTo>
                  <a:close/>
                  <a:moveTo>
                    <a:pt x="101252" y="116355"/>
                  </a:moveTo>
                  <a:lnTo>
                    <a:pt x="109864" y="124967"/>
                  </a:lnTo>
                  <a:lnTo>
                    <a:pt x="93717" y="132502"/>
                  </a:lnTo>
                  <a:lnTo>
                    <a:pt x="101252" y="116355"/>
                  </a:lnTo>
                  <a:close/>
                  <a:moveTo>
                    <a:pt x="174125" y="6557"/>
                  </a:moveTo>
                  <a:cubicBezTo>
                    <a:pt x="178072" y="6557"/>
                    <a:pt x="181301" y="9786"/>
                    <a:pt x="181301" y="13733"/>
                  </a:cubicBezTo>
                  <a:lnTo>
                    <a:pt x="181301" y="26325"/>
                  </a:lnTo>
                  <a:lnTo>
                    <a:pt x="166916" y="40710"/>
                  </a:lnTo>
                  <a:lnTo>
                    <a:pt x="166916" y="24204"/>
                  </a:lnTo>
                  <a:cubicBezTo>
                    <a:pt x="166916" y="22736"/>
                    <a:pt x="165970" y="21464"/>
                    <a:pt x="164567" y="21073"/>
                  </a:cubicBezTo>
                  <a:cubicBezTo>
                    <a:pt x="164260" y="20978"/>
                    <a:pt x="163946" y="20932"/>
                    <a:pt x="163636" y="20932"/>
                  </a:cubicBezTo>
                  <a:cubicBezTo>
                    <a:pt x="162560" y="20932"/>
                    <a:pt x="161521" y="21481"/>
                    <a:pt x="160914" y="22443"/>
                  </a:cubicBezTo>
                  <a:lnTo>
                    <a:pt x="147964" y="42569"/>
                  </a:lnTo>
                  <a:lnTo>
                    <a:pt x="135014" y="22443"/>
                  </a:lnTo>
                  <a:cubicBezTo>
                    <a:pt x="134406" y="21481"/>
                    <a:pt x="133387" y="20932"/>
                    <a:pt x="132305" y="20932"/>
                  </a:cubicBezTo>
                  <a:cubicBezTo>
                    <a:pt x="131992" y="20932"/>
                    <a:pt x="131675" y="20978"/>
                    <a:pt x="131360" y="21073"/>
                  </a:cubicBezTo>
                  <a:cubicBezTo>
                    <a:pt x="129958" y="21464"/>
                    <a:pt x="129012" y="22736"/>
                    <a:pt x="129012" y="24204"/>
                  </a:cubicBezTo>
                  <a:lnTo>
                    <a:pt x="129012" y="59075"/>
                  </a:lnTo>
                  <a:cubicBezTo>
                    <a:pt x="129012" y="60869"/>
                    <a:pt x="130479" y="62337"/>
                    <a:pt x="132274" y="62337"/>
                  </a:cubicBezTo>
                  <a:cubicBezTo>
                    <a:pt x="134100" y="62337"/>
                    <a:pt x="135536" y="60869"/>
                    <a:pt x="135536" y="59075"/>
                  </a:cubicBezTo>
                  <a:lnTo>
                    <a:pt x="135536" y="35328"/>
                  </a:lnTo>
                  <a:lnTo>
                    <a:pt x="145224" y="50365"/>
                  </a:lnTo>
                  <a:cubicBezTo>
                    <a:pt x="145811" y="51311"/>
                    <a:pt x="146855" y="51866"/>
                    <a:pt x="147964" y="51866"/>
                  </a:cubicBezTo>
                  <a:cubicBezTo>
                    <a:pt x="149073" y="51866"/>
                    <a:pt x="150117" y="51311"/>
                    <a:pt x="150736" y="50365"/>
                  </a:cubicBezTo>
                  <a:lnTo>
                    <a:pt x="160392" y="35328"/>
                  </a:lnTo>
                  <a:lnTo>
                    <a:pt x="160392" y="47267"/>
                  </a:lnTo>
                  <a:lnTo>
                    <a:pt x="99556" y="108103"/>
                  </a:lnTo>
                  <a:lnTo>
                    <a:pt x="79984" y="108103"/>
                  </a:lnTo>
                  <a:cubicBezTo>
                    <a:pt x="78157" y="108103"/>
                    <a:pt x="76722" y="109570"/>
                    <a:pt x="76722" y="111365"/>
                  </a:cubicBezTo>
                  <a:cubicBezTo>
                    <a:pt x="76722" y="113159"/>
                    <a:pt x="78157" y="114627"/>
                    <a:pt x="79984" y="114627"/>
                  </a:cubicBezTo>
                  <a:lnTo>
                    <a:pt x="94826" y="114627"/>
                  </a:lnTo>
                  <a:lnTo>
                    <a:pt x="84877" y="135993"/>
                  </a:lnTo>
                  <a:lnTo>
                    <a:pt x="52094" y="135993"/>
                  </a:lnTo>
                  <a:cubicBezTo>
                    <a:pt x="50267" y="135993"/>
                    <a:pt x="48799" y="137460"/>
                    <a:pt x="48799" y="139255"/>
                  </a:cubicBezTo>
                  <a:cubicBezTo>
                    <a:pt x="48799" y="141081"/>
                    <a:pt x="50267" y="142517"/>
                    <a:pt x="52094" y="142517"/>
                  </a:cubicBezTo>
                  <a:lnTo>
                    <a:pt x="86965" y="142517"/>
                  </a:lnTo>
                  <a:cubicBezTo>
                    <a:pt x="87421" y="142517"/>
                    <a:pt x="87878" y="142419"/>
                    <a:pt x="88335" y="142223"/>
                  </a:cubicBezTo>
                  <a:lnTo>
                    <a:pt x="114496" y="130023"/>
                  </a:lnTo>
                  <a:cubicBezTo>
                    <a:pt x="114822" y="129860"/>
                    <a:pt x="115148" y="129632"/>
                    <a:pt x="115409" y="129371"/>
                  </a:cubicBezTo>
                  <a:lnTo>
                    <a:pt x="130153" y="114627"/>
                  </a:lnTo>
                  <a:lnTo>
                    <a:pt x="156673" y="114627"/>
                  </a:lnTo>
                  <a:cubicBezTo>
                    <a:pt x="158500" y="114627"/>
                    <a:pt x="159968" y="113159"/>
                    <a:pt x="159968" y="111365"/>
                  </a:cubicBezTo>
                  <a:cubicBezTo>
                    <a:pt x="159968" y="109570"/>
                    <a:pt x="158500" y="108103"/>
                    <a:pt x="156673" y="108103"/>
                  </a:cubicBezTo>
                  <a:lnTo>
                    <a:pt x="136677" y="108103"/>
                  </a:lnTo>
                  <a:lnTo>
                    <a:pt x="181301" y="63479"/>
                  </a:lnTo>
                  <a:lnTo>
                    <a:pt x="181301" y="153216"/>
                  </a:lnTo>
                  <a:cubicBezTo>
                    <a:pt x="181301" y="157163"/>
                    <a:pt x="178072" y="160392"/>
                    <a:pt x="174125" y="160392"/>
                  </a:cubicBezTo>
                  <a:lnTo>
                    <a:pt x="13733" y="160392"/>
                  </a:lnTo>
                  <a:cubicBezTo>
                    <a:pt x="9753" y="160392"/>
                    <a:pt x="6524" y="157163"/>
                    <a:pt x="6524" y="153216"/>
                  </a:cubicBezTo>
                  <a:lnTo>
                    <a:pt x="6524" y="13733"/>
                  </a:lnTo>
                  <a:cubicBezTo>
                    <a:pt x="6524" y="9786"/>
                    <a:pt x="9753" y="6557"/>
                    <a:pt x="13733" y="6557"/>
                  </a:cubicBezTo>
                  <a:close/>
                  <a:moveTo>
                    <a:pt x="13733" y="0"/>
                  </a:moveTo>
                  <a:cubicBezTo>
                    <a:pt x="6165" y="0"/>
                    <a:pt x="0" y="6165"/>
                    <a:pt x="0" y="13733"/>
                  </a:cubicBezTo>
                  <a:lnTo>
                    <a:pt x="0" y="153216"/>
                  </a:lnTo>
                  <a:cubicBezTo>
                    <a:pt x="0" y="160784"/>
                    <a:pt x="6165" y="166949"/>
                    <a:pt x="13733" y="166949"/>
                  </a:cubicBezTo>
                  <a:lnTo>
                    <a:pt x="174125" y="166949"/>
                  </a:lnTo>
                  <a:cubicBezTo>
                    <a:pt x="181693" y="166949"/>
                    <a:pt x="187858" y="160784"/>
                    <a:pt x="187858" y="153216"/>
                  </a:cubicBezTo>
                  <a:lnTo>
                    <a:pt x="187858" y="56922"/>
                  </a:lnTo>
                  <a:lnTo>
                    <a:pt x="206777" y="38002"/>
                  </a:lnTo>
                  <a:cubicBezTo>
                    <a:pt x="209420" y="35360"/>
                    <a:pt x="209420" y="31087"/>
                    <a:pt x="206777" y="28445"/>
                  </a:cubicBezTo>
                  <a:lnTo>
                    <a:pt x="197774" y="19409"/>
                  </a:lnTo>
                  <a:cubicBezTo>
                    <a:pt x="196502" y="18137"/>
                    <a:pt x="194806" y="17452"/>
                    <a:pt x="193012" y="17452"/>
                  </a:cubicBezTo>
                  <a:cubicBezTo>
                    <a:pt x="191185" y="17452"/>
                    <a:pt x="189489" y="18137"/>
                    <a:pt x="188217" y="19409"/>
                  </a:cubicBezTo>
                  <a:lnTo>
                    <a:pt x="187858" y="19801"/>
                  </a:lnTo>
                  <a:lnTo>
                    <a:pt x="187858" y="13733"/>
                  </a:lnTo>
                  <a:cubicBezTo>
                    <a:pt x="187858" y="6165"/>
                    <a:pt x="181693" y="0"/>
                    <a:pt x="174125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1"/>
            <p:cNvSpPr/>
            <p:nvPr/>
          </p:nvSpPr>
          <p:spPr>
            <a:xfrm>
              <a:off x="1713350" y="1284400"/>
              <a:ext cx="686675" cy="1034875"/>
            </a:xfrm>
            <a:custGeom>
              <a:rect b="b" l="l" r="r" t="t"/>
              <a:pathLst>
                <a:path extrusionOk="0" h="41395" w="27467">
                  <a:moveTo>
                    <a:pt x="3295" y="0"/>
                  </a:moveTo>
                  <a:cubicBezTo>
                    <a:pt x="1468" y="0"/>
                    <a:pt x="0" y="1436"/>
                    <a:pt x="0" y="3262"/>
                  </a:cubicBezTo>
                  <a:lnTo>
                    <a:pt x="0" y="38133"/>
                  </a:lnTo>
                  <a:cubicBezTo>
                    <a:pt x="0" y="39927"/>
                    <a:pt x="1468" y="41395"/>
                    <a:pt x="3295" y="41395"/>
                  </a:cubicBezTo>
                  <a:lnTo>
                    <a:pt x="24204" y="41395"/>
                  </a:lnTo>
                  <a:cubicBezTo>
                    <a:pt x="25998" y="41395"/>
                    <a:pt x="27466" y="39927"/>
                    <a:pt x="27466" y="38133"/>
                  </a:cubicBezTo>
                  <a:cubicBezTo>
                    <a:pt x="27466" y="36306"/>
                    <a:pt x="25998" y="34871"/>
                    <a:pt x="24204" y="34871"/>
                  </a:cubicBezTo>
                  <a:lnTo>
                    <a:pt x="6557" y="34871"/>
                  </a:lnTo>
                  <a:lnTo>
                    <a:pt x="6557" y="23976"/>
                  </a:lnTo>
                  <a:lnTo>
                    <a:pt x="20714" y="23976"/>
                  </a:lnTo>
                  <a:cubicBezTo>
                    <a:pt x="22508" y="23976"/>
                    <a:pt x="23976" y="22508"/>
                    <a:pt x="23976" y="20681"/>
                  </a:cubicBezTo>
                  <a:cubicBezTo>
                    <a:pt x="23976" y="18887"/>
                    <a:pt x="22508" y="17419"/>
                    <a:pt x="20714" y="17419"/>
                  </a:cubicBezTo>
                  <a:lnTo>
                    <a:pt x="6557" y="17419"/>
                  </a:lnTo>
                  <a:lnTo>
                    <a:pt x="6557" y="6524"/>
                  </a:lnTo>
                  <a:lnTo>
                    <a:pt x="24204" y="6524"/>
                  </a:lnTo>
                  <a:cubicBezTo>
                    <a:pt x="25998" y="6524"/>
                    <a:pt x="27466" y="5056"/>
                    <a:pt x="27466" y="3262"/>
                  </a:cubicBezTo>
                  <a:cubicBezTo>
                    <a:pt x="27466" y="1436"/>
                    <a:pt x="25998" y="0"/>
                    <a:pt x="24204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1"/>
            <p:cNvSpPr/>
            <p:nvPr/>
          </p:nvSpPr>
          <p:spPr>
            <a:xfrm>
              <a:off x="2488075" y="1284125"/>
              <a:ext cx="881575" cy="1035150"/>
            </a:xfrm>
            <a:custGeom>
              <a:rect b="b" l="l" r="r" t="t"/>
              <a:pathLst>
                <a:path extrusionOk="0" h="41406" w="35263">
                  <a:moveTo>
                    <a:pt x="3677" y="1"/>
                  </a:moveTo>
                  <a:cubicBezTo>
                    <a:pt x="2958" y="1"/>
                    <a:pt x="2234" y="238"/>
                    <a:pt x="1631" y="729"/>
                  </a:cubicBezTo>
                  <a:cubicBezTo>
                    <a:pt x="229" y="1838"/>
                    <a:pt x="0" y="3893"/>
                    <a:pt x="1109" y="5296"/>
                  </a:cubicBezTo>
                  <a:lnTo>
                    <a:pt x="13440" y="20692"/>
                  </a:lnTo>
                  <a:lnTo>
                    <a:pt x="1109" y="36089"/>
                  </a:lnTo>
                  <a:cubicBezTo>
                    <a:pt x="0" y="37492"/>
                    <a:pt x="229" y="39547"/>
                    <a:pt x="1631" y="40688"/>
                  </a:cubicBezTo>
                  <a:cubicBezTo>
                    <a:pt x="2218" y="41178"/>
                    <a:pt x="2969" y="41406"/>
                    <a:pt x="3686" y="41406"/>
                  </a:cubicBezTo>
                  <a:cubicBezTo>
                    <a:pt x="4632" y="41406"/>
                    <a:pt x="5578" y="40982"/>
                    <a:pt x="6231" y="40166"/>
                  </a:cubicBezTo>
                  <a:lnTo>
                    <a:pt x="17615" y="25944"/>
                  </a:lnTo>
                  <a:lnTo>
                    <a:pt x="28999" y="40166"/>
                  </a:lnTo>
                  <a:cubicBezTo>
                    <a:pt x="29652" y="40982"/>
                    <a:pt x="30598" y="41406"/>
                    <a:pt x="31576" y="41406"/>
                  </a:cubicBezTo>
                  <a:cubicBezTo>
                    <a:pt x="32294" y="41406"/>
                    <a:pt x="33012" y="41178"/>
                    <a:pt x="33599" y="40688"/>
                  </a:cubicBezTo>
                  <a:cubicBezTo>
                    <a:pt x="35034" y="39547"/>
                    <a:pt x="35262" y="37492"/>
                    <a:pt x="34121" y="36089"/>
                  </a:cubicBezTo>
                  <a:lnTo>
                    <a:pt x="21790" y="20692"/>
                  </a:lnTo>
                  <a:lnTo>
                    <a:pt x="34121" y="5296"/>
                  </a:lnTo>
                  <a:cubicBezTo>
                    <a:pt x="35262" y="3893"/>
                    <a:pt x="35034" y="1838"/>
                    <a:pt x="33599" y="729"/>
                  </a:cubicBezTo>
                  <a:cubicBezTo>
                    <a:pt x="32996" y="238"/>
                    <a:pt x="32272" y="1"/>
                    <a:pt x="31553" y="1"/>
                  </a:cubicBezTo>
                  <a:cubicBezTo>
                    <a:pt x="30598" y="1"/>
                    <a:pt x="29650" y="419"/>
                    <a:pt x="28999" y="1218"/>
                  </a:cubicBezTo>
                  <a:lnTo>
                    <a:pt x="17615" y="15473"/>
                  </a:lnTo>
                  <a:lnTo>
                    <a:pt x="6231" y="1218"/>
                  </a:lnTo>
                  <a:cubicBezTo>
                    <a:pt x="5580" y="419"/>
                    <a:pt x="4632" y="1"/>
                    <a:pt x="3677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3449550" y="1284400"/>
              <a:ext cx="875850" cy="1034900"/>
            </a:xfrm>
            <a:custGeom>
              <a:rect b="b" l="l" r="r" t="t"/>
              <a:pathLst>
                <a:path extrusionOk="0" h="41396" w="35034">
                  <a:moveTo>
                    <a:pt x="20192" y="6524"/>
                  </a:moveTo>
                  <a:cubicBezTo>
                    <a:pt x="21138" y="6524"/>
                    <a:pt x="21953" y="7177"/>
                    <a:pt x="22116" y="8090"/>
                  </a:cubicBezTo>
                  <a:lnTo>
                    <a:pt x="25378" y="24400"/>
                  </a:lnTo>
                  <a:lnTo>
                    <a:pt x="9656" y="24400"/>
                  </a:lnTo>
                  <a:lnTo>
                    <a:pt x="12917" y="8090"/>
                  </a:lnTo>
                  <a:cubicBezTo>
                    <a:pt x="13081" y="7177"/>
                    <a:pt x="13896" y="6524"/>
                    <a:pt x="14842" y="6524"/>
                  </a:cubicBezTo>
                  <a:close/>
                  <a:moveTo>
                    <a:pt x="14842" y="0"/>
                  </a:moveTo>
                  <a:cubicBezTo>
                    <a:pt x="10797" y="0"/>
                    <a:pt x="7274" y="2871"/>
                    <a:pt x="6491" y="6818"/>
                  </a:cubicBezTo>
                  <a:lnTo>
                    <a:pt x="359" y="37481"/>
                  </a:lnTo>
                  <a:cubicBezTo>
                    <a:pt x="0" y="39242"/>
                    <a:pt x="1142" y="40971"/>
                    <a:pt x="2936" y="41330"/>
                  </a:cubicBezTo>
                  <a:cubicBezTo>
                    <a:pt x="3154" y="41374"/>
                    <a:pt x="3372" y="41396"/>
                    <a:pt x="3587" y="41396"/>
                  </a:cubicBezTo>
                  <a:cubicBezTo>
                    <a:pt x="5105" y="41396"/>
                    <a:pt x="6471" y="40324"/>
                    <a:pt x="6785" y="38753"/>
                  </a:cubicBezTo>
                  <a:lnTo>
                    <a:pt x="8351" y="30924"/>
                  </a:lnTo>
                  <a:lnTo>
                    <a:pt x="26683" y="30924"/>
                  </a:lnTo>
                  <a:lnTo>
                    <a:pt x="28249" y="38753"/>
                  </a:lnTo>
                  <a:cubicBezTo>
                    <a:pt x="28575" y="40318"/>
                    <a:pt x="29945" y="41395"/>
                    <a:pt x="31446" y="41395"/>
                  </a:cubicBezTo>
                  <a:cubicBezTo>
                    <a:pt x="31674" y="41395"/>
                    <a:pt x="31902" y="41362"/>
                    <a:pt x="32098" y="41330"/>
                  </a:cubicBezTo>
                  <a:cubicBezTo>
                    <a:pt x="33859" y="40971"/>
                    <a:pt x="35034" y="39242"/>
                    <a:pt x="34675" y="37481"/>
                  </a:cubicBezTo>
                  <a:lnTo>
                    <a:pt x="28542" y="6818"/>
                  </a:lnTo>
                  <a:cubicBezTo>
                    <a:pt x="27760" y="2871"/>
                    <a:pt x="24237" y="0"/>
                    <a:pt x="20192" y="0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1"/>
            <p:cNvSpPr/>
            <p:nvPr/>
          </p:nvSpPr>
          <p:spPr>
            <a:xfrm>
              <a:off x="1713350" y="2591625"/>
              <a:ext cx="512150" cy="512175"/>
            </a:xfrm>
            <a:custGeom>
              <a:rect b="b" l="l" r="r" t="t"/>
              <a:pathLst>
                <a:path extrusionOk="0" h="20487" w="20486">
                  <a:moveTo>
                    <a:pt x="10243" y="6525"/>
                  </a:moveTo>
                  <a:cubicBezTo>
                    <a:pt x="12298" y="6525"/>
                    <a:pt x="13962" y="8189"/>
                    <a:pt x="13962" y="10244"/>
                  </a:cubicBezTo>
                  <a:cubicBezTo>
                    <a:pt x="13962" y="12299"/>
                    <a:pt x="12298" y="13962"/>
                    <a:pt x="10243" y="13962"/>
                  </a:cubicBezTo>
                  <a:cubicBezTo>
                    <a:pt x="8221" y="13962"/>
                    <a:pt x="6557" y="12299"/>
                    <a:pt x="6557" y="10244"/>
                  </a:cubicBezTo>
                  <a:cubicBezTo>
                    <a:pt x="6557" y="8189"/>
                    <a:pt x="8221" y="6525"/>
                    <a:pt x="10243" y="6525"/>
                  </a:cubicBez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4"/>
                  </a:cubicBezTo>
                  <a:cubicBezTo>
                    <a:pt x="0" y="15887"/>
                    <a:pt x="4600" y="20486"/>
                    <a:pt x="10243" y="20486"/>
                  </a:cubicBezTo>
                  <a:cubicBezTo>
                    <a:pt x="15886" y="20486"/>
                    <a:pt x="20486" y="15887"/>
                    <a:pt x="20486" y="10244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>
              <a:off x="1713350" y="3288875"/>
              <a:ext cx="512150" cy="512175"/>
            </a:xfrm>
            <a:custGeom>
              <a:rect b="b" l="l" r="r" t="t"/>
              <a:pathLst>
                <a:path extrusionOk="0" h="20487" w="20486">
                  <a:moveTo>
                    <a:pt x="10243" y="6558"/>
                  </a:moveTo>
                  <a:cubicBezTo>
                    <a:pt x="12298" y="6558"/>
                    <a:pt x="13962" y="8189"/>
                    <a:pt x="13962" y="10244"/>
                  </a:cubicBezTo>
                  <a:cubicBezTo>
                    <a:pt x="13962" y="12299"/>
                    <a:pt x="12298" y="13962"/>
                    <a:pt x="10243" y="13962"/>
                  </a:cubicBezTo>
                  <a:cubicBezTo>
                    <a:pt x="8221" y="13962"/>
                    <a:pt x="6557" y="12299"/>
                    <a:pt x="6557" y="10244"/>
                  </a:cubicBezTo>
                  <a:cubicBezTo>
                    <a:pt x="6557" y="8189"/>
                    <a:pt x="8221" y="6558"/>
                    <a:pt x="10243" y="6558"/>
                  </a:cubicBez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4"/>
                  </a:cubicBezTo>
                  <a:cubicBezTo>
                    <a:pt x="0" y="15887"/>
                    <a:pt x="4600" y="20486"/>
                    <a:pt x="10243" y="20486"/>
                  </a:cubicBezTo>
                  <a:cubicBezTo>
                    <a:pt x="15886" y="20486"/>
                    <a:pt x="20486" y="15887"/>
                    <a:pt x="20486" y="10244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>
              <a:off x="1713350" y="3986125"/>
              <a:ext cx="512150" cy="512175"/>
            </a:xfrm>
            <a:custGeom>
              <a:rect b="b" l="l" r="r" t="t"/>
              <a:pathLst>
                <a:path extrusionOk="0" h="20487" w="20486">
                  <a:moveTo>
                    <a:pt x="10243" y="6557"/>
                  </a:moveTo>
                  <a:cubicBezTo>
                    <a:pt x="12298" y="6557"/>
                    <a:pt x="13962" y="8221"/>
                    <a:pt x="13962" y="10244"/>
                  </a:cubicBezTo>
                  <a:cubicBezTo>
                    <a:pt x="13962" y="12299"/>
                    <a:pt x="12298" y="13962"/>
                    <a:pt x="10243" y="13962"/>
                  </a:cubicBezTo>
                  <a:cubicBezTo>
                    <a:pt x="8221" y="13962"/>
                    <a:pt x="6557" y="12299"/>
                    <a:pt x="6557" y="10244"/>
                  </a:cubicBezTo>
                  <a:cubicBezTo>
                    <a:pt x="6557" y="8221"/>
                    <a:pt x="8221" y="6557"/>
                    <a:pt x="10243" y="6557"/>
                  </a:cubicBezTo>
                  <a:close/>
                  <a:moveTo>
                    <a:pt x="10243" y="1"/>
                  </a:moveTo>
                  <a:cubicBezTo>
                    <a:pt x="4600" y="1"/>
                    <a:pt x="0" y="4600"/>
                    <a:pt x="0" y="10244"/>
                  </a:cubicBezTo>
                  <a:cubicBezTo>
                    <a:pt x="0" y="15887"/>
                    <a:pt x="4600" y="20486"/>
                    <a:pt x="10243" y="20486"/>
                  </a:cubicBezTo>
                  <a:cubicBezTo>
                    <a:pt x="15886" y="20486"/>
                    <a:pt x="20486" y="15887"/>
                    <a:pt x="20486" y="10244"/>
                  </a:cubicBezTo>
                  <a:cubicBezTo>
                    <a:pt x="20486" y="4600"/>
                    <a:pt x="15886" y="1"/>
                    <a:pt x="10243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2410600" y="2766150"/>
              <a:ext cx="1558425" cy="163125"/>
            </a:xfrm>
            <a:custGeom>
              <a:rect b="b" l="l" r="r" t="t"/>
              <a:pathLst>
                <a:path extrusionOk="0" h="6525" w="62337">
                  <a:moveTo>
                    <a:pt x="3295" y="1"/>
                  </a:moveTo>
                  <a:cubicBezTo>
                    <a:pt x="1468" y="1"/>
                    <a:pt x="0" y="1468"/>
                    <a:pt x="0" y="3263"/>
                  </a:cubicBezTo>
                  <a:cubicBezTo>
                    <a:pt x="0" y="5057"/>
                    <a:pt x="1468" y="6525"/>
                    <a:pt x="3295" y="6525"/>
                  </a:cubicBezTo>
                  <a:lnTo>
                    <a:pt x="59075" y="6525"/>
                  </a:lnTo>
                  <a:cubicBezTo>
                    <a:pt x="60869" y="6525"/>
                    <a:pt x="62337" y="5057"/>
                    <a:pt x="62337" y="3263"/>
                  </a:cubicBezTo>
                  <a:cubicBezTo>
                    <a:pt x="62337" y="1468"/>
                    <a:pt x="60869" y="1"/>
                    <a:pt x="59075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1"/>
            <p:cNvSpPr/>
            <p:nvPr/>
          </p:nvSpPr>
          <p:spPr>
            <a:xfrm>
              <a:off x="2410600" y="3463400"/>
              <a:ext cx="512150" cy="163125"/>
            </a:xfrm>
            <a:custGeom>
              <a:rect b="b" l="l" r="r" t="t"/>
              <a:pathLst>
                <a:path extrusionOk="0" h="6525" w="20486">
                  <a:moveTo>
                    <a:pt x="3295" y="1"/>
                  </a:moveTo>
                  <a:cubicBezTo>
                    <a:pt x="1468" y="1"/>
                    <a:pt x="0" y="1468"/>
                    <a:pt x="0" y="3263"/>
                  </a:cubicBezTo>
                  <a:cubicBezTo>
                    <a:pt x="0" y="5057"/>
                    <a:pt x="1468" y="6525"/>
                    <a:pt x="3295" y="6525"/>
                  </a:cubicBezTo>
                  <a:lnTo>
                    <a:pt x="17224" y="6525"/>
                  </a:lnTo>
                  <a:cubicBezTo>
                    <a:pt x="19050" y="6525"/>
                    <a:pt x="20486" y="5057"/>
                    <a:pt x="20486" y="3263"/>
                  </a:cubicBezTo>
                  <a:cubicBezTo>
                    <a:pt x="20486" y="1468"/>
                    <a:pt x="19050" y="1"/>
                    <a:pt x="17224" y="1"/>
                  </a:cubicBezTo>
                  <a:close/>
                </a:path>
              </a:pathLst>
            </a:custGeom>
            <a:solidFill>
              <a:srgbClr val="FFC3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6" name="Google Shape;3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976" y="1561051"/>
            <a:ext cx="1090900" cy="10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/>
          <p:nvPr/>
        </p:nvSpPr>
        <p:spPr>
          <a:xfrm>
            <a:off x="3698100" y="1418000"/>
            <a:ext cx="1747800" cy="1377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6146450" y="1418000"/>
            <a:ext cx="1747800" cy="1377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4550" y="1561050"/>
            <a:ext cx="1090899" cy="108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2614" y="1578842"/>
            <a:ext cx="1235473" cy="10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/>
          <p:nvPr/>
        </p:nvSpPr>
        <p:spPr>
          <a:xfrm>
            <a:off x="931025" y="1426075"/>
            <a:ext cx="1747800" cy="1377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Composer</a:t>
            </a:r>
            <a:r>
              <a:rPr lang="en-US"/>
              <a:t> </a:t>
            </a:r>
            <a:endParaRPr/>
          </a:p>
        </p:txBody>
      </p:sp>
      <p:sp>
        <p:nvSpPr>
          <p:cNvPr id="327" name="Google Shape;327;p32"/>
          <p:cNvSpPr txBox="1"/>
          <p:nvPr>
            <p:ph type="title"/>
          </p:nvPr>
        </p:nvSpPr>
        <p:spPr>
          <a:xfrm>
            <a:off x="870626" y="2803175"/>
            <a:ext cx="18414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COMPOSER</a:t>
            </a:r>
            <a:endParaRPr/>
          </a:p>
        </p:txBody>
      </p:sp>
      <p:sp>
        <p:nvSpPr>
          <p:cNvPr id="328" name="Google Shape;328;p32"/>
          <p:cNvSpPr txBox="1"/>
          <p:nvPr>
            <p:ph idx="1" type="subTitle"/>
          </p:nvPr>
        </p:nvSpPr>
        <p:spPr>
          <a:xfrm>
            <a:off x="871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logiciel gestionnaire de dépendances</a:t>
            </a:r>
            <a:endParaRPr/>
          </a:p>
        </p:txBody>
      </p:sp>
      <p:pic>
        <p:nvPicPr>
          <p:cNvPr id="329" name="Google Shape;3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925" y="1614238"/>
            <a:ext cx="802000" cy="98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2"/>
          <p:cNvSpPr txBox="1"/>
          <p:nvPr>
            <p:ph idx="1" type="subTitle"/>
          </p:nvPr>
        </p:nvSpPr>
        <p:spPr>
          <a:xfrm>
            <a:off x="3533300" y="2108625"/>
            <a:ext cx="5610600" cy="1377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php -r "copy('https://getcomposer.org/installer', 'composer-setup.php');"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php -r "if (hash_file('sha384', 'composer-setup.php') === 'a5c698ffe4b8e849a443b120cd5ba38043260d5c4023dbf93e1558871f1f07f58274fc6f4c93bcfd858c6bd0775cd8d1') { echo 'Installer verified'; } else { echo 'Installer corrupt'; unlink('composer-setup.php'); } echo PHP_EOL;"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php composer-setup.php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php -r "unlink('composer-setup.php');"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 txBox="1"/>
          <p:nvPr>
            <p:ph idx="4294967295" type="title"/>
          </p:nvPr>
        </p:nvSpPr>
        <p:spPr>
          <a:xfrm>
            <a:off x="3533300" y="1426076"/>
            <a:ext cx="47442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getcomposer.org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C39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>
            <p:ph idx="1" type="subTitle"/>
          </p:nvPr>
        </p:nvSpPr>
        <p:spPr>
          <a:xfrm>
            <a:off x="703500" y="2579800"/>
            <a:ext cx="56445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/>
              <a:t>&gt; composer create-project symfony/website-skeleton my_project_name</a:t>
            </a:r>
            <a:endParaRPr/>
          </a:p>
        </p:txBody>
      </p:sp>
      <p:sp>
        <p:nvSpPr>
          <p:cNvPr id="337" name="Google Shape;337;p33"/>
          <p:cNvSpPr txBox="1"/>
          <p:nvPr>
            <p:ph type="title"/>
          </p:nvPr>
        </p:nvSpPr>
        <p:spPr>
          <a:xfrm>
            <a:off x="703500" y="1403875"/>
            <a:ext cx="6015900" cy="103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Oswald"/>
                <a:ea typeface="Oswald"/>
                <a:cs typeface="Oswald"/>
                <a:sym typeface="Oswald"/>
              </a:rPr>
              <a:t>Installer Symfo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F144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