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4517-4455-47D8-8B22-A2F416789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81420-5EAC-4D95-950D-19F540F1C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E5C00-DA93-40ED-A98A-C67983D8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11DCB-0ABC-4512-AF89-2CB5AB81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1547-3DFB-4E9D-BED1-9DB65FF4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09CC-DD17-455E-A0D9-3F88BBAE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044B7-5D18-4C46-8AD5-E21A6B8D0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5FD05-4288-4ED8-9DAB-78B28E48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5D42-68F5-443B-B174-222AAD93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D67C-FBB6-4D0E-89D4-667DB612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5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A3E26-93FF-4B51-A338-0AA18B5CC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26AAA-9BEB-4881-A712-69010100F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78579-2BB7-4E45-9CE3-1335885F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5E345-FFF6-41D1-95DD-7E2C2A09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757AD-1D79-45F3-9179-192B18F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9A3C-2AA7-4AE8-9540-90326F25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18E97-449E-47D8-9DBE-0DCB0EA8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AE5B-EBAE-46FC-89D0-0C64FB70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AB5AF-D3CC-4754-9DCC-A7E8DA20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5E4D4-198D-48EE-8722-1D7E7CD1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0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1B0D-62E3-42CD-BAB6-CDDF8ECB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BF8A7-BC86-494F-B739-A6D6C5576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1BA6D-68AD-4292-AB3A-A6AC89C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30D26-0839-4EF2-AD0B-E2FBE26B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B72C7-C21F-41E2-9C02-B16E7C60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6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3662-E8BB-43BE-9012-78B47DF3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B9BC-00F7-42C0-BB64-C3DBF36E6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7AA5D-122B-4A96-A0AE-9AAF078A6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F507B-74E0-48C1-A8C0-FA9697C8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14C5F-A735-420F-8049-02F43C6A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0B9AA-ECF2-46E0-BFFD-0972051C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A0B0-A729-4701-9EBD-5A0F83A8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9A7AE-AD19-4DC1-A2D9-B6BE8FDE5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2D140-25B9-41AA-A163-6E14EC1D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DD9F9-36CD-4115-8E84-5EBE40AF1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85963-21A5-4CA9-BA24-3AD6B82F5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9DEBA-DF7B-469E-A384-058A6459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F58C6-38E2-427F-995C-C2C5A396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EBE7C-A3A6-42CF-8F0D-2002EB9F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5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3AF7-18C6-41CD-8C66-00A2D35A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90870-F92B-4CBA-B6C7-E2625675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FB3A3-6305-4CCC-8C19-585B612C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6DBF0-69A2-45EC-9176-2DEA4483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A9401-BF2C-4EE7-98E1-46B5ADA7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AB393-F450-4CFA-8A62-1D004FDB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B1909-CCB2-4C47-8CB3-08794D4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2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8F77-BB6E-4358-8DA8-AD9F6CD7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2DEC8-26E3-4718-B89A-3A90BF52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CA6E-DC6E-4329-B0F1-4CD9CC518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4565C-11EF-487C-84FF-4CBAA29B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3E38C-3D56-4A77-A5D2-50069921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62E3D-3534-4259-942E-D7C53667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1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C30-4BA0-4F27-85EA-BC46FE2E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DA780-BF59-4AED-BE35-5FFBD6B6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D662A-1203-4829-B1A7-95E633FE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9F9CE-245A-4B81-B2DC-95A2A5B5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FFD01-7E92-4A1D-AD7F-7B7007F7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7CB92-F27C-4DED-A019-81EFC468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0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34327-5EDC-4FD1-9C08-3403A171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D0BE4-0AD5-4EC8-B011-325BAED0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5A2B-5438-4F72-9DB0-C43B8B221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233F3-029B-4789-B00F-6FEA04E2456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9CBA-8535-4434-B0B5-BAF533A5C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5A3AA-C5DD-468E-858C-8FC322B2C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6DE3-5BE4-451C-82F7-A754406A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9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3BEA166-7048-45A6-8673-234E464C379F}"/>
              </a:ext>
            </a:extLst>
          </p:cNvPr>
          <p:cNvSpPr/>
          <p:nvPr/>
        </p:nvSpPr>
        <p:spPr>
          <a:xfrm>
            <a:off x="318781" y="285226"/>
            <a:ext cx="973123" cy="419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6AEF62-697D-43D5-BB21-4862C3B2E000}"/>
              </a:ext>
            </a:extLst>
          </p:cNvPr>
          <p:cNvCxnSpPr>
            <a:stCxn id="4" idx="6"/>
          </p:cNvCxnSpPr>
          <p:nvPr/>
        </p:nvCxnSpPr>
        <p:spPr>
          <a:xfrm flipV="1">
            <a:off x="1291904" y="494950"/>
            <a:ext cx="486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853EF77-00C4-4B9A-99D7-25DDDE4D9E85}"/>
              </a:ext>
            </a:extLst>
          </p:cNvPr>
          <p:cNvSpPr/>
          <p:nvPr/>
        </p:nvSpPr>
        <p:spPr>
          <a:xfrm>
            <a:off x="1778466" y="285226"/>
            <a:ext cx="1107347" cy="47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 station lobby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B24103-4AC7-4B40-A57A-1B383F1B195D}"/>
              </a:ext>
            </a:extLst>
          </p:cNvPr>
          <p:cNvCxnSpPr>
            <a:stCxn id="7" idx="3"/>
            <a:endCxn id="7" idx="3"/>
          </p:cNvCxnSpPr>
          <p:nvPr/>
        </p:nvCxnSpPr>
        <p:spPr>
          <a:xfrm>
            <a:off x="2885813" y="52427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FB1A6E-A464-40EB-9CA7-5EFF59F9778A}"/>
              </a:ext>
            </a:extLst>
          </p:cNvPr>
          <p:cNvCxnSpPr/>
          <p:nvPr/>
        </p:nvCxnSpPr>
        <p:spPr>
          <a:xfrm>
            <a:off x="2885813" y="394283"/>
            <a:ext cx="105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DDFFC1-CF98-447F-94A9-556775464709}"/>
              </a:ext>
            </a:extLst>
          </p:cNvPr>
          <p:cNvSpPr/>
          <p:nvPr/>
        </p:nvSpPr>
        <p:spPr>
          <a:xfrm>
            <a:off x="3942826" y="285226"/>
            <a:ext cx="1174458" cy="47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Cafe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C0C9C4-89B9-4368-B672-7BDF7C3A70CB}"/>
              </a:ext>
            </a:extLst>
          </p:cNvPr>
          <p:cNvCxnSpPr/>
          <p:nvPr/>
        </p:nvCxnSpPr>
        <p:spPr>
          <a:xfrm flipH="1">
            <a:off x="2885813" y="704675"/>
            <a:ext cx="105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2A71A9C-CB3A-4E67-831E-9F96F75BD32D}"/>
              </a:ext>
            </a:extLst>
          </p:cNvPr>
          <p:cNvSpPr txBox="1"/>
          <p:nvPr/>
        </p:nvSpPr>
        <p:spPr>
          <a:xfrm>
            <a:off x="3003259" y="226503"/>
            <a:ext cx="813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Walk to cafe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26B906-17CE-4354-8CBE-0DD428DB8204}"/>
              </a:ext>
            </a:extLst>
          </p:cNvPr>
          <p:cNvSpPr txBox="1"/>
          <p:nvPr/>
        </p:nvSpPr>
        <p:spPr>
          <a:xfrm>
            <a:off x="3003259" y="545286"/>
            <a:ext cx="813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Walk to lobby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F6857F94-DFC3-43A4-82AB-11C358C08368}"/>
              </a:ext>
            </a:extLst>
          </p:cNvPr>
          <p:cNvSpPr/>
          <p:nvPr/>
        </p:nvSpPr>
        <p:spPr>
          <a:xfrm>
            <a:off x="5763238" y="177777"/>
            <a:ext cx="1015067" cy="63434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If money &gt; 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F270E2-CD03-48AF-9185-2BE4CE5AE595}"/>
              </a:ext>
            </a:extLst>
          </p:cNvPr>
          <p:cNvCxnSpPr/>
          <p:nvPr/>
        </p:nvCxnSpPr>
        <p:spPr>
          <a:xfrm>
            <a:off x="5117284" y="394283"/>
            <a:ext cx="813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090C9B-D2C5-4E2A-ADB0-A9CF277BC686}"/>
              </a:ext>
            </a:extLst>
          </p:cNvPr>
          <p:cNvSpPr txBox="1"/>
          <p:nvPr/>
        </p:nvSpPr>
        <p:spPr>
          <a:xfrm>
            <a:off x="5117284" y="177777"/>
            <a:ext cx="771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Buy coffee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716928-1175-406C-9052-E5446DA87D30}"/>
              </a:ext>
            </a:extLst>
          </p:cNvPr>
          <p:cNvCxnSpPr/>
          <p:nvPr/>
        </p:nvCxnSpPr>
        <p:spPr>
          <a:xfrm flipH="1">
            <a:off x="5117284" y="629174"/>
            <a:ext cx="77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5E6CB0-A01E-44C8-A92B-2354255A222C}"/>
              </a:ext>
            </a:extLst>
          </p:cNvPr>
          <p:cNvSpPr txBox="1"/>
          <p:nvPr/>
        </p:nvSpPr>
        <p:spPr>
          <a:xfrm>
            <a:off x="5276676" y="457334"/>
            <a:ext cx="528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False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8D66FD4-E0F6-4F31-BED9-9335B2169F27}"/>
              </a:ext>
            </a:extLst>
          </p:cNvPr>
          <p:cNvCxnSpPr>
            <a:stCxn id="19" idx="3"/>
          </p:cNvCxnSpPr>
          <p:nvPr/>
        </p:nvCxnSpPr>
        <p:spPr>
          <a:xfrm flipH="1">
            <a:off x="5117284" y="494950"/>
            <a:ext cx="1661021" cy="265780"/>
          </a:xfrm>
          <a:prstGeom prst="bentConnector5">
            <a:avLst>
              <a:gd name="adj1" fmla="val -13763"/>
              <a:gd name="adj2" fmla="val 205348"/>
              <a:gd name="adj3" fmla="val 805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020E119-9A31-4B3E-AA7F-2460E78FB93A}"/>
              </a:ext>
            </a:extLst>
          </p:cNvPr>
          <p:cNvSpPr txBox="1"/>
          <p:nvPr/>
        </p:nvSpPr>
        <p:spPr>
          <a:xfrm>
            <a:off x="5584972" y="814686"/>
            <a:ext cx="1371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True: coffee? = true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CF24E01-B0E8-427D-BAB6-0DD92B448BF3}"/>
              </a:ext>
            </a:extLst>
          </p:cNvPr>
          <p:cNvSpPr/>
          <p:nvPr/>
        </p:nvSpPr>
        <p:spPr>
          <a:xfrm>
            <a:off x="7734655" y="188752"/>
            <a:ext cx="1191237" cy="63434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money &gt; 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5BC006-CC24-4D28-9ECE-D2C9FC3FBA92}"/>
              </a:ext>
            </a:extLst>
          </p:cNvPr>
          <p:cNvCxnSpPr/>
          <p:nvPr/>
        </p:nvCxnSpPr>
        <p:spPr>
          <a:xfrm flipV="1">
            <a:off x="4907560" y="92279"/>
            <a:ext cx="285225" cy="192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5A7E61-7C14-469D-BCBB-12112FBA6309}"/>
              </a:ext>
            </a:extLst>
          </p:cNvPr>
          <p:cNvCxnSpPr>
            <a:endCxn id="35" idx="0"/>
          </p:cNvCxnSpPr>
          <p:nvPr/>
        </p:nvCxnSpPr>
        <p:spPr>
          <a:xfrm>
            <a:off x="5192785" y="92279"/>
            <a:ext cx="3137489" cy="9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3874F6B-8EA4-495C-94DF-183D0DDE8AF6}"/>
              </a:ext>
            </a:extLst>
          </p:cNvPr>
          <p:cNvCxnSpPr>
            <a:stCxn id="35" idx="1"/>
          </p:cNvCxnSpPr>
          <p:nvPr/>
        </p:nvCxnSpPr>
        <p:spPr>
          <a:xfrm flipH="1">
            <a:off x="7122253" y="505925"/>
            <a:ext cx="612402" cy="7020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9F95C3F-9972-4BC2-A589-5BA68EB94DF8}"/>
              </a:ext>
            </a:extLst>
          </p:cNvPr>
          <p:cNvCxnSpPr/>
          <p:nvPr/>
        </p:nvCxnSpPr>
        <p:spPr>
          <a:xfrm flipH="1">
            <a:off x="5503178" y="1216404"/>
            <a:ext cx="162536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ADC7E7-CB35-41EA-BEFB-DB781F755A71}"/>
              </a:ext>
            </a:extLst>
          </p:cNvPr>
          <p:cNvCxnSpPr/>
          <p:nvPr/>
        </p:nvCxnSpPr>
        <p:spPr>
          <a:xfrm flipH="1" flipV="1">
            <a:off x="4907560" y="760730"/>
            <a:ext cx="595618" cy="44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BDECFB7-7595-4638-ADB4-1ED10DB291A8}"/>
              </a:ext>
            </a:extLst>
          </p:cNvPr>
          <p:cNvSpPr txBox="1"/>
          <p:nvPr/>
        </p:nvSpPr>
        <p:spPr>
          <a:xfrm>
            <a:off x="6023297" y="1019740"/>
            <a:ext cx="1015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8CFF01-18E1-46DC-BB5E-E6829BB7C6AA}"/>
              </a:ext>
            </a:extLst>
          </p:cNvPr>
          <p:cNvSpPr txBox="1"/>
          <p:nvPr/>
        </p:nvSpPr>
        <p:spPr>
          <a:xfrm rot="162177">
            <a:off x="6778305" y="125346"/>
            <a:ext cx="956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Buy sandwich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A833048-42FB-477D-A6B3-58A3CF96C4A5}"/>
              </a:ext>
            </a:extLst>
          </p:cNvPr>
          <p:cNvCxnSpPr>
            <a:stCxn id="35" idx="2"/>
          </p:cNvCxnSpPr>
          <p:nvPr/>
        </p:nvCxnSpPr>
        <p:spPr>
          <a:xfrm flipH="1">
            <a:off x="7315200" y="823097"/>
            <a:ext cx="1015074" cy="61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674462D-74F1-4B46-AEB0-DFE696975AB3}"/>
              </a:ext>
            </a:extLst>
          </p:cNvPr>
          <p:cNvCxnSpPr/>
          <p:nvPr/>
        </p:nvCxnSpPr>
        <p:spPr>
          <a:xfrm flipH="1" flipV="1">
            <a:off x="5503178" y="1434516"/>
            <a:ext cx="1812022" cy="2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71CF133-4618-42FC-80B2-AEF39C5ABCA7}"/>
              </a:ext>
            </a:extLst>
          </p:cNvPr>
          <p:cNvCxnSpPr/>
          <p:nvPr/>
        </p:nvCxnSpPr>
        <p:spPr>
          <a:xfrm flipH="1" flipV="1">
            <a:off x="4689446" y="749741"/>
            <a:ext cx="813732" cy="68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87D83D7-22DB-4341-86A4-78A5A3EB8AC0}"/>
              </a:ext>
            </a:extLst>
          </p:cNvPr>
          <p:cNvSpPr txBox="1"/>
          <p:nvPr/>
        </p:nvSpPr>
        <p:spPr>
          <a:xfrm>
            <a:off x="5732797" y="1246422"/>
            <a:ext cx="1432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True: sandwich? = true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E552CF-B417-4FA4-8A56-B83E48ABC6D6}"/>
              </a:ext>
            </a:extLst>
          </p:cNvPr>
          <p:cNvSpPr/>
          <p:nvPr/>
        </p:nvSpPr>
        <p:spPr>
          <a:xfrm>
            <a:off x="318781" y="1560352"/>
            <a:ext cx="1157681" cy="478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470860D-A95C-4762-A44A-08BEBFC2F89A}"/>
              </a:ext>
            </a:extLst>
          </p:cNvPr>
          <p:cNvCxnSpPr>
            <a:stCxn id="7" idx="1"/>
          </p:cNvCxnSpPr>
          <p:nvPr/>
        </p:nvCxnSpPr>
        <p:spPr>
          <a:xfrm flipH="1">
            <a:off x="637563" y="524274"/>
            <a:ext cx="1140903" cy="103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7EE0215-9B4C-423C-903E-9B1247DC536A}"/>
              </a:ext>
            </a:extLst>
          </p:cNvPr>
          <p:cNvSpPr txBox="1"/>
          <p:nvPr/>
        </p:nvSpPr>
        <p:spPr>
          <a:xfrm rot="19129589">
            <a:off x="580778" y="925459"/>
            <a:ext cx="1032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Walk to ticket booth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EBEE03D-D2A1-4899-A173-60E78D47F559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897622" y="749742"/>
            <a:ext cx="880844" cy="81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C2E865F-9FA5-4740-B3FC-5BD361D01AF1}"/>
              </a:ext>
            </a:extLst>
          </p:cNvPr>
          <p:cNvSpPr txBox="1"/>
          <p:nvPr/>
        </p:nvSpPr>
        <p:spPr>
          <a:xfrm rot="19232132">
            <a:off x="989901" y="1004748"/>
            <a:ext cx="1053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Walk to lobby</a:t>
            </a:r>
          </a:p>
        </p:txBody>
      </p:sp>
      <p:sp>
        <p:nvSpPr>
          <p:cNvPr id="85" name="Diamond 84">
            <a:extLst>
              <a:ext uri="{FF2B5EF4-FFF2-40B4-BE49-F238E27FC236}">
                <a16:creationId xmlns:a16="http://schemas.microsoft.com/office/drawing/2014/main" id="{BC50B67F-6A6D-4279-92B8-D3F3A252D91F}"/>
              </a:ext>
            </a:extLst>
          </p:cNvPr>
          <p:cNvSpPr/>
          <p:nvPr/>
        </p:nvSpPr>
        <p:spPr>
          <a:xfrm>
            <a:off x="0" y="2632060"/>
            <a:ext cx="1238076" cy="81061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money &gt;= 25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1B779E2-97E2-4F3E-8EE4-C82B822F9F19}"/>
              </a:ext>
            </a:extLst>
          </p:cNvPr>
          <p:cNvCxnSpPr/>
          <p:nvPr/>
        </p:nvCxnSpPr>
        <p:spPr>
          <a:xfrm>
            <a:off x="427839" y="2038510"/>
            <a:ext cx="0" cy="76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9B4E428-5FC7-4F05-BFE6-251B57A9B7CE}"/>
              </a:ext>
            </a:extLst>
          </p:cNvPr>
          <p:cNvSpPr txBox="1"/>
          <p:nvPr/>
        </p:nvSpPr>
        <p:spPr>
          <a:xfrm rot="16200000">
            <a:off x="-295356" y="2045940"/>
            <a:ext cx="12618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Buy NY ticket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56B4F78-DA28-436B-A45D-21A7A67FF74A}"/>
              </a:ext>
            </a:extLst>
          </p:cNvPr>
          <p:cNvCxnSpPr/>
          <p:nvPr/>
        </p:nvCxnSpPr>
        <p:spPr>
          <a:xfrm flipV="1">
            <a:off x="805342" y="2038510"/>
            <a:ext cx="0" cy="75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1DB5D34-4ED7-4094-ADEB-849143D855EE}"/>
              </a:ext>
            </a:extLst>
          </p:cNvPr>
          <p:cNvSpPr txBox="1"/>
          <p:nvPr/>
        </p:nvSpPr>
        <p:spPr>
          <a:xfrm rot="16200000">
            <a:off x="478067" y="2254447"/>
            <a:ext cx="509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False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B5BEDFB-1C4B-4228-BC69-0520100976F9}"/>
              </a:ext>
            </a:extLst>
          </p:cNvPr>
          <p:cNvCxnSpPr>
            <a:stCxn id="85" idx="3"/>
          </p:cNvCxnSpPr>
          <p:nvPr/>
        </p:nvCxnSpPr>
        <p:spPr>
          <a:xfrm flipV="1">
            <a:off x="1238076" y="2038510"/>
            <a:ext cx="0" cy="99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1F63815-6201-4B88-B2ED-0BCFCAB9E170}"/>
              </a:ext>
            </a:extLst>
          </p:cNvPr>
          <p:cNvSpPr txBox="1"/>
          <p:nvPr/>
        </p:nvSpPr>
        <p:spPr>
          <a:xfrm rot="16200000">
            <a:off x="647136" y="2448152"/>
            <a:ext cx="1405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True: ticket? = </a:t>
            </a:r>
            <a:r>
              <a:rPr lang="en-US" sz="800" dirty="0" err="1"/>
              <a:t>randint</a:t>
            </a:r>
            <a:r>
              <a:rPr lang="en-US" sz="800" dirty="0"/>
              <a:t>(1,4)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807C71C-1BBE-4B38-B32F-8BDE776BD43B}"/>
              </a:ext>
            </a:extLst>
          </p:cNvPr>
          <p:cNvSpPr/>
          <p:nvPr/>
        </p:nvSpPr>
        <p:spPr>
          <a:xfrm>
            <a:off x="1719742" y="1366373"/>
            <a:ext cx="1140903" cy="47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Seating area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2A503E0-321C-42D5-8720-7C9217F9ADD2}"/>
              </a:ext>
            </a:extLst>
          </p:cNvPr>
          <p:cNvCxnSpPr/>
          <p:nvPr/>
        </p:nvCxnSpPr>
        <p:spPr>
          <a:xfrm flipH="1">
            <a:off x="2008085" y="760730"/>
            <a:ext cx="9467" cy="60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21006A-D32C-4ACB-9DA2-446E6443C0B1}"/>
              </a:ext>
            </a:extLst>
          </p:cNvPr>
          <p:cNvSpPr txBox="1"/>
          <p:nvPr/>
        </p:nvSpPr>
        <p:spPr>
          <a:xfrm rot="16200000">
            <a:off x="1485446" y="723069"/>
            <a:ext cx="1212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Walk to seating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D1782F5-8833-4B9C-B7A9-9D2918B0CB99}"/>
              </a:ext>
            </a:extLst>
          </p:cNvPr>
          <p:cNvCxnSpPr/>
          <p:nvPr/>
        </p:nvCxnSpPr>
        <p:spPr>
          <a:xfrm flipV="1">
            <a:off x="2667699" y="749741"/>
            <a:ext cx="0" cy="61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E14A970-BE5B-47A6-8A38-3C31A16361FC}"/>
              </a:ext>
            </a:extLst>
          </p:cNvPr>
          <p:cNvSpPr txBox="1"/>
          <p:nvPr/>
        </p:nvSpPr>
        <p:spPr>
          <a:xfrm rot="16200000">
            <a:off x="2087340" y="830529"/>
            <a:ext cx="1006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Walk to lobby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CC83D505-997C-4371-BD76-B4CA2D5DAE45}"/>
              </a:ext>
            </a:extLst>
          </p:cNvPr>
          <p:cNvSpPr/>
          <p:nvPr/>
        </p:nvSpPr>
        <p:spPr>
          <a:xfrm>
            <a:off x="1535185" y="2478500"/>
            <a:ext cx="1217864" cy="91431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if coffee? = false</a:t>
            </a:r>
            <a:endParaRPr lang="en-US" sz="11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F9C686F-58D9-4F6B-901A-F956EB9CD93E}"/>
              </a:ext>
            </a:extLst>
          </p:cNvPr>
          <p:cNvCxnSpPr/>
          <p:nvPr/>
        </p:nvCxnSpPr>
        <p:spPr>
          <a:xfrm>
            <a:off x="1845578" y="1853276"/>
            <a:ext cx="0" cy="86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54C08A7-90DE-44C7-834E-8B904CA8BAB9}"/>
              </a:ext>
            </a:extLst>
          </p:cNvPr>
          <p:cNvSpPr txBox="1"/>
          <p:nvPr/>
        </p:nvSpPr>
        <p:spPr>
          <a:xfrm rot="16200000">
            <a:off x="1361251" y="1865736"/>
            <a:ext cx="813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D976722-4A69-4251-958C-667680ADCE05}"/>
              </a:ext>
            </a:extLst>
          </p:cNvPr>
          <p:cNvCxnSpPr>
            <a:stCxn id="102" idx="0"/>
          </p:cNvCxnSpPr>
          <p:nvPr/>
        </p:nvCxnSpPr>
        <p:spPr>
          <a:xfrm flipV="1">
            <a:off x="2144117" y="1844464"/>
            <a:ext cx="0" cy="63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60838A2-05D1-462D-859C-7FBE0D801B4B}"/>
              </a:ext>
            </a:extLst>
          </p:cNvPr>
          <p:cNvSpPr txBox="1"/>
          <p:nvPr/>
        </p:nvSpPr>
        <p:spPr>
          <a:xfrm rot="16200000">
            <a:off x="1627373" y="1846996"/>
            <a:ext cx="922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40EF6E1-48E6-4A89-9784-D0113BF20B1B}"/>
              </a:ext>
            </a:extLst>
          </p:cNvPr>
          <p:cNvSpPr txBox="1"/>
          <p:nvPr/>
        </p:nvSpPr>
        <p:spPr>
          <a:xfrm rot="16200000">
            <a:off x="871093" y="3290493"/>
            <a:ext cx="1217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True: asleep? = true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E8E2105-D7EE-468F-8B78-C317827CA720}"/>
              </a:ext>
            </a:extLst>
          </p:cNvPr>
          <p:cNvSpPr/>
          <p:nvPr/>
        </p:nvSpPr>
        <p:spPr>
          <a:xfrm>
            <a:off x="3155384" y="2239893"/>
            <a:ext cx="1057013" cy="43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Restroom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E9D653E-785D-4A39-9CAA-CA2DB83D9BB8}"/>
              </a:ext>
            </a:extLst>
          </p:cNvPr>
          <p:cNvSpPr/>
          <p:nvPr/>
        </p:nvSpPr>
        <p:spPr>
          <a:xfrm>
            <a:off x="4949506" y="1777381"/>
            <a:ext cx="1057013" cy="43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Escalators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40ADD53-3A98-48FA-B14F-2DA2CD19BE05}"/>
              </a:ext>
            </a:extLst>
          </p:cNvPr>
          <p:cNvCxnSpPr>
            <a:cxnSpLocks/>
          </p:cNvCxnSpPr>
          <p:nvPr/>
        </p:nvCxnSpPr>
        <p:spPr>
          <a:xfrm>
            <a:off x="2817684" y="760730"/>
            <a:ext cx="505982" cy="146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A5F1BEF-1355-4208-830F-457BD5D0D64C}"/>
              </a:ext>
            </a:extLst>
          </p:cNvPr>
          <p:cNvSpPr txBox="1"/>
          <p:nvPr/>
        </p:nvSpPr>
        <p:spPr>
          <a:xfrm rot="4235155">
            <a:off x="2516948" y="1310784"/>
            <a:ext cx="1224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Walk to restroom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E3B0403-3A95-475B-9982-9C16C85350BA}"/>
              </a:ext>
            </a:extLst>
          </p:cNvPr>
          <p:cNvCxnSpPr/>
          <p:nvPr/>
        </p:nvCxnSpPr>
        <p:spPr>
          <a:xfrm flipH="1" flipV="1">
            <a:off x="2885813" y="749741"/>
            <a:ext cx="1216404" cy="14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7A6EF67-94F8-4437-9478-4BC626D40FF5}"/>
              </a:ext>
            </a:extLst>
          </p:cNvPr>
          <p:cNvSpPr txBox="1"/>
          <p:nvPr/>
        </p:nvSpPr>
        <p:spPr>
          <a:xfrm rot="2906856">
            <a:off x="3093447" y="1654482"/>
            <a:ext cx="1098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Walk to lobby</a:t>
            </a:r>
          </a:p>
        </p:txBody>
      </p:sp>
      <p:sp>
        <p:nvSpPr>
          <p:cNvPr id="123" name="Arrow: Curved Up 122">
            <a:extLst>
              <a:ext uri="{FF2B5EF4-FFF2-40B4-BE49-F238E27FC236}">
                <a16:creationId xmlns:a16="http://schemas.microsoft.com/office/drawing/2014/main" id="{1098F456-2D31-4E6B-8579-4B9502BA2BF8}"/>
              </a:ext>
            </a:extLst>
          </p:cNvPr>
          <p:cNvSpPr/>
          <p:nvPr/>
        </p:nvSpPr>
        <p:spPr>
          <a:xfrm>
            <a:off x="3248117" y="2718033"/>
            <a:ext cx="854100" cy="348107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13DB27-F508-4572-8437-085CDF055310}"/>
              </a:ext>
            </a:extLst>
          </p:cNvPr>
          <p:cNvSpPr txBox="1"/>
          <p:nvPr/>
        </p:nvSpPr>
        <p:spPr>
          <a:xfrm>
            <a:off x="3248117" y="3037365"/>
            <a:ext cx="795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You found $5! money + 5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00E4463-671B-4966-B77E-FEACCE2EBAB1}"/>
              </a:ext>
            </a:extLst>
          </p:cNvPr>
          <p:cNvCxnSpPr>
            <a:cxnSpLocks/>
          </p:cNvCxnSpPr>
          <p:nvPr/>
        </p:nvCxnSpPr>
        <p:spPr>
          <a:xfrm>
            <a:off x="2916515" y="760730"/>
            <a:ext cx="2043097" cy="136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3F1DC95-7F05-4BCE-920E-FE617320F048}"/>
              </a:ext>
            </a:extLst>
          </p:cNvPr>
          <p:cNvSpPr txBox="1"/>
          <p:nvPr/>
        </p:nvSpPr>
        <p:spPr>
          <a:xfrm rot="2122555">
            <a:off x="3353975" y="1400898"/>
            <a:ext cx="1132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Walk to escalators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CE98794-B1E7-402C-84E1-2C399F436925}"/>
              </a:ext>
            </a:extLst>
          </p:cNvPr>
          <p:cNvCxnSpPr/>
          <p:nvPr/>
        </p:nvCxnSpPr>
        <p:spPr>
          <a:xfrm flipH="1" flipV="1">
            <a:off x="2885813" y="749741"/>
            <a:ext cx="2063693" cy="110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7966073-2BB5-4428-814B-2851BA44D60C}"/>
              </a:ext>
            </a:extLst>
          </p:cNvPr>
          <p:cNvSpPr txBox="1"/>
          <p:nvPr/>
        </p:nvSpPr>
        <p:spPr>
          <a:xfrm rot="1661400">
            <a:off x="3167440" y="1060007"/>
            <a:ext cx="1346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Walk to lobby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9E42E-797D-4B2F-ADE8-1E12D6C5F5D7}"/>
              </a:ext>
            </a:extLst>
          </p:cNvPr>
          <p:cNvCxnSpPr>
            <a:cxnSpLocks/>
          </p:cNvCxnSpPr>
          <p:nvPr/>
        </p:nvCxnSpPr>
        <p:spPr>
          <a:xfrm>
            <a:off x="4267900" y="763322"/>
            <a:ext cx="795906" cy="98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4EA9E0B-3B7A-4EBC-A67E-F3D9382082C9}"/>
              </a:ext>
            </a:extLst>
          </p:cNvPr>
          <p:cNvSpPr txBox="1"/>
          <p:nvPr/>
        </p:nvSpPr>
        <p:spPr>
          <a:xfrm rot="3048946">
            <a:off x="3977661" y="1376471"/>
            <a:ext cx="15598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Walk to escalators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68476E3-DD95-412E-B794-EE6F97898729}"/>
              </a:ext>
            </a:extLst>
          </p:cNvPr>
          <p:cNvCxnSpPr>
            <a:endCxn id="14" idx="2"/>
          </p:cNvCxnSpPr>
          <p:nvPr/>
        </p:nvCxnSpPr>
        <p:spPr>
          <a:xfrm flipH="1" flipV="1">
            <a:off x="4530055" y="763322"/>
            <a:ext cx="746621" cy="98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22266C7-D07B-4ECD-8FA9-3A3EA09CD802}"/>
              </a:ext>
            </a:extLst>
          </p:cNvPr>
          <p:cNvSpPr txBox="1"/>
          <p:nvPr/>
        </p:nvSpPr>
        <p:spPr>
          <a:xfrm rot="3115093">
            <a:off x="4359608" y="1319098"/>
            <a:ext cx="1217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Walk to cafe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A6F41D0-19FD-45AB-BF57-B7FE67D11D56}"/>
              </a:ext>
            </a:extLst>
          </p:cNvPr>
          <p:cNvSpPr/>
          <p:nvPr/>
        </p:nvSpPr>
        <p:spPr>
          <a:xfrm>
            <a:off x="7449435" y="1750734"/>
            <a:ext cx="1476457" cy="50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Upper hallway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5FC4B59-F69A-4573-8E38-A4A653D1B546}"/>
              </a:ext>
            </a:extLst>
          </p:cNvPr>
          <p:cNvSpPr/>
          <p:nvPr/>
        </p:nvSpPr>
        <p:spPr>
          <a:xfrm>
            <a:off x="4824798" y="2990474"/>
            <a:ext cx="1356759" cy="432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Lower hallway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81B04B5-D0D5-4FC4-90A8-2C75FBB3FCDE}"/>
              </a:ext>
            </a:extLst>
          </p:cNvPr>
          <p:cNvCxnSpPr/>
          <p:nvPr/>
        </p:nvCxnSpPr>
        <p:spPr>
          <a:xfrm flipV="1">
            <a:off x="6023297" y="1853276"/>
            <a:ext cx="1405157" cy="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3116BA7-788F-4535-AEAD-D033C48BFDA0}"/>
              </a:ext>
            </a:extLst>
          </p:cNvPr>
          <p:cNvCxnSpPr/>
          <p:nvPr/>
        </p:nvCxnSpPr>
        <p:spPr>
          <a:xfrm flipH="1">
            <a:off x="6023297" y="2123055"/>
            <a:ext cx="142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83ABCBF-A4FD-44AD-905F-862A09020C34}"/>
              </a:ext>
            </a:extLst>
          </p:cNvPr>
          <p:cNvSpPr txBox="1"/>
          <p:nvPr/>
        </p:nvSpPr>
        <p:spPr>
          <a:xfrm>
            <a:off x="6096000" y="1669409"/>
            <a:ext cx="113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Go up escalator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607BBE7-9630-4302-9443-536B3239086C}"/>
              </a:ext>
            </a:extLst>
          </p:cNvPr>
          <p:cNvSpPr txBox="1"/>
          <p:nvPr/>
        </p:nvSpPr>
        <p:spPr>
          <a:xfrm>
            <a:off x="6305107" y="1943911"/>
            <a:ext cx="973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Go down escalator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56CEF57-41D7-4702-8469-E5A9F4545225}"/>
              </a:ext>
            </a:extLst>
          </p:cNvPr>
          <p:cNvCxnSpPr/>
          <p:nvPr/>
        </p:nvCxnSpPr>
        <p:spPr>
          <a:xfrm>
            <a:off x="5192785" y="2239893"/>
            <a:ext cx="0" cy="75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8D8223E-E941-45E7-8716-99995813FFCE}"/>
              </a:ext>
            </a:extLst>
          </p:cNvPr>
          <p:cNvSpPr txBox="1"/>
          <p:nvPr/>
        </p:nvSpPr>
        <p:spPr>
          <a:xfrm rot="16200000">
            <a:off x="4327788" y="2151745"/>
            <a:ext cx="15530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Go down escalator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8C31695-6DDC-482F-87D9-C43E62860323}"/>
              </a:ext>
            </a:extLst>
          </p:cNvPr>
          <p:cNvCxnSpPr>
            <a:cxnSpLocks/>
          </p:cNvCxnSpPr>
          <p:nvPr/>
        </p:nvCxnSpPr>
        <p:spPr>
          <a:xfrm flipV="1">
            <a:off x="5732797" y="2209717"/>
            <a:ext cx="0" cy="78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AE2C408-87AF-4EAC-A20A-DC789BA362C7}"/>
              </a:ext>
            </a:extLst>
          </p:cNvPr>
          <p:cNvSpPr txBox="1"/>
          <p:nvPr/>
        </p:nvSpPr>
        <p:spPr>
          <a:xfrm rot="16200000">
            <a:off x="4789235" y="2099309"/>
            <a:ext cx="1696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Go up escalator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4CBA39F-0197-4E4E-983E-6ACFB6312100}"/>
              </a:ext>
            </a:extLst>
          </p:cNvPr>
          <p:cNvCxnSpPr>
            <a:cxnSpLocks/>
          </p:cNvCxnSpPr>
          <p:nvPr/>
        </p:nvCxnSpPr>
        <p:spPr>
          <a:xfrm>
            <a:off x="8925892" y="1844464"/>
            <a:ext cx="721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AB8ACB4D-FDEC-49C0-918C-68CBF0FAE99D}"/>
              </a:ext>
            </a:extLst>
          </p:cNvPr>
          <p:cNvSpPr txBox="1"/>
          <p:nvPr/>
        </p:nvSpPr>
        <p:spPr>
          <a:xfrm>
            <a:off x="8913173" y="1653551"/>
            <a:ext cx="872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Walk right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CB0E961-0E82-4008-9812-D9E78252F84D}"/>
              </a:ext>
            </a:extLst>
          </p:cNvPr>
          <p:cNvSpPr/>
          <p:nvPr/>
        </p:nvSpPr>
        <p:spPr>
          <a:xfrm>
            <a:off x="9647339" y="1750734"/>
            <a:ext cx="1166070" cy="53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Platform 4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BC6836B-85E5-4069-9994-5A20699896E4}"/>
              </a:ext>
            </a:extLst>
          </p:cNvPr>
          <p:cNvCxnSpPr>
            <a:stCxn id="164" idx="1"/>
            <a:endCxn id="141" idx="3"/>
          </p:cNvCxnSpPr>
          <p:nvPr/>
        </p:nvCxnSpPr>
        <p:spPr>
          <a:xfrm flipH="1" flipV="1">
            <a:off x="8925892" y="2001254"/>
            <a:ext cx="721447" cy="1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18C7380-3D4F-4E4F-B26A-9B37552B5A5D}"/>
              </a:ext>
            </a:extLst>
          </p:cNvPr>
          <p:cNvSpPr txBox="1"/>
          <p:nvPr/>
        </p:nvSpPr>
        <p:spPr>
          <a:xfrm>
            <a:off x="9015987" y="2009123"/>
            <a:ext cx="580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Walk back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EA7257A-8BFF-4810-963C-C2CE32892456}"/>
              </a:ext>
            </a:extLst>
          </p:cNvPr>
          <p:cNvSpPr/>
          <p:nvPr/>
        </p:nvSpPr>
        <p:spPr>
          <a:xfrm>
            <a:off x="7038364" y="2911995"/>
            <a:ext cx="1356758" cy="50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Platform 3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FEE691D-7097-4810-AB12-22AE2EB12B6E}"/>
              </a:ext>
            </a:extLst>
          </p:cNvPr>
          <p:cNvCxnSpPr/>
          <p:nvPr/>
        </p:nvCxnSpPr>
        <p:spPr>
          <a:xfrm>
            <a:off x="7734655" y="2251772"/>
            <a:ext cx="0" cy="64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1164E75E-29AA-4C40-AB3D-C72AE3D65770}"/>
              </a:ext>
            </a:extLst>
          </p:cNvPr>
          <p:cNvSpPr txBox="1"/>
          <p:nvPr/>
        </p:nvSpPr>
        <p:spPr>
          <a:xfrm rot="16200000">
            <a:off x="7155039" y="2352296"/>
            <a:ext cx="947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Walk left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079D977-6EE9-445E-A729-17C2714B2621}"/>
              </a:ext>
            </a:extLst>
          </p:cNvPr>
          <p:cNvCxnSpPr>
            <a:endCxn id="141" idx="2"/>
          </p:cNvCxnSpPr>
          <p:nvPr/>
        </p:nvCxnSpPr>
        <p:spPr>
          <a:xfrm flipV="1">
            <a:off x="8187663" y="2251773"/>
            <a:ext cx="1" cy="64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095B8F5-E485-4100-9312-2A28CCDEF631}"/>
              </a:ext>
            </a:extLst>
          </p:cNvPr>
          <p:cNvSpPr txBox="1"/>
          <p:nvPr/>
        </p:nvSpPr>
        <p:spPr>
          <a:xfrm rot="16200000">
            <a:off x="7898351" y="2302692"/>
            <a:ext cx="947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Walk back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776FFEC-2D34-4B06-B2CF-EFA0FE7FCACD}"/>
              </a:ext>
            </a:extLst>
          </p:cNvPr>
          <p:cNvSpPr/>
          <p:nvPr/>
        </p:nvSpPr>
        <p:spPr>
          <a:xfrm>
            <a:off x="3194483" y="4077050"/>
            <a:ext cx="1394295" cy="52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Platform 1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3F3B44C-CB13-4190-8D7E-C91AD0C08EC6}"/>
              </a:ext>
            </a:extLst>
          </p:cNvPr>
          <p:cNvCxnSpPr>
            <a:stCxn id="142" idx="1"/>
          </p:cNvCxnSpPr>
          <p:nvPr/>
        </p:nvCxnSpPr>
        <p:spPr>
          <a:xfrm flipH="1">
            <a:off x="3548543" y="3206642"/>
            <a:ext cx="1276255" cy="87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A9AC357-BBA3-47FD-980A-090423A0D2A6}"/>
              </a:ext>
            </a:extLst>
          </p:cNvPr>
          <p:cNvSpPr txBox="1"/>
          <p:nvPr/>
        </p:nvSpPr>
        <p:spPr>
          <a:xfrm rot="19588455">
            <a:off x="3722879" y="3243835"/>
            <a:ext cx="1394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Walk left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0EB01C8-4A77-49B7-ADF8-36653EEF5D4A}"/>
              </a:ext>
            </a:extLst>
          </p:cNvPr>
          <p:cNvCxnSpPr/>
          <p:nvPr/>
        </p:nvCxnSpPr>
        <p:spPr>
          <a:xfrm flipV="1">
            <a:off x="4212397" y="3436694"/>
            <a:ext cx="791912" cy="64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7A9E5FD-C1B2-4B82-B885-C9036D9F6355}"/>
              </a:ext>
            </a:extLst>
          </p:cNvPr>
          <p:cNvSpPr txBox="1"/>
          <p:nvPr/>
        </p:nvSpPr>
        <p:spPr>
          <a:xfrm rot="19412774">
            <a:off x="4121150" y="3568355"/>
            <a:ext cx="892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Walk back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172DAA5-B56D-4E28-8F24-69148988C2FC}"/>
              </a:ext>
            </a:extLst>
          </p:cNvPr>
          <p:cNvSpPr/>
          <p:nvPr/>
        </p:nvSpPr>
        <p:spPr>
          <a:xfrm>
            <a:off x="5035649" y="4076996"/>
            <a:ext cx="1394295" cy="52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Platform 2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2DF4978-0F9C-4798-B74F-3F0394C93C19}"/>
              </a:ext>
            </a:extLst>
          </p:cNvPr>
          <p:cNvCxnSpPr/>
          <p:nvPr/>
        </p:nvCxnSpPr>
        <p:spPr>
          <a:xfrm>
            <a:off x="5668163" y="3458911"/>
            <a:ext cx="0" cy="61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42ECA4AB-515D-4B6E-9C88-D8412F2626AF}"/>
              </a:ext>
            </a:extLst>
          </p:cNvPr>
          <p:cNvSpPr txBox="1"/>
          <p:nvPr/>
        </p:nvSpPr>
        <p:spPr>
          <a:xfrm rot="16200000">
            <a:off x="5053986" y="3505165"/>
            <a:ext cx="986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Walk right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CC2F82F-600A-4711-9811-830377913239}"/>
              </a:ext>
            </a:extLst>
          </p:cNvPr>
          <p:cNvCxnSpPr/>
          <p:nvPr/>
        </p:nvCxnSpPr>
        <p:spPr>
          <a:xfrm flipV="1">
            <a:off x="6006519" y="3458911"/>
            <a:ext cx="0" cy="61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79F0253D-2C50-447B-A223-0FFC09FEB415}"/>
              </a:ext>
            </a:extLst>
          </p:cNvPr>
          <p:cNvSpPr txBox="1"/>
          <p:nvPr/>
        </p:nvSpPr>
        <p:spPr>
          <a:xfrm rot="16200000">
            <a:off x="5576588" y="3412779"/>
            <a:ext cx="1158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Walk back</a:t>
            </a:r>
          </a:p>
        </p:txBody>
      </p:sp>
      <p:sp>
        <p:nvSpPr>
          <p:cNvPr id="189" name="Diamond 188">
            <a:extLst>
              <a:ext uri="{FF2B5EF4-FFF2-40B4-BE49-F238E27FC236}">
                <a16:creationId xmlns:a16="http://schemas.microsoft.com/office/drawing/2014/main" id="{B45CF50D-2F21-4B62-A8A0-D08B5CF8B1E8}"/>
              </a:ext>
            </a:extLst>
          </p:cNvPr>
          <p:cNvSpPr/>
          <p:nvPr/>
        </p:nvSpPr>
        <p:spPr>
          <a:xfrm>
            <a:off x="1939031" y="4860571"/>
            <a:ext cx="1327490" cy="81061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if coffee? = false</a:t>
            </a:r>
          </a:p>
        </p:txBody>
      </p:sp>
      <p:sp>
        <p:nvSpPr>
          <p:cNvPr id="191" name="Diamond 190">
            <a:extLst>
              <a:ext uri="{FF2B5EF4-FFF2-40B4-BE49-F238E27FC236}">
                <a16:creationId xmlns:a16="http://schemas.microsoft.com/office/drawing/2014/main" id="{B64FFAA9-B5D3-428C-A083-8B0DCE471FA3}"/>
              </a:ext>
            </a:extLst>
          </p:cNvPr>
          <p:cNvSpPr/>
          <p:nvPr/>
        </p:nvSpPr>
        <p:spPr>
          <a:xfrm>
            <a:off x="967452" y="3990164"/>
            <a:ext cx="1135466" cy="87040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If alarm? = false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14D81D24-D2D7-4272-AA79-B3D37AA368A8}"/>
              </a:ext>
            </a:extLst>
          </p:cNvPr>
          <p:cNvCxnSpPr>
            <a:stCxn id="102" idx="1"/>
            <a:endCxn id="191" idx="0"/>
          </p:cNvCxnSpPr>
          <p:nvPr/>
        </p:nvCxnSpPr>
        <p:spPr>
          <a:xfrm>
            <a:off x="1535185" y="2935656"/>
            <a:ext cx="0" cy="105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003D530-EE4C-454E-A63C-3C1BA7D9C44C}"/>
              </a:ext>
            </a:extLst>
          </p:cNvPr>
          <p:cNvCxnSpPr>
            <a:stCxn id="191" idx="1"/>
          </p:cNvCxnSpPr>
          <p:nvPr/>
        </p:nvCxnSpPr>
        <p:spPr>
          <a:xfrm>
            <a:off x="967452" y="4425368"/>
            <a:ext cx="0" cy="85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3DF34079-8E11-4FDC-9378-43547FADAEA5}"/>
              </a:ext>
            </a:extLst>
          </p:cNvPr>
          <p:cNvSpPr/>
          <p:nvPr/>
        </p:nvSpPr>
        <p:spPr>
          <a:xfrm>
            <a:off x="318781" y="5352176"/>
            <a:ext cx="1276661" cy="4611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22F96C8-19C1-498F-B52D-7D69A57B3AF3}"/>
              </a:ext>
            </a:extLst>
          </p:cNvPr>
          <p:cNvSpPr txBox="1"/>
          <p:nvPr/>
        </p:nvSpPr>
        <p:spPr>
          <a:xfrm rot="16200000">
            <a:off x="520135" y="4570972"/>
            <a:ext cx="722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True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BD633BB-3E5A-4394-A6F7-86A704B09C24}"/>
              </a:ext>
            </a:extLst>
          </p:cNvPr>
          <p:cNvCxnSpPr>
            <a:cxnSpLocks/>
            <a:stCxn id="191" idx="3"/>
          </p:cNvCxnSpPr>
          <p:nvPr/>
        </p:nvCxnSpPr>
        <p:spPr>
          <a:xfrm flipV="1">
            <a:off x="2102918" y="3127864"/>
            <a:ext cx="918423" cy="12975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9B6CA87-97A1-42BE-8740-5F6DF879AEF6}"/>
              </a:ext>
            </a:extLst>
          </p:cNvPr>
          <p:cNvCxnSpPr/>
          <p:nvPr/>
        </p:nvCxnSpPr>
        <p:spPr>
          <a:xfrm flipH="1" flipV="1">
            <a:off x="2700626" y="1841877"/>
            <a:ext cx="314345" cy="132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7655E43F-ABAA-40F8-A657-6689D263AF00}"/>
              </a:ext>
            </a:extLst>
          </p:cNvPr>
          <p:cNvSpPr txBox="1"/>
          <p:nvPr/>
        </p:nvSpPr>
        <p:spPr>
          <a:xfrm rot="18253836">
            <a:off x="1726155" y="3683223"/>
            <a:ext cx="1821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False: time = time + alarm-time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AEEE179-766E-44F9-844F-485CB1BE0987}"/>
              </a:ext>
            </a:extLst>
          </p:cNvPr>
          <p:cNvCxnSpPr>
            <a:stCxn id="175" idx="1"/>
            <a:endCxn id="189" idx="0"/>
          </p:cNvCxnSpPr>
          <p:nvPr/>
        </p:nvCxnSpPr>
        <p:spPr>
          <a:xfrm flipH="1">
            <a:off x="2602776" y="4341303"/>
            <a:ext cx="591707" cy="51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075AB98C-FA46-444B-B0A2-9D4ED1688738}"/>
              </a:ext>
            </a:extLst>
          </p:cNvPr>
          <p:cNvSpPr txBox="1"/>
          <p:nvPr/>
        </p:nvSpPr>
        <p:spPr>
          <a:xfrm rot="19048206">
            <a:off x="2439710" y="4333061"/>
            <a:ext cx="1007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Sit and wait</a:t>
            </a:r>
          </a:p>
        </p:txBody>
      </p:sp>
      <p:sp>
        <p:nvSpPr>
          <p:cNvPr id="208" name="Diamond 207">
            <a:extLst>
              <a:ext uri="{FF2B5EF4-FFF2-40B4-BE49-F238E27FC236}">
                <a16:creationId xmlns:a16="http://schemas.microsoft.com/office/drawing/2014/main" id="{B63AB256-EA72-408E-A06F-FB8ECFE57E10}"/>
              </a:ext>
            </a:extLst>
          </p:cNvPr>
          <p:cNvSpPr/>
          <p:nvPr/>
        </p:nvSpPr>
        <p:spPr>
          <a:xfrm>
            <a:off x="2253231" y="5962957"/>
            <a:ext cx="1135466" cy="87040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If alarm? = false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0CAFD82-25BF-4F70-A23F-A2EA967AFFE4}"/>
              </a:ext>
            </a:extLst>
          </p:cNvPr>
          <p:cNvSpPr txBox="1"/>
          <p:nvPr/>
        </p:nvSpPr>
        <p:spPr>
          <a:xfrm rot="16200000">
            <a:off x="1569814" y="1860330"/>
            <a:ext cx="1501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Time = time + 5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FB230160-4631-4928-8D52-058F9CCD0B0D}"/>
              </a:ext>
            </a:extLst>
          </p:cNvPr>
          <p:cNvCxnSpPr>
            <a:cxnSpLocks/>
          </p:cNvCxnSpPr>
          <p:nvPr/>
        </p:nvCxnSpPr>
        <p:spPr>
          <a:xfrm flipV="1">
            <a:off x="3003259" y="4628592"/>
            <a:ext cx="406866" cy="46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53AF9DF1-71DA-4AF7-B7FE-270125E2E819}"/>
              </a:ext>
            </a:extLst>
          </p:cNvPr>
          <p:cNvSpPr txBox="1"/>
          <p:nvPr/>
        </p:nvSpPr>
        <p:spPr>
          <a:xfrm>
            <a:off x="2845703" y="4806715"/>
            <a:ext cx="1197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False: time = time + 5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994E314-E61B-4A76-9D30-C6C2C41703B3}"/>
              </a:ext>
            </a:extLst>
          </p:cNvPr>
          <p:cNvCxnSpPr>
            <a:stCxn id="189" idx="2"/>
            <a:endCxn id="208" idx="0"/>
          </p:cNvCxnSpPr>
          <p:nvPr/>
        </p:nvCxnSpPr>
        <p:spPr>
          <a:xfrm>
            <a:off x="2602776" y="5671181"/>
            <a:ext cx="218188" cy="29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7F2EB3F-F005-4EAE-B894-7A3AC1ECEE61}"/>
              </a:ext>
            </a:extLst>
          </p:cNvPr>
          <p:cNvSpPr txBox="1"/>
          <p:nvPr/>
        </p:nvSpPr>
        <p:spPr>
          <a:xfrm>
            <a:off x="2168786" y="5671181"/>
            <a:ext cx="1459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True: asleep? = true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99FCC72-C1B8-4EC8-B4D8-AB60CE5A0F6A}"/>
              </a:ext>
            </a:extLst>
          </p:cNvPr>
          <p:cNvCxnSpPr>
            <a:stCxn id="208" idx="1"/>
            <a:endCxn id="197" idx="5"/>
          </p:cNvCxnSpPr>
          <p:nvPr/>
        </p:nvCxnSpPr>
        <p:spPr>
          <a:xfrm flipH="1" flipV="1">
            <a:off x="1408479" y="5745830"/>
            <a:ext cx="844752" cy="65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865DE40-F1C8-4153-B9A1-9A6403187550}"/>
              </a:ext>
            </a:extLst>
          </p:cNvPr>
          <p:cNvSpPr txBox="1"/>
          <p:nvPr/>
        </p:nvSpPr>
        <p:spPr>
          <a:xfrm rot="2289337">
            <a:off x="1497435" y="6181704"/>
            <a:ext cx="104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True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5B47BEC-3D4B-4C3E-B415-FDA8A1C58543}"/>
              </a:ext>
            </a:extLst>
          </p:cNvPr>
          <p:cNvCxnSpPr>
            <a:stCxn id="208" idx="3"/>
          </p:cNvCxnSpPr>
          <p:nvPr/>
        </p:nvCxnSpPr>
        <p:spPr>
          <a:xfrm flipV="1">
            <a:off x="3388697" y="4628592"/>
            <a:ext cx="742074" cy="176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3BAA69E7-94E5-4881-B57D-45990AD05948}"/>
              </a:ext>
            </a:extLst>
          </p:cNvPr>
          <p:cNvSpPr txBox="1"/>
          <p:nvPr/>
        </p:nvSpPr>
        <p:spPr>
          <a:xfrm rot="17530924">
            <a:off x="2792054" y="5369811"/>
            <a:ext cx="1821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False: time = time + alarm-time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89B1D5B6-F034-4CF0-BB2D-65AA94F6D066}"/>
              </a:ext>
            </a:extLst>
          </p:cNvPr>
          <p:cNvCxnSpPr/>
          <p:nvPr/>
        </p:nvCxnSpPr>
        <p:spPr>
          <a:xfrm>
            <a:off x="5276676" y="4600937"/>
            <a:ext cx="0" cy="66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2629F4C8-A9A9-4B9A-9FA7-79C6A59688FD}"/>
              </a:ext>
            </a:extLst>
          </p:cNvPr>
          <p:cNvSpPr txBox="1"/>
          <p:nvPr/>
        </p:nvSpPr>
        <p:spPr>
          <a:xfrm rot="16200000">
            <a:off x="4423410" y="4476774"/>
            <a:ext cx="1499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Sit and wait</a:t>
            </a:r>
          </a:p>
        </p:txBody>
      </p:sp>
      <p:sp>
        <p:nvSpPr>
          <p:cNvPr id="226" name="Diamond 225">
            <a:extLst>
              <a:ext uri="{FF2B5EF4-FFF2-40B4-BE49-F238E27FC236}">
                <a16:creationId xmlns:a16="http://schemas.microsoft.com/office/drawing/2014/main" id="{88BA075D-A050-4A91-8D64-B3E42489D7C5}"/>
              </a:ext>
            </a:extLst>
          </p:cNvPr>
          <p:cNvSpPr/>
          <p:nvPr/>
        </p:nvSpPr>
        <p:spPr>
          <a:xfrm>
            <a:off x="4530055" y="5284435"/>
            <a:ext cx="1476453" cy="78172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See platform 1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16D47B5-32C4-4E9D-9FAE-BECF822BFABB}"/>
              </a:ext>
            </a:extLst>
          </p:cNvPr>
          <p:cNvCxnSpPr>
            <a:cxnSpLocks/>
          </p:cNvCxnSpPr>
          <p:nvPr/>
        </p:nvCxnSpPr>
        <p:spPr>
          <a:xfrm>
            <a:off x="7278230" y="3392811"/>
            <a:ext cx="0" cy="81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Diamond 230">
            <a:extLst>
              <a:ext uri="{FF2B5EF4-FFF2-40B4-BE49-F238E27FC236}">
                <a16:creationId xmlns:a16="http://schemas.microsoft.com/office/drawing/2014/main" id="{734B8FDE-E8A3-4C15-A1CA-CAEBEC515C74}"/>
              </a:ext>
            </a:extLst>
          </p:cNvPr>
          <p:cNvSpPr/>
          <p:nvPr/>
        </p:nvSpPr>
        <p:spPr>
          <a:xfrm>
            <a:off x="6552931" y="4201973"/>
            <a:ext cx="1356758" cy="76894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See platform 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3B15804D-FEEF-49D6-87B5-D7973E71749F}"/>
              </a:ext>
            </a:extLst>
          </p:cNvPr>
          <p:cNvSpPr txBox="1"/>
          <p:nvPr/>
        </p:nvSpPr>
        <p:spPr>
          <a:xfrm rot="16200000">
            <a:off x="6752505" y="3597215"/>
            <a:ext cx="906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Sit and wait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3C77F602-CA46-4830-A1F1-8DF3672F6300}"/>
              </a:ext>
            </a:extLst>
          </p:cNvPr>
          <p:cNvCxnSpPr/>
          <p:nvPr/>
        </p:nvCxnSpPr>
        <p:spPr>
          <a:xfrm flipV="1">
            <a:off x="9966121" y="1150545"/>
            <a:ext cx="0" cy="60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Diamond 236">
            <a:extLst>
              <a:ext uri="{FF2B5EF4-FFF2-40B4-BE49-F238E27FC236}">
                <a16:creationId xmlns:a16="http://schemas.microsoft.com/office/drawing/2014/main" id="{AEB89336-F113-4F17-9896-EFBFA44077B0}"/>
              </a:ext>
            </a:extLst>
          </p:cNvPr>
          <p:cNvSpPr/>
          <p:nvPr/>
        </p:nvSpPr>
        <p:spPr>
          <a:xfrm>
            <a:off x="9785621" y="653008"/>
            <a:ext cx="1279457" cy="71336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See platform 1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A3419D9-B981-4CF0-A834-BC54F2C43C5F}"/>
              </a:ext>
            </a:extLst>
          </p:cNvPr>
          <p:cNvSpPr txBox="1"/>
          <p:nvPr/>
        </p:nvSpPr>
        <p:spPr>
          <a:xfrm>
            <a:off x="9896843" y="1388745"/>
            <a:ext cx="1057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Sit and wait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2DBC9319-A5D7-4DB0-B298-DCA7D588A490}"/>
              </a:ext>
            </a:extLst>
          </p:cNvPr>
          <p:cNvSpPr/>
          <p:nvPr/>
        </p:nvSpPr>
        <p:spPr>
          <a:xfrm>
            <a:off x="9502148" y="2565724"/>
            <a:ext cx="1778457" cy="4749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 condition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7646617F-1FE6-4D2D-8417-C041F0919674}"/>
              </a:ext>
            </a:extLst>
          </p:cNvPr>
          <p:cNvCxnSpPr>
            <a:cxnSpLocks/>
          </p:cNvCxnSpPr>
          <p:nvPr/>
        </p:nvCxnSpPr>
        <p:spPr>
          <a:xfrm>
            <a:off x="9875068" y="3040698"/>
            <a:ext cx="941303" cy="36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Diamond 243">
            <a:extLst>
              <a:ext uri="{FF2B5EF4-FFF2-40B4-BE49-F238E27FC236}">
                <a16:creationId xmlns:a16="http://schemas.microsoft.com/office/drawing/2014/main" id="{F29E8D76-C848-4245-B2A1-8340A22D0F7B}"/>
              </a:ext>
            </a:extLst>
          </p:cNvPr>
          <p:cNvSpPr/>
          <p:nvPr/>
        </p:nvSpPr>
        <p:spPr>
          <a:xfrm>
            <a:off x="10640880" y="3066307"/>
            <a:ext cx="1279449" cy="9664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time = 80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A4D96F0B-6646-406D-AF55-4FDFA305702F}"/>
              </a:ext>
            </a:extLst>
          </p:cNvPr>
          <p:cNvCxnSpPr>
            <a:cxnSpLocks/>
          </p:cNvCxnSpPr>
          <p:nvPr/>
        </p:nvCxnSpPr>
        <p:spPr>
          <a:xfrm flipH="1">
            <a:off x="10736261" y="3876037"/>
            <a:ext cx="325845" cy="52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ED25BD18-3052-4A09-84E6-6D57FB5E7EF7}"/>
              </a:ext>
            </a:extLst>
          </p:cNvPr>
          <p:cNvSpPr/>
          <p:nvPr/>
        </p:nvSpPr>
        <p:spPr>
          <a:xfrm>
            <a:off x="9282166" y="4132724"/>
            <a:ext cx="1998440" cy="1054694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if </a:t>
            </a:r>
            <a:r>
              <a:rPr lang="en-US" sz="1000" dirty="0" err="1"/>
              <a:t>player.location</a:t>
            </a:r>
            <a:r>
              <a:rPr lang="en-US" sz="1000" dirty="0"/>
              <a:t> = </a:t>
            </a:r>
            <a:r>
              <a:rPr lang="en-US" sz="1000" dirty="0" err="1"/>
              <a:t>trainPlatform</a:t>
            </a:r>
            <a:endParaRPr lang="en-US" sz="10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03C59BD7-E59E-41D2-B5D8-11DF60D85853}"/>
              </a:ext>
            </a:extLst>
          </p:cNvPr>
          <p:cNvSpPr txBox="1"/>
          <p:nvPr/>
        </p:nvSpPr>
        <p:spPr>
          <a:xfrm>
            <a:off x="9885181" y="3853199"/>
            <a:ext cx="11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True: train? = true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09C7D81-7D92-4E15-90F4-2131C50E3144}"/>
              </a:ext>
            </a:extLst>
          </p:cNvPr>
          <p:cNvCxnSpPr/>
          <p:nvPr/>
        </p:nvCxnSpPr>
        <p:spPr>
          <a:xfrm>
            <a:off x="11062106" y="4793173"/>
            <a:ext cx="10420" cy="89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A4B4B7D4-AF1A-4ACE-A225-4296B4B3935E}"/>
              </a:ext>
            </a:extLst>
          </p:cNvPr>
          <p:cNvSpPr/>
          <p:nvPr/>
        </p:nvSpPr>
        <p:spPr>
          <a:xfrm>
            <a:off x="9892557" y="5670374"/>
            <a:ext cx="1687408" cy="7817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61D7CA0-116F-46AC-AF52-649DA4BD01DB}"/>
              </a:ext>
            </a:extLst>
          </p:cNvPr>
          <p:cNvSpPr txBox="1"/>
          <p:nvPr/>
        </p:nvSpPr>
        <p:spPr>
          <a:xfrm>
            <a:off x="9958189" y="5187267"/>
            <a:ext cx="1177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Player gains option to get on train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6EE7F649-E308-4132-BD99-487D25BF5D45}"/>
              </a:ext>
            </a:extLst>
          </p:cNvPr>
          <p:cNvSpPr/>
          <p:nvPr/>
        </p:nvSpPr>
        <p:spPr>
          <a:xfrm>
            <a:off x="9202600" y="2358781"/>
            <a:ext cx="2898909" cy="432157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ADF4CFE7-BE8B-4705-A457-C84DE86A11E3}"/>
              </a:ext>
            </a:extLst>
          </p:cNvPr>
          <p:cNvSpPr/>
          <p:nvPr/>
        </p:nvSpPr>
        <p:spPr>
          <a:xfrm>
            <a:off x="7056617" y="5092550"/>
            <a:ext cx="1394295" cy="4611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At any point: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95C013A0-AFE3-4A3D-9A29-C912D9023718}"/>
              </a:ext>
            </a:extLst>
          </p:cNvPr>
          <p:cNvCxnSpPr>
            <a:cxnSpLocks/>
          </p:cNvCxnSpPr>
          <p:nvPr/>
        </p:nvCxnSpPr>
        <p:spPr>
          <a:xfrm flipH="1">
            <a:off x="6911473" y="5553744"/>
            <a:ext cx="319837" cy="28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Diamond 261">
            <a:extLst>
              <a:ext uri="{FF2B5EF4-FFF2-40B4-BE49-F238E27FC236}">
                <a16:creationId xmlns:a16="http://schemas.microsoft.com/office/drawing/2014/main" id="{93460BCF-50F7-4D16-B705-D236C822DA87}"/>
              </a:ext>
            </a:extLst>
          </p:cNvPr>
          <p:cNvSpPr/>
          <p:nvPr/>
        </p:nvSpPr>
        <p:spPr>
          <a:xfrm>
            <a:off x="6079540" y="5780503"/>
            <a:ext cx="1468892" cy="929998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if time = 85 &amp;&amp; </a:t>
            </a:r>
            <a:r>
              <a:rPr lang="en-US" sz="700" dirty="0" err="1"/>
              <a:t>player.location</a:t>
            </a:r>
            <a:r>
              <a:rPr lang="en-US" sz="700" dirty="0"/>
              <a:t> != </a:t>
            </a:r>
            <a:r>
              <a:rPr lang="en-US" sz="700" dirty="0" err="1"/>
              <a:t>trainPlatform</a:t>
            </a:r>
            <a:endParaRPr lang="en-US" sz="700" dirty="0"/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68404043-65E2-42A8-8142-12DC371877D7}"/>
              </a:ext>
            </a:extLst>
          </p:cNvPr>
          <p:cNvCxnSpPr/>
          <p:nvPr/>
        </p:nvCxnSpPr>
        <p:spPr>
          <a:xfrm>
            <a:off x="7315200" y="6061235"/>
            <a:ext cx="438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C7F74492-3460-4EE1-B48D-86DA5789F771}"/>
              </a:ext>
            </a:extLst>
          </p:cNvPr>
          <p:cNvSpPr/>
          <p:nvPr/>
        </p:nvSpPr>
        <p:spPr>
          <a:xfrm>
            <a:off x="7641802" y="5954961"/>
            <a:ext cx="1106688" cy="5621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911BE57F-9D81-4D11-B101-0F551C8313EE}"/>
              </a:ext>
            </a:extLst>
          </p:cNvPr>
          <p:cNvSpPr/>
          <p:nvPr/>
        </p:nvSpPr>
        <p:spPr>
          <a:xfrm>
            <a:off x="6023297" y="5022159"/>
            <a:ext cx="2889874" cy="17435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6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263</Words>
  <Application>Microsoft Office PowerPoint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aaronknestaut@gmail.com</dc:creator>
  <cp:lastModifiedBy>aaronknestaut@gmail.com</cp:lastModifiedBy>
  <cp:revision>14</cp:revision>
  <dcterms:created xsi:type="dcterms:W3CDTF">2018-11-04T17:46:00Z</dcterms:created>
  <dcterms:modified xsi:type="dcterms:W3CDTF">2018-11-04T19:55:25Z</dcterms:modified>
</cp:coreProperties>
</file>