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B1D05-F125-401C-B935-6D4CF4CDBBE4}" v="25" dt="2024-02-28T13:26:19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rost" userId="58f542e83a6550a4" providerId="LiveId" clId="{F42B1D05-F125-401C-B935-6D4CF4CDBBE4}"/>
    <pc:docChg chg="undo custSel addSld delSld modSld">
      <pc:chgData name="Thomas Trost" userId="58f542e83a6550a4" providerId="LiveId" clId="{F42B1D05-F125-401C-B935-6D4CF4CDBBE4}" dt="2024-02-28T13:26:19.023" v="133" actId="1076"/>
      <pc:docMkLst>
        <pc:docMk/>
      </pc:docMkLst>
      <pc:sldChg chg="addSp delSp modSp mod">
        <pc:chgData name="Thomas Trost" userId="58f542e83a6550a4" providerId="LiveId" clId="{F42B1D05-F125-401C-B935-6D4CF4CDBBE4}" dt="2024-02-28T13:16:27.931" v="88" actId="1076"/>
        <pc:sldMkLst>
          <pc:docMk/>
          <pc:sldMk cId="255270805" sldId="257"/>
        </pc:sldMkLst>
        <pc:spChg chg="mod">
          <ac:chgData name="Thomas Trost" userId="58f542e83a6550a4" providerId="LiveId" clId="{F42B1D05-F125-401C-B935-6D4CF4CDBBE4}" dt="2024-02-28T13:15:33.775" v="75" actId="26606"/>
          <ac:spMkLst>
            <pc:docMk/>
            <pc:sldMk cId="255270805" sldId="257"/>
            <ac:spMk id="2" creationId="{703D2224-C906-B76B-8EF5-B210A6DCA515}"/>
          </ac:spMkLst>
        </pc:spChg>
        <pc:spChg chg="mod">
          <ac:chgData name="Thomas Trost" userId="58f542e83a6550a4" providerId="LiveId" clId="{F42B1D05-F125-401C-B935-6D4CF4CDBBE4}" dt="2024-02-28T13:15:33.775" v="75" actId="26606"/>
          <ac:spMkLst>
            <pc:docMk/>
            <pc:sldMk cId="255270805" sldId="257"/>
            <ac:spMk id="29" creationId="{86519AF6-7FB5-3623-C197-3181FF8DA53B}"/>
          </ac:spMkLst>
        </pc:spChg>
        <pc:spChg chg="add del">
          <ac:chgData name="Thomas Trost" userId="58f542e83a6550a4" providerId="LiveId" clId="{F42B1D05-F125-401C-B935-6D4CF4CDBBE4}" dt="2024-02-28T13:15:33.775" v="75" actId="26606"/>
          <ac:spMkLst>
            <pc:docMk/>
            <pc:sldMk cId="255270805" sldId="257"/>
            <ac:spMk id="34" creationId="{0990C621-3B8B-4820-8328-D47EF7CE823C}"/>
          </ac:spMkLst>
        </pc:spChg>
        <pc:spChg chg="add del">
          <ac:chgData name="Thomas Trost" userId="58f542e83a6550a4" providerId="LiveId" clId="{F42B1D05-F125-401C-B935-6D4CF4CDBBE4}" dt="2024-02-28T13:15:33.775" v="75" actId="26606"/>
          <ac:spMkLst>
            <pc:docMk/>
            <pc:sldMk cId="255270805" sldId="257"/>
            <ac:spMk id="35" creationId="{385E1BDC-A9B0-4A87-82E3-F3187F69A802}"/>
          </ac:spMkLst>
        </pc:spChg>
        <pc:spChg chg="add del">
          <ac:chgData name="Thomas Trost" userId="58f542e83a6550a4" providerId="LiveId" clId="{F42B1D05-F125-401C-B935-6D4CF4CDBBE4}" dt="2024-02-28T13:15:33.775" v="75" actId="26606"/>
          <ac:spMkLst>
            <pc:docMk/>
            <pc:sldMk cId="255270805" sldId="257"/>
            <ac:spMk id="36" creationId="{C1A2385B-1D2A-4E17-84FA-6CB7F0AAE473}"/>
          </ac:spMkLst>
        </pc:spChg>
        <pc:spChg chg="add del">
          <ac:chgData name="Thomas Trost" userId="58f542e83a6550a4" providerId="LiveId" clId="{F42B1D05-F125-401C-B935-6D4CF4CDBBE4}" dt="2024-02-28T13:15:33.775" v="75" actId="26606"/>
          <ac:spMkLst>
            <pc:docMk/>
            <pc:sldMk cId="255270805" sldId="257"/>
            <ac:spMk id="38" creationId="{5E791F2F-79DB-4CC0-9FA1-001E3E91E8B7}"/>
          </ac:spMkLst>
        </pc:spChg>
        <pc:spChg chg="add del">
          <ac:chgData name="Thomas Trost" userId="58f542e83a6550a4" providerId="LiveId" clId="{F42B1D05-F125-401C-B935-6D4CF4CDBBE4}" dt="2024-02-28T13:15:33.767" v="74" actId="26606"/>
          <ac:spMkLst>
            <pc:docMk/>
            <pc:sldMk cId="255270805" sldId="257"/>
            <ac:spMk id="43" creationId="{B712E947-0734-45F9-9C4F-41114EC3A33E}"/>
          </ac:spMkLst>
        </pc:spChg>
        <pc:spChg chg="add del">
          <ac:chgData name="Thomas Trost" userId="58f542e83a6550a4" providerId="LiveId" clId="{F42B1D05-F125-401C-B935-6D4CF4CDBBE4}" dt="2024-02-28T13:15:33.767" v="74" actId="26606"/>
          <ac:spMkLst>
            <pc:docMk/>
            <pc:sldMk cId="255270805" sldId="257"/>
            <ac:spMk id="45" creationId="{5A65989E-BBD5-44D7-AA86-7AFD5D46BBC0}"/>
          </ac:spMkLst>
        </pc:spChg>
        <pc:spChg chg="add del">
          <ac:chgData name="Thomas Trost" userId="58f542e83a6550a4" providerId="LiveId" clId="{F42B1D05-F125-401C-B935-6D4CF4CDBBE4}" dt="2024-02-28T13:15:33.767" v="74" actId="26606"/>
          <ac:spMkLst>
            <pc:docMk/>
            <pc:sldMk cId="255270805" sldId="257"/>
            <ac:spMk id="47" creationId="{231A2881-D8D7-4A7D-ACA3-E9F849F853D8}"/>
          </ac:spMkLst>
        </pc:spChg>
        <pc:spChg chg="add">
          <ac:chgData name="Thomas Trost" userId="58f542e83a6550a4" providerId="LiveId" clId="{F42B1D05-F125-401C-B935-6D4CF4CDBBE4}" dt="2024-02-28T13:15:33.775" v="75" actId="26606"/>
          <ac:spMkLst>
            <pc:docMk/>
            <pc:sldMk cId="255270805" sldId="257"/>
            <ac:spMk id="49" creationId="{352BEC0E-22F8-46D0-9632-375DB541B06C}"/>
          </ac:spMkLst>
        </pc:spChg>
        <pc:spChg chg="add">
          <ac:chgData name="Thomas Trost" userId="58f542e83a6550a4" providerId="LiveId" clId="{F42B1D05-F125-401C-B935-6D4CF4CDBBE4}" dt="2024-02-28T13:15:33.775" v="75" actId="26606"/>
          <ac:spMkLst>
            <pc:docMk/>
            <pc:sldMk cId="255270805" sldId="257"/>
            <ac:spMk id="50" creationId="{3FCFB1DE-0B7E-48CC-BA90-B2AB0889F9D6}"/>
          </ac:spMkLst>
        </pc:spChg>
        <pc:picChg chg="add del mod modCrop">
          <ac:chgData name="Thomas Trost" userId="58f542e83a6550a4" providerId="LiveId" clId="{F42B1D05-F125-401C-B935-6D4CF4CDBBE4}" dt="2024-02-28T13:16:22.462" v="86" actId="1076"/>
          <ac:picMkLst>
            <pc:docMk/>
            <pc:sldMk cId="255270805" sldId="257"/>
            <ac:picMk id="5" creationId="{7062D5E3-CE02-C5B4-E6A4-E45070AD2117}"/>
          </ac:picMkLst>
        </pc:picChg>
        <pc:picChg chg="mod ord">
          <ac:chgData name="Thomas Trost" userId="58f542e83a6550a4" providerId="LiveId" clId="{F42B1D05-F125-401C-B935-6D4CF4CDBBE4}" dt="2024-02-28T13:16:27.931" v="88" actId="1076"/>
          <ac:picMkLst>
            <pc:docMk/>
            <pc:sldMk cId="255270805" sldId="257"/>
            <ac:picMk id="7" creationId="{629636B0-BD9E-4E2E-A893-34DD16317BA0}"/>
          </ac:picMkLst>
        </pc:picChg>
      </pc:sldChg>
      <pc:sldChg chg="addSp delSp modSp mod">
        <pc:chgData name="Thomas Trost" userId="58f542e83a6550a4" providerId="LiveId" clId="{F42B1D05-F125-401C-B935-6D4CF4CDBBE4}" dt="2024-02-28T13:04:33.408" v="7" actId="1076"/>
        <pc:sldMkLst>
          <pc:docMk/>
          <pc:sldMk cId="989278130" sldId="261"/>
        </pc:sldMkLst>
        <pc:spChg chg="add del mod">
          <ac:chgData name="Thomas Trost" userId="58f542e83a6550a4" providerId="LiveId" clId="{F42B1D05-F125-401C-B935-6D4CF4CDBBE4}" dt="2024-02-28T13:04:22.074" v="2" actId="478"/>
          <ac:spMkLst>
            <pc:docMk/>
            <pc:sldMk cId="989278130" sldId="261"/>
            <ac:spMk id="4" creationId="{D48E759E-6536-BB7E-CD54-4AA9277AC39A}"/>
          </ac:spMkLst>
        </pc:spChg>
        <pc:picChg chg="del">
          <ac:chgData name="Thomas Trost" userId="58f542e83a6550a4" providerId="LiveId" clId="{F42B1D05-F125-401C-B935-6D4CF4CDBBE4}" dt="2024-02-28T13:04:03.087" v="0" actId="478"/>
          <ac:picMkLst>
            <pc:docMk/>
            <pc:sldMk cId="989278130" sldId="261"/>
            <ac:picMk id="5" creationId="{47030050-F481-D162-70B8-B993409F533E}"/>
          </ac:picMkLst>
        </pc:picChg>
        <pc:picChg chg="del">
          <ac:chgData name="Thomas Trost" userId="58f542e83a6550a4" providerId="LiveId" clId="{F42B1D05-F125-401C-B935-6D4CF4CDBBE4}" dt="2024-02-28T13:04:24.029" v="3" actId="478"/>
          <ac:picMkLst>
            <pc:docMk/>
            <pc:sldMk cId="989278130" sldId="261"/>
            <ac:picMk id="7" creationId="{D485A80F-B087-E1B7-14F4-B5FB0007D65C}"/>
          </ac:picMkLst>
        </pc:picChg>
        <pc:picChg chg="add mod">
          <ac:chgData name="Thomas Trost" userId="58f542e83a6550a4" providerId="LiveId" clId="{F42B1D05-F125-401C-B935-6D4CF4CDBBE4}" dt="2024-02-28T13:04:33.408" v="7" actId="1076"/>
          <ac:picMkLst>
            <pc:docMk/>
            <pc:sldMk cId="989278130" sldId="261"/>
            <ac:picMk id="1026" creationId="{7FD63F29-D31F-EF85-4B66-B7EF40AFDD54}"/>
          </ac:picMkLst>
        </pc:picChg>
      </pc:sldChg>
      <pc:sldChg chg="addSp delSp modSp mod">
        <pc:chgData name="Thomas Trost" userId="58f542e83a6550a4" providerId="LiveId" clId="{F42B1D05-F125-401C-B935-6D4CF4CDBBE4}" dt="2024-02-28T13:09:14.658" v="17" actId="1076"/>
        <pc:sldMkLst>
          <pc:docMk/>
          <pc:sldMk cId="1549887395" sldId="262"/>
        </pc:sldMkLst>
        <pc:spChg chg="add del mod">
          <ac:chgData name="Thomas Trost" userId="58f542e83a6550a4" providerId="LiveId" clId="{F42B1D05-F125-401C-B935-6D4CF4CDBBE4}" dt="2024-02-28T13:08:59.378" v="9" actId="478"/>
          <ac:spMkLst>
            <pc:docMk/>
            <pc:sldMk cId="1549887395" sldId="262"/>
            <ac:spMk id="4" creationId="{735A60B1-19FB-0216-56E0-67ED07B55474}"/>
          </ac:spMkLst>
        </pc:spChg>
        <pc:picChg chg="del">
          <ac:chgData name="Thomas Trost" userId="58f542e83a6550a4" providerId="LiveId" clId="{F42B1D05-F125-401C-B935-6D4CF4CDBBE4}" dt="2024-02-28T13:08:56.546" v="8" actId="478"/>
          <ac:picMkLst>
            <pc:docMk/>
            <pc:sldMk cId="1549887395" sldId="262"/>
            <ac:picMk id="5" creationId="{4FC4478B-7EB6-D544-006E-73C0DFEE2AB7}"/>
          </ac:picMkLst>
        </pc:picChg>
        <pc:picChg chg="del">
          <ac:chgData name="Thomas Trost" userId="58f542e83a6550a4" providerId="LiveId" clId="{F42B1D05-F125-401C-B935-6D4CF4CDBBE4}" dt="2024-02-28T13:09:00.112" v="10" actId="478"/>
          <ac:picMkLst>
            <pc:docMk/>
            <pc:sldMk cId="1549887395" sldId="262"/>
            <ac:picMk id="7" creationId="{944C32AE-03E0-2D1F-BB69-507A13D3CA6F}"/>
          </ac:picMkLst>
        </pc:picChg>
        <pc:picChg chg="add mod">
          <ac:chgData name="Thomas Trost" userId="58f542e83a6550a4" providerId="LiveId" clId="{F42B1D05-F125-401C-B935-6D4CF4CDBBE4}" dt="2024-02-28T13:09:14.658" v="17" actId="1076"/>
          <ac:picMkLst>
            <pc:docMk/>
            <pc:sldMk cId="1549887395" sldId="262"/>
            <ac:picMk id="2050" creationId="{56A0D512-A947-FD7C-35C2-B62FA51BA664}"/>
          </ac:picMkLst>
        </pc:picChg>
      </pc:sldChg>
      <pc:sldChg chg="addSp delSp modSp mod">
        <pc:chgData name="Thomas Trost" userId="58f542e83a6550a4" providerId="LiveId" clId="{F42B1D05-F125-401C-B935-6D4CF4CDBBE4}" dt="2024-02-28T13:25:27.271" v="91" actId="20577"/>
        <pc:sldMkLst>
          <pc:docMk/>
          <pc:sldMk cId="2087442761" sldId="265"/>
        </pc:sldMkLst>
        <pc:spChg chg="mod">
          <ac:chgData name="Thomas Trost" userId="58f542e83a6550a4" providerId="LiveId" clId="{F42B1D05-F125-401C-B935-6D4CF4CDBBE4}" dt="2024-02-28T13:25:27.271" v="91" actId="20577"/>
          <ac:spMkLst>
            <pc:docMk/>
            <pc:sldMk cId="2087442761" sldId="265"/>
            <ac:spMk id="2" creationId="{00A04C1E-7282-A45C-B39C-67E8CBA86903}"/>
          </ac:spMkLst>
        </pc:spChg>
        <pc:spChg chg="add del mod">
          <ac:chgData name="Thomas Trost" userId="58f542e83a6550a4" providerId="LiveId" clId="{F42B1D05-F125-401C-B935-6D4CF4CDBBE4}" dt="2024-02-28T13:12:51.080" v="61" actId="478"/>
          <ac:spMkLst>
            <pc:docMk/>
            <pc:sldMk cId="2087442761" sldId="265"/>
            <ac:spMk id="4" creationId="{A96B0BE0-38A1-2866-43D4-9DCB3FC19C6C}"/>
          </ac:spMkLst>
        </pc:spChg>
        <pc:picChg chg="del">
          <ac:chgData name="Thomas Trost" userId="58f542e83a6550a4" providerId="LiveId" clId="{F42B1D05-F125-401C-B935-6D4CF4CDBBE4}" dt="2024-02-28T13:09:58.411" v="18" actId="478"/>
          <ac:picMkLst>
            <pc:docMk/>
            <pc:sldMk cId="2087442761" sldId="265"/>
            <ac:picMk id="5" creationId="{42DC18E0-B29C-7F73-704D-D37D063B1094}"/>
          </ac:picMkLst>
        </pc:picChg>
        <pc:picChg chg="add mod">
          <ac:chgData name="Thomas Trost" userId="58f542e83a6550a4" providerId="LiveId" clId="{F42B1D05-F125-401C-B935-6D4CF4CDBBE4}" dt="2024-02-28T13:13:19.592" v="66" actId="1076"/>
          <ac:picMkLst>
            <pc:docMk/>
            <pc:sldMk cId="2087442761" sldId="265"/>
            <ac:picMk id="3074" creationId="{EA7B81AD-3193-6814-261F-8869F545E40A}"/>
          </ac:picMkLst>
        </pc:picChg>
      </pc:sldChg>
      <pc:sldChg chg="del">
        <pc:chgData name="Thomas Trost" userId="58f542e83a6550a4" providerId="LiveId" clId="{F42B1D05-F125-401C-B935-6D4CF4CDBBE4}" dt="2024-02-28T13:13:13.405" v="63" actId="47"/>
        <pc:sldMkLst>
          <pc:docMk/>
          <pc:sldMk cId="1115867871" sldId="266"/>
        </pc:sldMkLst>
      </pc:sldChg>
      <pc:sldChg chg="addSp delSp modSp mod">
        <pc:chgData name="Thomas Trost" userId="58f542e83a6550a4" providerId="LiveId" clId="{F42B1D05-F125-401C-B935-6D4CF4CDBBE4}" dt="2024-02-28T13:14:37.530" v="72" actId="1076"/>
        <pc:sldMkLst>
          <pc:docMk/>
          <pc:sldMk cId="3681621887" sldId="267"/>
        </pc:sldMkLst>
        <pc:spChg chg="del mod">
          <ac:chgData name="Thomas Trost" userId="58f542e83a6550a4" providerId="LiveId" clId="{F42B1D05-F125-401C-B935-6D4CF4CDBBE4}" dt="2024-02-28T13:14:27.934" v="68" actId="478"/>
          <ac:spMkLst>
            <pc:docMk/>
            <pc:sldMk cId="3681621887" sldId="267"/>
            <ac:spMk id="3" creationId="{ED50AA5E-AE31-EDD9-9679-AD44FE290374}"/>
          </ac:spMkLst>
        </pc:spChg>
        <pc:picChg chg="add mod">
          <ac:chgData name="Thomas Trost" userId="58f542e83a6550a4" providerId="LiveId" clId="{F42B1D05-F125-401C-B935-6D4CF4CDBBE4}" dt="2024-02-28T13:14:37.530" v="72" actId="1076"/>
          <ac:picMkLst>
            <pc:docMk/>
            <pc:sldMk cId="3681621887" sldId="267"/>
            <ac:picMk id="4098" creationId="{2BC6DB1D-A68D-C739-FBA4-FC11751D1E03}"/>
          </ac:picMkLst>
        </pc:picChg>
      </pc:sldChg>
      <pc:sldChg chg="addSp delSp modSp new mod">
        <pc:chgData name="Thomas Trost" userId="58f542e83a6550a4" providerId="LiveId" clId="{F42B1D05-F125-401C-B935-6D4CF4CDBBE4}" dt="2024-02-28T13:26:19.023" v="133" actId="1076"/>
        <pc:sldMkLst>
          <pc:docMk/>
          <pc:sldMk cId="2798669923" sldId="268"/>
        </pc:sldMkLst>
        <pc:spChg chg="mod">
          <ac:chgData name="Thomas Trost" userId="58f542e83a6550a4" providerId="LiveId" clId="{F42B1D05-F125-401C-B935-6D4CF4CDBBE4}" dt="2024-02-28T13:26:05.747" v="127" actId="20577"/>
          <ac:spMkLst>
            <pc:docMk/>
            <pc:sldMk cId="2798669923" sldId="268"/>
            <ac:spMk id="2" creationId="{F160A2A4-A750-D3BE-D314-54C559EACD4C}"/>
          </ac:spMkLst>
        </pc:spChg>
        <pc:spChg chg="del mod">
          <ac:chgData name="Thomas Trost" userId="58f542e83a6550a4" providerId="LiveId" clId="{F42B1D05-F125-401C-B935-6D4CF4CDBBE4}" dt="2024-02-28T13:26:11.560" v="129" actId="478"/>
          <ac:spMkLst>
            <pc:docMk/>
            <pc:sldMk cId="2798669923" sldId="268"/>
            <ac:spMk id="3" creationId="{18763D1D-FE35-B856-01C8-09352B77E721}"/>
          </ac:spMkLst>
        </pc:spChg>
        <pc:picChg chg="add mod">
          <ac:chgData name="Thomas Trost" userId="58f542e83a6550a4" providerId="LiveId" clId="{F42B1D05-F125-401C-B935-6D4CF4CDBBE4}" dt="2024-02-28T13:26:19.023" v="133" actId="1076"/>
          <ac:picMkLst>
            <pc:docMk/>
            <pc:sldMk cId="2798669923" sldId="268"/>
            <ac:picMk id="5122" creationId="{021AE741-1C1A-AB41-4069-78088509ED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7EBE6-2E41-351F-D3A3-49D0902BA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EB1FFC-8232-24DD-0A0A-01108319B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B23232-F0CB-0313-213B-73B7590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9C3A0-007C-B412-1828-6F088254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45784-FD81-4A5F-1399-8B648527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81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7DBE5-BB20-642B-7508-130A5542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87BEFE-9A75-29F0-B27D-8D1C6B4C0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E4032-05AB-6525-74F5-AE377900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6CC36-00AC-380E-DF36-8BCDC9BB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C0C88-901D-2BD3-0E08-65619D8F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1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AF8976-CC09-F5DB-38AB-8A65BCF72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E065F-EB38-0886-249C-CDBD1D9E7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9E8E6-9202-A19E-1C87-FDC9CC1D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15E59-9D09-FEBE-8127-741B159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2BACD-F24C-6D96-71B9-60044688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2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1B282-5547-B56B-5E82-9506BCC2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092A3-EDFB-D925-B6EC-CA1D382A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9F863-517C-414D-F891-59B3F6F8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5DDF4A-DC23-5701-2160-A3E93669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27B3D-8B2A-DB15-916A-746BDBF0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93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8225-16BB-7D64-B378-A33D5DB0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3929BB-1DDD-0CB5-ED67-3C562FB7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BC39E-EA41-27C3-1ECC-337DE46C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623A5-D465-DD2C-AC61-0A098FF6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E499D-01D4-B060-D81F-E46B3543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72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F9D17-6578-9ECD-B504-9EEB8422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25D5F-1A90-9511-85D9-0B02B099E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4054D7-FEA2-04D4-C670-00DAE0344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7B9DF1-108F-8940-1403-FE8FEF22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A0030-B712-6381-C75E-8E901842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86C933-B3DD-E86B-098C-8759D4C5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2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AB4C3-C036-0346-9AED-5137631F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D80CB-A24E-26D8-767C-711C59B8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CF6F88-14D3-A5C7-3EB0-09EBD727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11954A-F579-4097-DC15-AB6A647B7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38552B-2C6F-F245-C33B-5CE6E8B8F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310D20-2E93-11A8-6F08-B9EEAEDE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51486-F378-47B9-B4A2-D499DC78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357827-9B26-BAA6-2818-C0F3C7DF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49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E32CD-9864-DBC6-BA2B-9C8062F1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0CD44-2E57-C764-958D-27B40C59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C4EBBA-7735-0FC4-2310-2CB45525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019EAB-0DD1-EB19-00F0-5314CCFC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443C2F-310D-6032-1F92-DC2B43AC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F22EEB-4F70-3B2F-8546-40A6F258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6F3829-5400-30BE-CEC8-F0A8F29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14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000D8-48E5-4CF9-A355-CCD9C0E7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30B93-B32A-A34D-33F4-D763E4A8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8BC353-3505-7822-2FF0-DEF8C0D1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F15B53-A1EE-EAB4-26F8-0133008D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1E3178-7A48-72CD-1897-3A4FC0CF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CBEF53-DC1D-BE1F-A784-11673A26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1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DF0F3-4810-4FF4-C6F5-469CDC18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C5870B-ECCA-2B2A-2FAE-B6FE81F1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DBE27B-0389-7FE0-D3A2-7235F6697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1F8FD-4384-64D9-1CED-8BA0BBD0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239918-BE80-8522-4F67-3144A795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4941F-EC58-0E4A-317D-2CAF21A4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75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5DD3B9-6B98-0DC4-202C-51BF8FE4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5F35DC-BFD7-638B-41D5-D798A996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79EFD-0AD3-E7FB-A1DE-BE6B29DC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EBD64-9354-43C0-8785-F2C375A0EE20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B91868-A61F-F4BC-683E-3D035C77E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D082-EFAB-2D14-BF76-6BF28C9C3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A9947-3C13-41A1-86EB-3F7D9D70F4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547B9-56B4-A5D8-051D-92F565524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Sheet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00A80D-1F16-CA1A-D465-934CE3F28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7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04C1E-7282-A45C-B39C-67E8CBA8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 </a:t>
            </a:r>
            <a:r>
              <a:rPr lang="de-DE" dirty="0" err="1"/>
              <a:t>removen</a:t>
            </a:r>
            <a:r>
              <a:rPr lang="de-DE" dirty="0"/>
              <a:t> und wieder herstellen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7B81AD-3193-6814-261F-8869F545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99" y="2127380"/>
            <a:ext cx="9405001" cy="3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44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0A2A4-A750-D3BE-D314-54C559EA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 verändern und wieder </a:t>
            </a:r>
            <a:r>
              <a:rPr lang="de-DE" dirty="0" err="1"/>
              <a:t>commiten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1AE741-1C1A-AB41-4069-78088509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80" y="1355914"/>
            <a:ext cx="6992711" cy="528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6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2E4C9-8E0B-03E8-CF84-A9B1A4A6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vorletzten Version kommen: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C6DB1D-A68D-C739-FBA4-FC11751D1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43" y="1264492"/>
            <a:ext cx="6124575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2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3D2224-C906-B76B-8EF5-B210A6DC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The first repository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86519AF6-7FB5-3623-C197-3181FF8D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7" name="Inhaltsplatzhalter 6" descr="Ein Bild, das Text, Screenshot, Schrift, Software enthält.&#10;&#10;Automatisch generierte Beschreibung">
            <a:extLst>
              <a:ext uri="{FF2B5EF4-FFF2-40B4-BE49-F238E27FC236}">
                <a16:creationId xmlns:a16="http://schemas.microsoft.com/office/drawing/2014/main" id="{629636B0-BD9E-4E2E-A893-34DD16317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8" y="3407178"/>
            <a:ext cx="6915675" cy="2617108"/>
          </a:xfrm>
          <a:prstGeom prst="rect">
            <a:avLst/>
          </a:prstGeom>
        </p:spPr>
      </p:pic>
      <p:pic>
        <p:nvPicPr>
          <p:cNvPr id="5" name="Inhaltsplatzhalter 4" descr="Ein Bild, das Text, Screenshot, Schrift, Software enthält.&#10;&#10;Automatisch generierte Beschreibung">
            <a:extLst>
              <a:ext uri="{FF2B5EF4-FFF2-40B4-BE49-F238E27FC236}">
                <a16:creationId xmlns:a16="http://schemas.microsoft.com/office/drawing/2014/main" id="{7062D5E3-CE02-C5B4-E6A4-E45070AD2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9271"/>
          <a:stretch/>
        </p:blipFill>
        <p:spPr>
          <a:xfrm>
            <a:off x="757428" y="2119325"/>
            <a:ext cx="5337048" cy="11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EAB7C-95AB-F8BE-86D4-2678B412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998C0B9-4902-EAF6-D7DA-1FD65240C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94" y="3191070"/>
            <a:ext cx="6754417" cy="99729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FA79B71-B847-4175-1FD4-6F4BEB093CFD}"/>
              </a:ext>
            </a:extLst>
          </p:cNvPr>
          <p:cNvSpPr txBox="1"/>
          <p:nvPr/>
        </p:nvSpPr>
        <p:spPr>
          <a:xfrm>
            <a:off x="1035698" y="2920481"/>
            <a:ext cx="2733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Einfügen von: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Global </a:t>
            </a:r>
            <a:r>
              <a:rPr lang="de-DE" dirty="0" err="1"/>
              <a:t>username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Global email </a:t>
            </a:r>
          </a:p>
        </p:txBody>
      </p:sp>
    </p:spTree>
    <p:extLst>
      <p:ext uri="{BB962C8B-B14F-4D97-AF65-F5344CB8AC3E}">
        <p14:creationId xmlns:p14="http://schemas.microsoft.com/office/powerpoint/2010/main" val="395817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9679A-E26C-F8F8-1755-DCC5E35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DE9C1-63E2-846D-FC6B-39065BA2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file</a:t>
            </a:r>
            <a:r>
              <a:rPr lang="de-DE" dirty="0"/>
              <a:t> erstellen und hineinschreiben:</a:t>
            </a:r>
          </a:p>
        </p:txBody>
      </p:sp>
      <p:pic>
        <p:nvPicPr>
          <p:cNvPr id="5" name="Grafik 4" descr="Ein Bild, das Text, Screenshot, Schrift enthält.">
            <a:extLst>
              <a:ext uri="{FF2B5EF4-FFF2-40B4-BE49-F238E27FC236}">
                <a16:creationId xmlns:a16="http://schemas.microsoft.com/office/drawing/2014/main" id="{73805CB3-1A3E-62CD-575B-B107A39B1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94" y="2852928"/>
            <a:ext cx="7098477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8FEA4-A38B-0585-8DB2-B8C62732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 status</a:t>
            </a:r>
            <a:endParaRPr lang="de-DE" dirty="0"/>
          </a:p>
        </p:txBody>
      </p:sp>
      <p:pic>
        <p:nvPicPr>
          <p:cNvPr id="5" name="Inhaltsplatzhalter 4" descr="Ein Bild, das Text, Screenshot, Schrift enthält.">
            <a:extLst>
              <a:ext uri="{FF2B5EF4-FFF2-40B4-BE49-F238E27FC236}">
                <a16:creationId xmlns:a16="http://schemas.microsoft.com/office/drawing/2014/main" id="{37C75C01-7196-60F7-5747-B87479143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2" y="1292923"/>
            <a:ext cx="9190353" cy="1947399"/>
          </a:xfrm>
        </p:spPr>
      </p:pic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F17DF2D-E5F7-281B-811D-8934AA993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33" y="3788252"/>
            <a:ext cx="5778032" cy="242739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72A7A42-EBA6-292A-3ABE-0F29676D3A2D}"/>
              </a:ext>
            </a:extLst>
          </p:cNvPr>
          <p:cNvSpPr txBox="1"/>
          <p:nvPr/>
        </p:nvSpPr>
        <p:spPr>
          <a:xfrm>
            <a:off x="1256041" y="4256897"/>
            <a:ext cx="1975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Shellscript</a:t>
            </a:r>
            <a:r>
              <a:rPr lang="de-DE" sz="2400" dirty="0"/>
              <a:t> </a:t>
            </a:r>
            <a:r>
              <a:rPr lang="de-DE" sz="2400" dirty="0" err="1"/>
              <a:t>commiten</a:t>
            </a:r>
            <a:r>
              <a:rPr lang="de-D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8715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D5765-1357-F01F-82B5-92A00DAA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SHA1 – Schlüssel finden + Inhalt anzeigen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D63F29-D31F-EF85-4B66-B7EF40AF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26" y="2316228"/>
            <a:ext cx="9258501" cy="386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7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7911-B5C8-0053-2883-B92BC39F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SHA1 Schlüssel für „Hello World!“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A0D512-A947-FD7C-35C2-B62FA51B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6" y="2264278"/>
            <a:ext cx="11853947" cy="258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8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F750B-656B-9E7F-807F-BA0B5FE6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Alias erstellen</a:t>
            </a:r>
          </a:p>
        </p:txBody>
      </p:sp>
      <p:pic>
        <p:nvPicPr>
          <p:cNvPr id="5" name="Inhaltsplatzhalter 4" descr="Ein Bild, das Text, Screenshot, Schrift enthält.">
            <a:extLst>
              <a:ext uri="{FF2B5EF4-FFF2-40B4-BE49-F238E27FC236}">
                <a16:creationId xmlns:a16="http://schemas.microsoft.com/office/drawing/2014/main" id="{176CC5A1-76C6-B654-BFF2-9AD4CCBA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0" y="2377441"/>
            <a:ext cx="8417191" cy="1833290"/>
          </a:xfrm>
        </p:spPr>
      </p:pic>
    </p:spTree>
    <p:extLst>
      <p:ext uri="{BB962C8B-B14F-4D97-AF65-F5344CB8AC3E}">
        <p14:creationId xmlns:p14="http://schemas.microsoft.com/office/powerpoint/2010/main" val="151651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239B4-CB32-7666-EA4D-6DCAD3B2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Datei erstellen und andere Datei zu dem momentanen </a:t>
            </a:r>
            <a:r>
              <a:rPr lang="de-DE" dirty="0" err="1"/>
              <a:t>commit</a:t>
            </a:r>
            <a:r>
              <a:rPr lang="de-DE" dirty="0"/>
              <a:t> hinzufügen</a:t>
            </a:r>
          </a:p>
        </p:txBody>
      </p:sp>
      <p:pic>
        <p:nvPicPr>
          <p:cNvPr id="5" name="Inhaltsplatzhalter 4" descr="Ein Bild, das Text, Screenshot, Schrift enthält.">
            <a:extLst>
              <a:ext uri="{FF2B5EF4-FFF2-40B4-BE49-F238E27FC236}">
                <a16:creationId xmlns:a16="http://schemas.microsoft.com/office/drawing/2014/main" id="{2FAA0858-09F9-9103-A01B-8709FAF48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3590"/>
            <a:ext cx="5786318" cy="2388538"/>
          </a:xfrm>
        </p:spPr>
      </p:pic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A8EE5049-5D8C-C0B1-97F4-5EBC3620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1280"/>
            <a:ext cx="6508301" cy="22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1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19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Exercise Sheet 1</vt:lpstr>
      <vt:lpstr>The first repository</vt:lpstr>
      <vt:lpstr>Global config</vt:lpstr>
      <vt:lpstr>Creating a text file</vt:lpstr>
      <vt:lpstr>Git status</vt:lpstr>
      <vt:lpstr>SHA1 – Schlüssel finden + Inhalt anzeigen</vt:lpstr>
      <vt:lpstr>SHA1 Schlüssel für „Hello World!“</vt:lpstr>
      <vt:lpstr>Alias erstellen</vt:lpstr>
      <vt:lpstr>Neue Datei erstellen und andere Datei zu dem momentanen commit hinzufügen</vt:lpstr>
      <vt:lpstr>Datei removen und wieder herstellen </vt:lpstr>
      <vt:lpstr>Datei verändern und wieder commiten</vt:lpstr>
      <vt:lpstr>Zur vorletzten Version kommen: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Sheet 1</dc:title>
  <dc:creator>Thomas Trost</dc:creator>
  <cp:lastModifiedBy>Thomas Trost</cp:lastModifiedBy>
  <cp:revision>3</cp:revision>
  <dcterms:created xsi:type="dcterms:W3CDTF">2024-02-23T14:58:10Z</dcterms:created>
  <dcterms:modified xsi:type="dcterms:W3CDTF">2024-02-28T13:26:27Z</dcterms:modified>
</cp:coreProperties>
</file>