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93" r:id="rId5"/>
    <p:sldId id="295" r:id="rId6"/>
    <p:sldId id="296" r:id="rId7"/>
    <p:sldId id="297" r:id="rId8"/>
    <p:sldId id="298" r:id="rId9"/>
    <p:sldId id="299" r:id="rId10"/>
    <p:sldId id="300" r:id="rId11"/>
    <p:sldId id="302" r:id="rId12"/>
    <p:sldId id="301" r:id="rId13"/>
    <p:sldId id="307" r:id="rId1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100" d="100"/>
          <a:sy n="100" d="100"/>
        </p:scale>
        <p:origin x="66" y="138"/>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543856-DAC5-4135-A7A9-F8630E75C86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fr-FR"/>
        </a:p>
      </dgm:t>
    </dgm:pt>
    <dgm:pt modelId="{84F49588-2E30-4382-8096-E7C2330B61D9}">
      <dgm:prSet phldrT="[Texte]"/>
      <dgm:spPr/>
      <dgm:t>
        <a:bodyPr/>
        <a:lstStyle/>
        <a:p>
          <a:r>
            <a:rPr lang="en-US" dirty="0"/>
            <a:t>Project Overview &amp; Client Background</a:t>
          </a:r>
          <a:endParaRPr lang="fr-FR" dirty="0"/>
        </a:p>
      </dgm:t>
    </dgm:pt>
    <dgm:pt modelId="{95906F47-FBE7-4C4D-BA8D-14F42CD9CE3C}" type="parTrans" cxnId="{581D6F65-10C1-45F5-B89C-86153D0B0A71}">
      <dgm:prSet/>
      <dgm:spPr/>
      <dgm:t>
        <a:bodyPr/>
        <a:lstStyle/>
        <a:p>
          <a:endParaRPr lang="fr-FR"/>
        </a:p>
      </dgm:t>
    </dgm:pt>
    <dgm:pt modelId="{635FE8F8-44CB-4C0F-9121-1EBF24279117}" type="sibTrans" cxnId="{581D6F65-10C1-45F5-B89C-86153D0B0A71}">
      <dgm:prSet/>
      <dgm:spPr/>
      <dgm:t>
        <a:bodyPr/>
        <a:lstStyle/>
        <a:p>
          <a:endParaRPr lang="fr-FR"/>
        </a:p>
      </dgm:t>
    </dgm:pt>
    <dgm:pt modelId="{8942E0BB-675F-426F-A4EE-EB39BF66137B}">
      <dgm:prSet/>
      <dgm:spPr/>
      <dgm:t>
        <a:bodyPr/>
        <a:lstStyle/>
        <a:p>
          <a:r>
            <a:rPr lang="en-US" dirty="0"/>
            <a:t>Project Scope &amp; Features</a:t>
          </a:r>
          <a:endParaRPr lang="fr-FR" dirty="0"/>
        </a:p>
      </dgm:t>
    </dgm:pt>
    <dgm:pt modelId="{CE69112B-0087-4E2C-B3FD-3386D2BFD89B}" type="parTrans" cxnId="{DF8E71FD-6BA8-43EF-80B7-44329C836E17}">
      <dgm:prSet/>
      <dgm:spPr/>
      <dgm:t>
        <a:bodyPr/>
        <a:lstStyle/>
        <a:p>
          <a:endParaRPr lang="fr-FR"/>
        </a:p>
      </dgm:t>
    </dgm:pt>
    <dgm:pt modelId="{530F9170-5D96-4ACE-B634-04E441B66913}" type="sibTrans" cxnId="{DF8E71FD-6BA8-43EF-80B7-44329C836E17}">
      <dgm:prSet/>
      <dgm:spPr/>
      <dgm:t>
        <a:bodyPr/>
        <a:lstStyle/>
        <a:p>
          <a:endParaRPr lang="fr-FR"/>
        </a:p>
      </dgm:t>
    </dgm:pt>
    <dgm:pt modelId="{C1A62E10-8CFE-43F0-A808-984F4A04559D}">
      <dgm:prSet/>
      <dgm:spPr/>
      <dgm:t>
        <a:bodyPr/>
        <a:lstStyle/>
        <a:p>
          <a:r>
            <a:rPr lang="en-US" dirty="0"/>
            <a:t>Development Timeline</a:t>
          </a:r>
          <a:endParaRPr lang="fr-FR" dirty="0"/>
        </a:p>
      </dgm:t>
    </dgm:pt>
    <dgm:pt modelId="{5C126912-7E24-48E9-99FB-064BB7298B8D}" type="parTrans" cxnId="{A9F45BC2-8756-40BD-B0C3-1BFCA3ADF8BA}">
      <dgm:prSet/>
      <dgm:spPr/>
      <dgm:t>
        <a:bodyPr/>
        <a:lstStyle/>
        <a:p>
          <a:endParaRPr lang="fr-FR"/>
        </a:p>
      </dgm:t>
    </dgm:pt>
    <dgm:pt modelId="{3E647639-FCCF-4A16-BA17-17D4AB8A50D0}" type="sibTrans" cxnId="{A9F45BC2-8756-40BD-B0C3-1BFCA3ADF8BA}">
      <dgm:prSet/>
      <dgm:spPr/>
      <dgm:t>
        <a:bodyPr/>
        <a:lstStyle/>
        <a:p>
          <a:endParaRPr lang="fr-FR"/>
        </a:p>
      </dgm:t>
    </dgm:pt>
    <dgm:pt modelId="{BF9FBA9C-13FF-4B98-BE2F-5DC856F8E9E6}">
      <dgm:prSet/>
      <dgm:spPr/>
      <dgm:t>
        <a:bodyPr/>
        <a:lstStyle/>
        <a:p>
          <a:r>
            <a:rPr lang="en-US" dirty="0"/>
            <a:t>Benefits &amp; Impact</a:t>
          </a:r>
          <a:endParaRPr lang="fr-FR" dirty="0"/>
        </a:p>
      </dgm:t>
    </dgm:pt>
    <dgm:pt modelId="{04A282C6-4FC0-4B33-805F-11058FB28481}" type="parTrans" cxnId="{8A3176D0-4C74-4C91-B665-0CC87E587F62}">
      <dgm:prSet/>
      <dgm:spPr/>
      <dgm:t>
        <a:bodyPr/>
        <a:lstStyle/>
        <a:p>
          <a:endParaRPr lang="fr-FR"/>
        </a:p>
      </dgm:t>
    </dgm:pt>
    <dgm:pt modelId="{E6476AC5-9CDD-4962-A0C8-3F1824011FDE}" type="sibTrans" cxnId="{8A3176D0-4C74-4C91-B665-0CC87E587F62}">
      <dgm:prSet/>
      <dgm:spPr/>
      <dgm:t>
        <a:bodyPr/>
        <a:lstStyle/>
        <a:p>
          <a:endParaRPr lang="fr-FR"/>
        </a:p>
      </dgm:t>
    </dgm:pt>
    <dgm:pt modelId="{27D9C67B-AF21-4CE3-9559-077BDBA7A0C0}">
      <dgm:prSet/>
      <dgm:spPr/>
      <dgm:t>
        <a:bodyPr/>
        <a:lstStyle/>
        <a:p>
          <a:r>
            <a:rPr lang="en-US" dirty="0"/>
            <a:t>Team Members </a:t>
          </a:r>
          <a:endParaRPr lang="fr-FR" dirty="0"/>
        </a:p>
      </dgm:t>
    </dgm:pt>
    <dgm:pt modelId="{6A2102B1-2413-4805-94B5-412F4ACB96FA}" type="parTrans" cxnId="{0D63E56F-E3C4-4B08-9291-303D1AE39A7C}">
      <dgm:prSet/>
      <dgm:spPr/>
      <dgm:t>
        <a:bodyPr/>
        <a:lstStyle/>
        <a:p>
          <a:endParaRPr lang="fr-FR"/>
        </a:p>
      </dgm:t>
    </dgm:pt>
    <dgm:pt modelId="{49986C6B-EC33-4F42-859D-9555D8FBD155}" type="sibTrans" cxnId="{0D63E56F-E3C4-4B08-9291-303D1AE39A7C}">
      <dgm:prSet/>
      <dgm:spPr/>
      <dgm:t>
        <a:bodyPr/>
        <a:lstStyle/>
        <a:p>
          <a:endParaRPr lang="fr-FR"/>
        </a:p>
      </dgm:t>
    </dgm:pt>
    <dgm:pt modelId="{FE922FF5-7E32-4770-8198-29A225574705}">
      <dgm:prSet/>
      <dgm:spPr/>
      <dgm:t>
        <a:bodyPr/>
        <a:lstStyle/>
        <a:p>
          <a:r>
            <a:rPr lang="en-US" noProof="0" dirty="0" err="1"/>
            <a:t>Responsabilities</a:t>
          </a:r>
          <a:r>
            <a:rPr lang="fr-FR" dirty="0"/>
            <a:t> </a:t>
          </a:r>
        </a:p>
      </dgm:t>
    </dgm:pt>
    <dgm:pt modelId="{EC95E83B-6916-4306-9D15-0DE47937E446}" type="parTrans" cxnId="{737F5CA7-C0F3-4CDA-AB79-B3E8966B0BF4}">
      <dgm:prSet/>
      <dgm:spPr/>
      <dgm:t>
        <a:bodyPr/>
        <a:lstStyle/>
        <a:p>
          <a:endParaRPr lang="fr-FR"/>
        </a:p>
      </dgm:t>
    </dgm:pt>
    <dgm:pt modelId="{970B0C63-DE5D-41FA-8A4F-6CC52C9F26AC}" type="sibTrans" cxnId="{737F5CA7-C0F3-4CDA-AB79-B3E8966B0BF4}">
      <dgm:prSet/>
      <dgm:spPr/>
      <dgm:t>
        <a:bodyPr/>
        <a:lstStyle/>
        <a:p>
          <a:endParaRPr lang="fr-FR"/>
        </a:p>
      </dgm:t>
    </dgm:pt>
    <dgm:pt modelId="{682612FD-8ADF-4A45-B294-E9860EF11F8C}">
      <dgm:prSet phldrT="[Texte]"/>
      <dgm:spPr/>
      <dgm:t>
        <a:bodyPr/>
        <a:lstStyle/>
        <a:p>
          <a:r>
            <a:rPr lang="en-US" dirty="0"/>
            <a:t>– Introduction to the project and its purpose.</a:t>
          </a:r>
          <a:endParaRPr lang="fr-FR" dirty="0"/>
        </a:p>
      </dgm:t>
    </dgm:pt>
    <dgm:pt modelId="{66CA650C-05B1-4178-BF82-9892FCCC943D}" type="parTrans" cxnId="{ADC8A3C6-5BF2-4154-BFB6-69B9DE1139D3}">
      <dgm:prSet/>
      <dgm:spPr/>
      <dgm:t>
        <a:bodyPr/>
        <a:lstStyle/>
        <a:p>
          <a:endParaRPr lang="fr-FR"/>
        </a:p>
      </dgm:t>
    </dgm:pt>
    <dgm:pt modelId="{A1BE84F5-92D8-4940-B1F3-DB64522C2FE0}" type="sibTrans" cxnId="{ADC8A3C6-5BF2-4154-BFB6-69B9DE1139D3}">
      <dgm:prSet/>
      <dgm:spPr/>
      <dgm:t>
        <a:bodyPr/>
        <a:lstStyle/>
        <a:p>
          <a:endParaRPr lang="fr-FR"/>
        </a:p>
      </dgm:t>
    </dgm:pt>
    <dgm:pt modelId="{015BD71A-C4F9-4026-BF6F-D7E706FCDB13}">
      <dgm:prSet/>
      <dgm:spPr/>
      <dgm:t>
        <a:bodyPr/>
        <a:lstStyle/>
        <a:p>
          <a:r>
            <a:rPr lang="en-US" dirty="0"/>
            <a:t> – Bill tracking, document storage, and reminder system.</a:t>
          </a:r>
          <a:endParaRPr lang="fr-FR" dirty="0"/>
        </a:p>
      </dgm:t>
    </dgm:pt>
    <dgm:pt modelId="{C1F17481-76F7-42B6-B76E-A2B3CF17BE20}" type="parTrans" cxnId="{E31B5A2D-C064-4B3F-BF4C-FD79FB55D424}">
      <dgm:prSet/>
      <dgm:spPr/>
      <dgm:t>
        <a:bodyPr/>
        <a:lstStyle/>
        <a:p>
          <a:endParaRPr lang="fr-FR"/>
        </a:p>
      </dgm:t>
    </dgm:pt>
    <dgm:pt modelId="{2655A795-1920-4DEF-BEA6-B3EA2D80B285}" type="sibTrans" cxnId="{E31B5A2D-C064-4B3F-BF4C-FD79FB55D424}">
      <dgm:prSet/>
      <dgm:spPr/>
      <dgm:t>
        <a:bodyPr/>
        <a:lstStyle/>
        <a:p>
          <a:endParaRPr lang="fr-FR"/>
        </a:p>
      </dgm:t>
    </dgm:pt>
    <dgm:pt modelId="{A632D212-91DE-4255-9151-0F76DF695DA2}">
      <dgm:prSet/>
      <dgm:spPr/>
      <dgm:t>
        <a:bodyPr/>
        <a:lstStyle/>
        <a:p>
          <a:r>
            <a:rPr lang="en-US" dirty="0"/>
            <a:t>– Breakdown of the estimated hours and tasks.</a:t>
          </a:r>
          <a:endParaRPr lang="fr-FR" dirty="0"/>
        </a:p>
      </dgm:t>
    </dgm:pt>
    <dgm:pt modelId="{9293434B-2FDF-4BEC-A16C-B377C36F2C52}" type="parTrans" cxnId="{446FEBE9-6A8D-4E40-BCA0-9BD3800C2118}">
      <dgm:prSet/>
      <dgm:spPr/>
      <dgm:t>
        <a:bodyPr/>
        <a:lstStyle/>
        <a:p>
          <a:endParaRPr lang="fr-FR"/>
        </a:p>
      </dgm:t>
    </dgm:pt>
    <dgm:pt modelId="{E5A57727-B184-4FF7-A8D5-0D8D11DA319B}" type="sibTrans" cxnId="{446FEBE9-6A8D-4E40-BCA0-9BD3800C2118}">
      <dgm:prSet/>
      <dgm:spPr/>
      <dgm:t>
        <a:bodyPr/>
        <a:lstStyle/>
        <a:p>
          <a:endParaRPr lang="fr-FR"/>
        </a:p>
      </dgm:t>
    </dgm:pt>
    <dgm:pt modelId="{144877AA-4ABF-4E04-BDE1-F86455EB8644}">
      <dgm:prSet/>
      <dgm:spPr/>
      <dgm:t>
        <a:bodyPr/>
        <a:lstStyle/>
        <a:p>
          <a:r>
            <a:rPr lang="en-US" dirty="0"/>
            <a:t>– How the project will help the client.</a:t>
          </a:r>
          <a:endParaRPr lang="fr-FR" dirty="0"/>
        </a:p>
      </dgm:t>
    </dgm:pt>
    <dgm:pt modelId="{5B3502AE-0286-4A1B-8B22-7E1BCFC73D16}" type="parTrans" cxnId="{9029B340-DDA2-4891-A7ED-F36E5FD2B196}">
      <dgm:prSet/>
      <dgm:spPr/>
      <dgm:t>
        <a:bodyPr/>
        <a:lstStyle/>
        <a:p>
          <a:endParaRPr lang="fr-FR"/>
        </a:p>
      </dgm:t>
    </dgm:pt>
    <dgm:pt modelId="{FACF89BB-EEC9-401D-A47F-1DEEE0DE5D59}" type="sibTrans" cxnId="{9029B340-DDA2-4891-A7ED-F36E5FD2B196}">
      <dgm:prSet/>
      <dgm:spPr/>
      <dgm:t>
        <a:bodyPr/>
        <a:lstStyle/>
        <a:p>
          <a:endParaRPr lang="fr-FR"/>
        </a:p>
      </dgm:t>
    </dgm:pt>
    <dgm:pt modelId="{ACB936F3-340E-4859-B013-982D45C7E19B}">
      <dgm:prSet/>
      <dgm:spPr/>
      <dgm:t>
        <a:bodyPr/>
        <a:lstStyle/>
        <a:p>
          <a:r>
            <a:rPr lang="en-US" dirty="0"/>
            <a:t>– Roles of the developer and client.</a:t>
          </a:r>
          <a:endParaRPr lang="fr-FR" dirty="0"/>
        </a:p>
      </dgm:t>
    </dgm:pt>
    <dgm:pt modelId="{51DAECBF-561E-4F9B-9C90-5448A1119FD7}" type="parTrans" cxnId="{1974AD08-462A-4D89-A22B-B87B04C4BE96}">
      <dgm:prSet/>
      <dgm:spPr/>
      <dgm:t>
        <a:bodyPr/>
        <a:lstStyle/>
        <a:p>
          <a:endParaRPr lang="fr-FR"/>
        </a:p>
      </dgm:t>
    </dgm:pt>
    <dgm:pt modelId="{7DB8ED91-C186-4ADF-B706-A29CDAEACA92}" type="sibTrans" cxnId="{1974AD08-462A-4D89-A22B-B87B04C4BE96}">
      <dgm:prSet/>
      <dgm:spPr/>
      <dgm:t>
        <a:bodyPr/>
        <a:lstStyle/>
        <a:p>
          <a:endParaRPr lang="fr-FR"/>
        </a:p>
      </dgm:t>
    </dgm:pt>
    <dgm:pt modelId="{2E6100F5-EB9E-4E3A-AAE6-5DFB7FDDA68B}">
      <dgm:prSet/>
      <dgm:spPr/>
      <dgm:t>
        <a:bodyPr/>
        <a:lstStyle/>
        <a:p>
          <a:r>
            <a:rPr lang="en-US"/>
            <a:t>– </a:t>
          </a:r>
          <a:r>
            <a:rPr lang="en-US" dirty="0"/>
            <a:t>Summary and upcoming actions.</a:t>
          </a:r>
          <a:endParaRPr lang="fr-FR" dirty="0"/>
        </a:p>
      </dgm:t>
    </dgm:pt>
    <dgm:pt modelId="{08239217-A056-48F4-AA93-C8325197B284}" type="parTrans" cxnId="{CCE72CED-95CF-4B85-BE21-67558FDD37D8}">
      <dgm:prSet/>
      <dgm:spPr/>
      <dgm:t>
        <a:bodyPr/>
        <a:lstStyle/>
        <a:p>
          <a:endParaRPr lang="fr-FR"/>
        </a:p>
      </dgm:t>
    </dgm:pt>
    <dgm:pt modelId="{27E3CB06-0EDD-4CFA-B34C-3286C762D9AA}" type="sibTrans" cxnId="{CCE72CED-95CF-4B85-BE21-67558FDD37D8}">
      <dgm:prSet/>
      <dgm:spPr/>
      <dgm:t>
        <a:bodyPr/>
        <a:lstStyle/>
        <a:p>
          <a:endParaRPr lang="fr-FR"/>
        </a:p>
      </dgm:t>
    </dgm:pt>
    <dgm:pt modelId="{6878296B-FD51-4000-8ACA-CA376CB11FCA}" type="pres">
      <dgm:prSet presAssocID="{0F543856-DAC5-4135-A7A9-F8630E75C86C}" presName="linear" presStyleCnt="0">
        <dgm:presLayoutVars>
          <dgm:animLvl val="lvl"/>
          <dgm:resizeHandles val="exact"/>
        </dgm:presLayoutVars>
      </dgm:prSet>
      <dgm:spPr/>
    </dgm:pt>
    <dgm:pt modelId="{3A9861A9-F105-4E2B-ADEB-0500B0F12D90}" type="pres">
      <dgm:prSet presAssocID="{84F49588-2E30-4382-8096-E7C2330B61D9}" presName="parentText" presStyleLbl="node1" presStyleIdx="0" presStyleCnt="6">
        <dgm:presLayoutVars>
          <dgm:chMax val="0"/>
          <dgm:bulletEnabled val="1"/>
        </dgm:presLayoutVars>
      </dgm:prSet>
      <dgm:spPr/>
    </dgm:pt>
    <dgm:pt modelId="{ECC1B85E-9760-453E-952A-27D30D7FCF6E}" type="pres">
      <dgm:prSet presAssocID="{84F49588-2E30-4382-8096-E7C2330B61D9}" presName="childText" presStyleLbl="revTx" presStyleIdx="0" presStyleCnt="6">
        <dgm:presLayoutVars>
          <dgm:bulletEnabled val="1"/>
        </dgm:presLayoutVars>
      </dgm:prSet>
      <dgm:spPr/>
    </dgm:pt>
    <dgm:pt modelId="{C5EACD51-6C2C-4B81-891F-6E2228FA4FD7}" type="pres">
      <dgm:prSet presAssocID="{8942E0BB-675F-426F-A4EE-EB39BF66137B}" presName="parentText" presStyleLbl="node1" presStyleIdx="1" presStyleCnt="6">
        <dgm:presLayoutVars>
          <dgm:chMax val="0"/>
          <dgm:bulletEnabled val="1"/>
        </dgm:presLayoutVars>
      </dgm:prSet>
      <dgm:spPr/>
    </dgm:pt>
    <dgm:pt modelId="{62C924A9-509E-4B35-9B51-86BD641DD462}" type="pres">
      <dgm:prSet presAssocID="{8942E0BB-675F-426F-A4EE-EB39BF66137B}" presName="childText" presStyleLbl="revTx" presStyleIdx="1" presStyleCnt="6">
        <dgm:presLayoutVars>
          <dgm:bulletEnabled val="1"/>
        </dgm:presLayoutVars>
      </dgm:prSet>
      <dgm:spPr/>
    </dgm:pt>
    <dgm:pt modelId="{4C390406-CF08-4709-AF1D-EC2B4EC0914A}" type="pres">
      <dgm:prSet presAssocID="{C1A62E10-8CFE-43F0-A808-984F4A04559D}" presName="parentText" presStyleLbl="node1" presStyleIdx="2" presStyleCnt="6">
        <dgm:presLayoutVars>
          <dgm:chMax val="0"/>
          <dgm:bulletEnabled val="1"/>
        </dgm:presLayoutVars>
      </dgm:prSet>
      <dgm:spPr/>
    </dgm:pt>
    <dgm:pt modelId="{80445A27-9133-4C33-A43B-25C4DD533CC5}" type="pres">
      <dgm:prSet presAssocID="{C1A62E10-8CFE-43F0-A808-984F4A04559D}" presName="childText" presStyleLbl="revTx" presStyleIdx="2" presStyleCnt="6">
        <dgm:presLayoutVars>
          <dgm:bulletEnabled val="1"/>
        </dgm:presLayoutVars>
      </dgm:prSet>
      <dgm:spPr/>
    </dgm:pt>
    <dgm:pt modelId="{DED83079-705D-4FF8-8398-5609FCC42D11}" type="pres">
      <dgm:prSet presAssocID="{BF9FBA9C-13FF-4B98-BE2F-5DC856F8E9E6}" presName="parentText" presStyleLbl="node1" presStyleIdx="3" presStyleCnt="6">
        <dgm:presLayoutVars>
          <dgm:chMax val="0"/>
          <dgm:bulletEnabled val="1"/>
        </dgm:presLayoutVars>
      </dgm:prSet>
      <dgm:spPr/>
    </dgm:pt>
    <dgm:pt modelId="{02473A59-59E7-4A59-AE3D-4320CCC4EFFF}" type="pres">
      <dgm:prSet presAssocID="{BF9FBA9C-13FF-4B98-BE2F-5DC856F8E9E6}" presName="childText" presStyleLbl="revTx" presStyleIdx="3" presStyleCnt="6">
        <dgm:presLayoutVars>
          <dgm:bulletEnabled val="1"/>
        </dgm:presLayoutVars>
      </dgm:prSet>
      <dgm:spPr/>
    </dgm:pt>
    <dgm:pt modelId="{BB8AE563-00DD-4CC9-8025-0DA0DE7D1ED0}" type="pres">
      <dgm:prSet presAssocID="{27D9C67B-AF21-4CE3-9559-077BDBA7A0C0}" presName="parentText" presStyleLbl="node1" presStyleIdx="4" presStyleCnt="6">
        <dgm:presLayoutVars>
          <dgm:chMax val="0"/>
          <dgm:bulletEnabled val="1"/>
        </dgm:presLayoutVars>
      </dgm:prSet>
      <dgm:spPr/>
    </dgm:pt>
    <dgm:pt modelId="{CA303DD2-FB34-4314-A0D8-788D22449749}" type="pres">
      <dgm:prSet presAssocID="{27D9C67B-AF21-4CE3-9559-077BDBA7A0C0}" presName="childText" presStyleLbl="revTx" presStyleIdx="4" presStyleCnt="6">
        <dgm:presLayoutVars>
          <dgm:bulletEnabled val="1"/>
        </dgm:presLayoutVars>
      </dgm:prSet>
      <dgm:spPr/>
    </dgm:pt>
    <dgm:pt modelId="{DC38793F-0249-4E6E-ABDA-EA1866F3A765}" type="pres">
      <dgm:prSet presAssocID="{FE922FF5-7E32-4770-8198-29A225574705}" presName="parentText" presStyleLbl="node1" presStyleIdx="5" presStyleCnt="6">
        <dgm:presLayoutVars>
          <dgm:chMax val="0"/>
          <dgm:bulletEnabled val="1"/>
        </dgm:presLayoutVars>
      </dgm:prSet>
      <dgm:spPr/>
    </dgm:pt>
    <dgm:pt modelId="{05671925-C505-4238-95C3-F43AAAE97AF2}" type="pres">
      <dgm:prSet presAssocID="{FE922FF5-7E32-4770-8198-29A225574705}" presName="childText" presStyleLbl="revTx" presStyleIdx="5" presStyleCnt="6">
        <dgm:presLayoutVars>
          <dgm:bulletEnabled val="1"/>
        </dgm:presLayoutVars>
      </dgm:prSet>
      <dgm:spPr/>
    </dgm:pt>
  </dgm:ptLst>
  <dgm:cxnLst>
    <dgm:cxn modelId="{1974AD08-462A-4D89-A22B-B87B04C4BE96}" srcId="{27D9C67B-AF21-4CE3-9559-077BDBA7A0C0}" destId="{ACB936F3-340E-4859-B013-982D45C7E19B}" srcOrd="0" destOrd="0" parTransId="{51DAECBF-561E-4F9B-9C90-5448A1119FD7}" sibTransId="{7DB8ED91-C186-4ADF-B706-A29CDAEACA92}"/>
    <dgm:cxn modelId="{5D834809-556F-40DF-8A2B-D154FBBDB235}" type="presOf" srcId="{A632D212-91DE-4255-9151-0F76DF695DA2}" destId="{80445A27-9133-4C33-A43B-25C4DD533CC5}" srcOrd="0" destOrd="0" presId="urn:microsoft.com/office/officeart/2005/8/layout/vList2"/>
    <dgm:cxn modelId="{E31B5A2D-C064-4B3F-BF4C-FD79FB55D424}" srcId="{8942E0BB-675F-426F-A4EE-EB39BF66137B}" destId="{015BD71A-C4F9-4026-BF6F-D7E706FCDB13}" srcOrd="0" destOrd="0" parTransId="{C1F17481-76F7-42B6-B76E-A2B3CF17BE20}" sibTransId="{2655A795-1920-4DEF-BEA6-B3EA2D80B285}"/>
    <dgm:cxn modelId="{14CC9034-8FB8-4E95-AD2B-32D8A98E5E96}" type="presOf" srcId="{2E6100F5-EB9E-4E3A-AAE6-5DFB7FDDA68B}" destId="{05671925-C505-4238-95C3-F43AAAE97AF2}" srcOrd="0" destOrd="0" presId="urn:microsoft.com/office/officeart/2005/8/layout/vList2"/>
    <dgm:cxn modelId="{69558237-86EB-4F1C-A58A-464A5B773638}" type="presOf" srcId="{8942E0BB-675F-426F-A4EE-EB39BF66137B}" destId="{C5EACD51-6C2C-4B81-891F-6E2228FA4FD7}" srcOrd="0" destOrd="0" presId="urn:microsoft.com/office/officeart/2005/8/layout/vList2"/>
    <dgm:cxn modelId="{9029B340-DDA2-4891-A7ED-F36E5FD2B196}" srcId="{BF9FBA9C-13FF-4B98-BE2F-5DC856F8E9E6}" destId="{144877AA-4ABF-4E04-BDE1-F86455EB8644}" srcOrd="0" destOrd="0" parTransId="{5B3502AE-0286-4A1B-8B22-7E1BCFC73D16}" sibTransId="{FACF89BB-EEC9-401D-A47F-1DEEE0DE5D59}"/>
    <dgm:cxn modelId="{932C485B-FFC0-41F5-9C98-D71A4CB932C1}" type="presOf" srcId="{BF9FBA9C-13FF-4B98-BE2F-5DC856F8E9E6}" destId="{DED83079-705D-4FF8-8398-5609FCC42D11}" srcOrd="0" destOrd="0" presId="urn:microsoft.com/office/officeart/2005/8/layout/vList2"/>
    <dgm:cxn modelId="{3AECA961-D65A-4DC0-BCEC-1EAF5F147C9B}" type="presOf" srcId="{682612FD-8ADF-4A45-B294-E9860EF11F8C}" destId="{ECC1B85E-9760-453E-952A-27D30D7FCF6E}" srcOrd="0" destOrd="0" presId="urn:microsoft.com/office/officeart/2005/8/layout/vList2"/>
    <dgm:cxn modelId="{581D6F65-10C1-45F5-B89C-86153D0B0A71}" srcId="{0F543856-DAC5-4135-A7A9-F8630E75C86C}" destId="{84F49588-2E30-4382-8096-E7C2330B61D9}" srcOrd="0" destOrd="0" parTransId="{95906F47-FBE7-4C4D-BA8D-14F42CD9CE3C}" sibTransId="{635FE8F8-44CB-4C0F-9121-1EBF24279117}"/>
    <dgm:cxn modelId="{0D63E56F-E3C4-4B08-9291-303D1AE39A7C}" srcId="{0F543856-DAC5-4135-A7A9-F8630E75C86C}" destId="{27D9C67B-AF21-4CE3-9559-077BDBA7A0C0}" srcOrd="4" destOrd="0" parTransId="{6A2102B1-2413-4805-94B5-412F4ACB96FA}" sibTransId="{49986C6B-EC33-4F42-859D-9555D8FBD155}"/>
    <dgm:cxn modelId="{12C8B6A4-587F-4C99-83A6-3D55CBC2BDC5}" type="presOf" srcId="{144877AA-4ABF-4E04-BDE1-F86455EB8644}" destId="{02473A59-59E7-4A59-AE3D-4320CCC4EFFF}" srcOrd="0" destOrd="0" presId="urn:microsoft.com/office/officeart/2005/8/layout/vList2"/>
    <dgm:cxn modelId="{737F5CA7-C0F3-4CDA-AB79-B3E8966B0BF4}" srcId="{0F543856-DAC5-4135-A7A9-F8630E75C86C}" destId="{FE922FF5-7E32-4770-8198-29A225574705}" srcOrd="5" destOrd="0" parTransId="{EC95E83B-6916-4306-9D15-0DE47937E446}" sibTransId="{970B0C63-DE5D-41FA-8A4F-6CC52C9F26AC}"/>
    <dgm:cxn modelId="{C6B999AE-F06E-4819-A93E-91015ACD3267}" type="presOf" srcId="{FE922FF5-7E32-4770-8198-29A225574705}" destId="{DC38793F-0249-4E6E-ABDA-EA1866F3A765}" srcOrd="0" destOrd="0" presId="urn:microsoft.com/office/officeart/2005/8/layout/vList2"/>
    <dgm:cxn modelId="{C77ECAB3-C765-4BBC-B7C7-F3A7D3682404}" type="presOf" srcId="{27D9C67B-AF21-4CE3-9559-077BDBA7A0C0}" destId="{BB8AE563-00DD-4CC9-8025-0DA0DE7D1ED0}" srcOrd="0" destOrd="0" presId="urn:microsoft.com/office/officeart/2005/8/layout/vList2"/>
    <dgm:cxn modelId="{A9F45BC2-8756-40BD-B0C3-1BFCA3ADF8BA}" srcId="{0F543856-DAC5-4135-A7A9-F8630E75C86C}" destId="{C1A62E10-8CFE-43F0-A808-984F4A04559D}" srcOrd="2" destOrd="0" parTransId="{5C126912-7E24-48E9-99FB-064BB7298B8D}" sibTransId="{3E647639-FCCF-4A16-BA17-17D4AB8A50D0}"/>
    <dgm:cxn modelId="{49752AC6-8180-480F-A8BC-1A133E2E38ED}" type="presOf" srcId="{0F543856-DAC5-4135-A7A9-F8630E75C86C}" destId="{6878296B-FD51-4000-8ACA-CA376CB11FCA}" srcOrd="0" destOrd="0" presId="urn:microsoft.com/office/officeart/2005/8/layout/vList2"/>
    <dgm:cxn modelId="{ADC8A3C6-5BF2-4154-BFB6-69B9DE1139D3}" srcId="{84F49588-2E30-4382-8096-E7C2330B61D9}" destId="{682612FD-8ADF-4A45-B294-E9860EF11F8C}" srcOrd="0" destOrd="0" parTransId="{66CA650C-05B1-4178-BF82-9892FCCC943D}" sibTransId="{A1BE84F5-92D8-4940-B1F3-DB64522C2FE0}"/>
    <dgm:cxn modelId="{8A3176D0-4C74-4C91-B665-0CC87E587F62}" srcId="{0F543856-DAC5-4135-A7A9-F8630E75C86C}" destId="{BF9FBA9C-13FF-4B98-BE2F-5DC856F8E9E6}" srcOrd="3" destOrd="0" parTransId="{04A282C6-4FC0-4B33-805F-11058FB28481}" sibTransId="{E6476AC5-9CDD-4962-A0C8-3F1824011FDE}"/>
    <dgm:cxn modelId="{F04F87DB-E5C4-40C3-8497-1BCA15B30500}" type="presOf" srcId="{015BD71A-C4F9-4026-BF6F-D7E706FCDB13}" destId="{62C924A9-509E-4B35-9B51-86BD641DD462}" srcOrd="0" destOrd="0" presId="urn:microsoft.com/office/officeart/2005/8/layout/vList2"/>
    <dgm:cxn modelId="{446FEBE9-6A8D-4E40-BCA0-9BD3800C2118}" srcId="{C1A62E10-8CFE-43F0-A808-984F4A04559D}" destId="{A632D212-91DE-4255-9151-0F76DF695DA2}" srcOrd="0" destOrd="0" parTransId="{9293434B-2FDF-4BEC-A16C-B377C36F2C52}" sibTransId="{E5A57727-B184-4FF7-A8D5-0D8D11DA319B}"/>
    <dgm:cxn modelId="{425F76EA-F983-4BE3-A152-109697DA0725}" type="presOf" srcId="{ACB936F3-340E-4859-B013-982D45C7E19B}" destId="{CA303DD2-FB34-4314-A0D8-788D22449749}" srcOrd="0" destOrd="0" presId="urn:microsoft.com/office/officeart/2005/8/layout/vList2"/>
    <dgm:cxn modelId="{EBFA8DEA-1ABD-4B44-9A03-63E5E1DB5D53}" type="presOf" srcId="{84F49588-2E30-4382-8096-E7C2330B61D9}" destId="{3A9861A9-F105-4E2B-ADEB-0500B0F12D90}" srcOrd="0" destOrd="0" presId="urn:microsoft.com/office/officeart/2005/8/layout/vList2"/>
    <dgm:cxn modelId="{CCE72CED-95CF-4B85-BE21-67558FDD37D8}" srcId="{FE922FF5-7E32-4770-8198-29A225574705}" destId="{2E6100F5-EB9E-4E3A-AAE6-5DFB7FDDA68B}" srcOrd="0" destOrd="0" parTransId="{08239217-A056-48F4-AA93-C8325197B284}" sibTransId="{27E3CB06-0EDD-4CFA-B34C-3286C762D9AA}"/>
    <dgm:cxn modelId="{DF8E71FD-6BA8-43EF-80B7-44329C836E17}" srcId="{0F543856-DAC5-4135-A7A9-F8630E75C86C}" destId="{8942E0BB-675F-426F-A4EE-EB39BF66137B}" srcOrd="1" destOrd="0" parTransId="{CE69112B-0087-4E2C-B3FD-3386D2BFD89B}" sibTransId="{530F9170-5D96-4ACE-B634-04E441B66913}"/>
    <dgm:cxn modelId="{D8B523FE-2C10-4A21-A822-083A3641B00F}" type="presOf" srcId="{C1A62E10-8CFE-43F0-A808-984F4A04559D}" destId="{4C390406-CF08-4709-AF1D-EC2B4EC0914A}" srcOrd="0" destOrd="0" presId="urn:microsoft.com/office/officeart/2005/8/layout/vList2"/>
    <dgm:cxn modelId="{6611A2E8-D90B-4830-AF4F-8A0C42B2A8E0}" type="presParOf" srcId="{6878296B-FD51-4000-8ACA-CA376CB11FCA}" destId="{3A9861A9-F105-4E2B-ADEB-0500B0F12D90}" srcOrd="0" destOrd="0" presId="urn:microsoft.com/office/officeart/2005/8/layout/vList2"/>
    <dgm:cxn modelId="{D88D48C6-CCC6-4D49-ABA1-32D341C1F151}" type="presParOf" srcId="{6878296B-FD51-4000-8ACA-CA376CB11FCA}" destId="{ECC1B85E-9760-453E-952A-27D30D7FCF6E}" srcOrd="1" destOrd="0" presId="urn:microsoft.com/office/officeart/2005/8/layout/vList2"/>
    <dgm:cxn modelId="{67EA3CFE-911F-4DFA-9353-5BB34E03A2B9}" type="presParOf" srcId="{6878296B-FD51-4000-8ACA-CA376CB11FCA}" destId="{C5EACD51-6C2C-4B81-891F-6E2228FA4FD7}" srcOrd="2" destOrd="0" presId="urn:microsoft.com/office/officeart/2005/8/layout/vList2"/>
    <dgm:cxn modelId="{EDECC89C-EBEF-41BF-961A-B7B00F66137E}" type="presParOf" srcId="{6878296B-FD51-4000-8ACA-CA376CB11FCA}" destId="{62C924A9-509E-4B35-9B51-86BD641DD462}" srcOrd="3" destOrd="0" presId="urn:microsoft.com/office/officeart/2005/8/layout/vList2"/>
    <dgm:cxn modelId="{0193FDB4-7803-481A-AF2F-2DB5FC28EF45}" type="presParOf" srcId="{6878296B-FD51-4000-8ACA-CA376CB11FCA}" destId="{4C390406-CF08-4709-AF1D-EC2B4EC0914A}" srcOrd="4" destOrd="0" presId="urn:microsoft.com/office/officeart/2005/8/layout/vList2"/>
    <dgm:cxn modelId="{DEF899E0-DBAD-43A2-9146-F45A1DE06B5E}" type="presParOf" srcId="{6878296B-FD51-4000-8ACA-CA376CB11FCA}" destId="{80445A27-9133-4C33-A43B-25C4DD533CC5}" srcOrd="5" destOrd="0" presId="urn:microsoft.com/office/officeart/2005/8/layout/vList2"/>
    <dgm:cxn modelId="{EE464BF2-9C05-414F-8A62-61673E22A1EC}" type="presParOf" srcId="{6878296B-FD51-4000-8ACA-CA376CB11FCA}" destId="{DED83079-705D-4FF8-8398-5609FCC42D11}" srcOrd="6" destOrd="0" presId="urn:microsoft.com/office/officeart/2005/8/layout/vList2"/>
    <dgm:cxn modelId="{B57570FA-9124-442F-96F1-0E5C5E811CBF}" type="presParOf" srcId="{6878296B-FD51-4000-8ACA-CA376CB11FCA}" destId="{02473A59-59E7-4A59-AE3D-4320CCC4EFFF}" srcOrd="7" destOrd="0" presId="urn:microsoft.com/office/officeart/2005/8/layout/vList2"/>
    <dgm:cxn modelId="{3B051AF0-E442-4972-8D1E-9E1E53F4F75D}" type="presParOf" srcId="{6878296B-FD51-4000-8ACA-CA376CB11FCA}" destId="{BB8AE563-00DD-4CC9-8025-0DA0DE7D1ED0}" srcOrd="8" destOrd="0" presId="urn:microsoft.com/office/officeart/2005/8/layout/vList2"/>
    <dgm:cxn modelId="{3A1D789D-1E66-440E-97D3-88864D677CB4}" type="presParOf" srcId="{6878296B-FD51-4000-8ACA-CA376CB11FCA}" destId="{CA303DD2-FB34-4314-A0D8-788D22449749}" srcOrd="9" destOrd="0" presId="urn:microsoft.com/office/officeart/2005/8/layout/vList2"/>
    <dgm:cxn modelId="{F0969592-FA25-4C59-8D1D-00F5A9682C87}" type="presParOf" srcId="{6878296B-FD51-4000-8ACA-CA376CB11FCA}" destId="{DC38793F-0249-4E6E-ABDA-EA1866F3A765}" srcOrd="10" destOrd="0" presId="urn:microsoft.com/office/officeart/2005/8/layout/vList2"/>
    <dgm:cxn modelId="{7FA30E46-2CD3-47E0-A2FB-B1DEE89B8613}" type="presParOf" srcId="{6878296B-FD51-4000-8ACA-CA376CB11FCA}" destId="{05671925-C505-4238-95C3-F43AAAE97AF2}" srcOrd="1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DC0A61-14CC-46CE-975D-46F3D591E9D6}" type="doc">
      <dgm:prSet loTypeId="urn:microsoft.com/office/officeart/2008/layout/CircularPictureCallout" loCatId="picture" qsTypeId="urn:microsoft.com/office/officeart/2005/8/quickstyle/simple1" qsCatId="simple" csTypeId="urn:microsoft.com/office/officeart/2005/8/colors/accent1_2" csCatId="accent1" phldr="1"/>
      <dgm:spPr/>
      <dgm:t>
        <a:bodyPr/>
        <a:lstStyle/>
        <a:p>
          <a:endParaRPr lang="fr-FR"/>
        </a:p>
      </dgm:t>
    </dgm:pt>
    <dgm:pt modelId="{1468EAD8-39F8-4742-A4B6-DF50C678CC42}">
      <dgm:prSet/>
      <dgm:spPr/>
      <dgm:t>
        <a:bodyPr/>
        <a:lstStyle/>
        <a:p>
          <a:endParaRPr lang="fr-FR" dirty="0"/>
        </a:p>
      </dgm:t>
    </dgm:pt>
    <dgm:pt modelId="{7F45D4F2-D6D3-4CD9-9A6D-DD5A5B63F67C}" type="parTrans" cxnId="{7BB89695-347C-4C6F-8F3E-6C7140C0F03A}">
      <dgm:prSet/>
      <dgm:spPr/>
      <dgm:t>
        <a:bodyPr/>
        <a:lstStyle/>
        <a:p>
          <a:endParaRPr lang="fr-FR"/>
        </a:p>
      </dgm:t>
    </dgm:pt>
    <dgm:pt modelId="{07C4F66B-E7CF-4BCC-A43D-2FA62AF73DFB}" type="sibTrans" cxnId="{7BB89695-347C-4C6F-8F3E-6C7140C0F03A}">
      <dgm:prSet/>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76200">
          <a:solidFill>
            <a:schemeClr val="tx1">
              <a:lumMod val="95000"/>
              <a:lumOff val="5000"/>
            </a:schemeClr>
          </a:solidFill>
        </a:ln>
      </dgm:spPr>
      <dgm:t>
        <a:bodyPr/>
        <a:lstStyle/>
        <a:p>
          <a:endParaRPr lang="fr-FR"/>
        </a:p>
      </dgm:t>
      <dgm:extLst>
        <a:ext uri="{E40237B7-FDA0-4F09-8148-C483321AD2D9}">
          <dgm14:cNvPr xmlns:dgm14="http://schemas.microsoft.com/office/drawing/2010/diagram" id="0" name="" descr="Flèche en cercle avec un remplissage uni"/>
        </a:ext>
      </dgm:extLst>
    </dgm:pt>
    <dgm:pt modelId="{06C1B036-7A24-4735-B6D2-2EA4D9FB5D83}">
      <dgm:prSet phldrT="[Texte]"/>
      <dgm:spPr/>
      <dgm:t>
        <a:bodyPr/>
        <a:lstStyle/>
        <a:p>
          <a:r>
            <a:rPr lang="en-US" dirty="0"/>
            <a:t>Objective: Develop a simple software solution for managing household bills, expenses, and documents.</a:t>
          </a:r>
          <a:endParaRPr lang="fr-FR" dirty="0"/>
        </a:p>
      </dgm:t>
    </dgm:pt>
    <dgm:pt modelId="{0D7B5D03-3987-4900-8FD4-4B9A8B173DCB}" type="parTrans" cxnId="{3A68A286-4F3E-434E-A78F-5DD8A666083C}">
      <dgm:prSet/>
      <dgm:spPr/>
      <dgm:t>
        <a:bodyPr/>
        <a:lstStyle/>
        <a:p>
          <a:endParaRPr lang="fr-FR"/>
        </a:p>
      </dgm:t>
    </dgm:pt>
    <dgm:pt modelId="{243008E9-2A1B-4B0B-8DFB-4A2858F52A3E}" type="sibTrans" cxnId="{3A68A286-4F3E-434E-A78F-5DD8A666083C}">
      <dgm:prSet/>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76200">
          <a:solidFill>
            <a:schemeClr val="tx1"/>
          </a:solidFill>
        </a:ln>
      </dgm:spPr>
      <dgm:t>
        <a:bodyPr/>
        <a:lstStyle/>
        <a:p>
          <a:endParaRPr lang="fr-FR"/>
        </a:p>
      </dgm:t>
      <dgm:extLst>
        <a:ext uri="{E40237B7-FDA0-4F09-8148-C483321AD2D9}">
          <dgm14:cNvPr xmlns:dgm14="http://schemas.microsoft.com/office/drawing/2010/diagram" id="0" name="" descr="Salle de conseil avec un remplissage uni"/>
        </a:ext>
      </dgm:extLst>
    </dgm:pt>
    <dgm:pt modelId="{82281ED3-F135-4846-8282-CD4F56F7EEB6}">
      <dgm:prSet phldrT="[Texte]"/>
      <dgm:spPr/>
      <dgm:t>
        <a:bodyPr/>
        <a:lstStyle/>
        <a:p>
          <a:r>
            <a:rPr lang="fr-FR" dirty="0"/>
            <a:t>Nathanael R: </a:t>
          </a:r>
          <a:r>
            <a:rPr lang="en-US" dirty="0"/>
            <a:t>A homeowner needing a streamlined way to organize bills, receipts, and expenses.</a:t>
          </a:r>
          <a:endParaRPr lang="fr-FR" dirty="0"/>
        </a:p>
      </dgm:t>
    </dgm:pt>
    <dgm:pt modelId="{845BC58E-990E-4A7A-B009-E2B9E179D0FB}" type="parTrans" cxnId="{6241388F-FE1E-403F-BF2C-989EB21CF4B2}">
      <dgm:prSet/>
      <dgm:spPr/>
      <dgm:t>
        <a:bodyPr/>
        <a:lstStyle/>
        <a:p>
          <a:endParaRPr lang="fr-FR"/>
        </a:p>
      </dgm:t>
    </dgm:pt>
    <dgm:pt modelId="{DE5862EC-A4C1-4793-A3E9-71F66EFDC1DA}" type="sibTrans" cxnId="{6241388F-FE1E-403F-BF2C-989EB21CF4B2}">
      <dgm:prSet/>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76200"/>
      </dgm:spPr>
      <dgm:t>
        <a:bodyPr/>
        <a:lstStyle/>
        <a:p>
          <a:endParaRPr lang="fr-FR"/>
        </a:p>
      </dgm:t>
      <dgm:extLst>
        <a:ext uri="{E40237B7-FDA0-4F09-8148-C483321AD2D9}">
          <dgm14:cNvPr xmlns:dgm14="http://schemas.microsoft.com/office/drawing/2010/diagram" id="0" name="" descr="Carnet d'adresses avec un remplissage uni"/>
        </a:ext>
      </dgm:extLst>
    </dgm:pt>
    <dgm:pt modelId="{249F81A5-7940-4571-84F3-52380466724D}">
      <dgm:prSet phldrT="[Texte]"/>
      <dgm:spPr/>
      <dgm:t>
        <a:bodyPr/>
        <a:lstStyle/>
        <a:p>
          <a:r>
            <a:rPr lang="en-US" dirty="0"/>
            <a:t>Struggles with tracking utility bills, maintenance costs, and tax documents.</a:t>
          </a:r>
          <a:endParaRPr lang="fr-FR" dirty="0"/>
        </a:p>
        <a:p>
          <a:r>
            <a:rPr lang="en-US" dirty="0"/>
            <a:t>Needs a centralized system for reminders and document storage.</a:t>
          </a:r>
          <a:endParaRPr lang="fr-FR" dirty="0"/>
        </a:p>
      </dgm:t>
    </dgm:pt>
    <dgm:pt modelId="{7171E737-8D71-4164-8888-41C43BDE6D71}" type="parTrans" cxnId="{F79EB5AC-B511-4C2F-88B3-EFF50B70E67F}">
      <dgm:prSet/>
      <dgm:spPr/>
      <dgm:t>
        <a:bodyPr/>
        <a:lstStyle/>
        <a:p>
          <a:endParaRPr lang="fr-FR"/>
        </a:p>
      </dgm:t>
    </dgm:pt>
    <dgm:pt modelId="{805AA108-B61A-4B1C-9949-5B0C9CC6C77D}" type="sibTrans" cxnId="{F79EB5AC-B511-4C2F-88B3-EFF50B70E67F}">
      <dgm:prSet/>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76200"/>
      </dgm:spPr>
      <dgm:t>
        <a:bodyPr/>
        <a:lstStyle/>
        <a:p>
          <a:endParaRPr lang="fr-FR"/>
        </a:p>
      </dgm:t>
      <dgm:extLst>
        <a:ext uri="{E40237B7-FDA0-4F09-8148-C483321AD2D9}">
          <dgm14:cNvPr xmlns:dgm14="http://schemas.microsoft.com/office/drawing/2010/diagram" id="0" name="" descr="Graphique à barres avec un remplissage uni"/>
        </a:ext>
      </dgm:extLst>
    </dgm:pt>
    <dgm:pt modelId="{5E8BABB3-DBCD-4B35-B594-12C3F0E73D65}" type="pres">
      <dgm:prSet presAssocID="{85DC0A61-14CC-46CE-975D-46F3D591E9D6}" presName="Name0" presStyleCnt="0">
        <dgm:presLayoutVars>
          <dgm:chMax val="7"/>
          <dgm:chPref val="7"/>
          <dgm:dir/>
        </dgm:presLayoutVars>
      </dgm:prSet>
      <dgm:spPr/>
    </dgm:pt>
    <dgm:pt modelId="{399C33FD-DE50-4887-89E6-8B891D2BC3D9}" type="pres">
      <dgm:prSet presAssocID="{85DC0A61-14CC-46CE-975D-46F3D591E9D6}" presName="Name1" presStyleCnt="0"/>
      <dgm:spPr/>
    </dgm:pt>
    <dgm:pt modelId="{EF0E0527-1291-4398-8F08-909F35CAB724}" type="pres">
      <dgm:prSet presAssocID="{07C4F66B-E7CF-4BCC-A43D-2FA62AF73DFB}" presName="picture_1" presStyleCnt="0"/>
      <dgm:spPr/>
    </dgm:pt>
    <dgm:pt modelId="{49204A02-B18F-4DCB-9642-7F75B3D184FE}" type="pres">
      <dgm:prSet presAssocID="{07C4F66B-E7CF-4BCC-A43D-2FA62AF73DFB}" presName="pictureRepeatNode" presStyleLbl="alignImgPlace1" presStyleIdx="0" presStyleCnt="4"/>
      <dgm:spPr/>
    </dgm:pt>
    <dgm:pt modelId="{158EEDED-27DA-422E-8AEE-2E5F5208E720}" type="pres">
      <dgm:prSet presAssocID="{1468EAD8-39F8-4742-A4B6-DF50C678CC42}" presName="text_1" presStyleLbl="node1" presStyleIdx="0" presStyleCnt="0">
        <dgm:presLayoutVars>
          <dgm:bulletEnabled val="1"/>
        </dgm:presLayoutVars>
      </dgm:prSet>
      <dgm:spPr/>
    </dgm:pt>
    <dgm:pt modelId="{C047A73E-B228-45DA-8D7A-226D7B05F833}" type="pres">
      <dgm:prSet presAssocID="{243008E9-2A1B-4B0B-8DFB-4A2858F52A3E}" presName="picture_2" presStyleCnt="0"/>
      <dgm:spPr/>
    </dgm:pt>
    <dgm:pt modelId="{A3C05A14-43E7-41DD-BB23-E5AE896CF2C8}" type="pres">
      <dgm:prSet presAssocID="{243008E9-2A1B-4B0B-8DFB-4A2858F52A3E}" presName="pictureRepeatNode" presStyleLbl="alignImgPlace1" presStyleIdx="1" presStyleCnt="4"/>
      <dgm:spPr/>
    </dgm:pt>
    <dgm:pt modelId="{8D4B582A-E3ED-4F7A-AE54-F24B40568E41}" type="pres">
      <dgm:prSet presAssocID="{06C1B036-7A24-4735-B6D2-2EA4D9FB5D83}" presName="line_2" presStyleLbl="parChTrans1D1" presStyleIdx="0" presStyleCnt="3" custFlipVert="1" custSzY="154094" custScaleX="43784" custLinFactNeighborX="12065" custLinFactNeighborY="50800"/>
      <dgm:spPr>
        <a:ln>
          <a:solidFill>
            <a:schemeClr val="tx1"/>
          </a:solidFill>
        </a:ln>
      </dgm:spPr>
    </dgm:pt>
    <dgm:pt modelId="{A54622C3-CA42-4843-9E9A-7B6D3ABD252A}" type="pres">
      <dgm:prSet presAssocID="{06C1B036-7A24-4735-B6D2-2EA4D9FB5D83}" presName="textparent_2" presStyleLbl="node1" presStyleIdx="0" presStyleCnt="0"/>
      <dgm:spPr/>
    </dgm:pt>
    <dgm:pt modelId="{F971AE94-2E53-4BAA-A1A0-92ABBF4D5586}" type="pres">
      <dgm:prSet presAssocID="{06C1B036-7A24-4735-B6D2-2EA4D9FB5D83}" presName="text_2" presStyleLbl="revTx" presStyleIdx="0" presStyleCnt="3" custScaleX="128583" custLinFactNeighborX="11156">
        <dgm:presLayoutVars>
          <dgm:bulletEnabled val="1"/>
        </dgm:presLayoutVars>
      </dgm:prSet>
      <dgm:spPr/>
    </dgm:pt>
    <dgm:pt modelId="{0478B393-1B33-4F37-8603-8AC451BE8ACB}" type="pres">
      <dgm:prSet presAssocID="{DE5862EC-A4C1-4793-A3E9-71F66EFDC1DA}" presName="picture_3" presStyleCnt="0"/>
      <dgm:spPr/>
    </dgm:pt>
    <dgm:pt modelId="{973CB73D-5F7E-45F8-9ED0-BEF5905C7D4B}" type="pres">
      <dgm:prSet presAssocID="{DE5862EC-A4C1-4793-A3E9-71F66EFDC1DA}" presName="pictureRepeatNode" presStyleLbl="alignImgPlace1" presStyleIdx="2" presStyleCnt="4"/>
      <dgm:spPr/>
    </dgm:pt>
    <dgm:pt modelId="{446930CA-2ECC-4B35-B0F4-35339FC76AAE}" type="pres">
      <dgm:prSet presAssocID="{82281ED3-F135-4846-8282-CD4F56F7EEB6}" presName="line_3" presStyleLbl="parChTrans1D1" presStyleIdx="1" presStyleCnt="3" custFlipVert="0" custSzY="45720" custScaleX="24220" custLinFactY="27000" custLinFactNeighborX="20438" custLinFactNeighborY="100000"/>
      <dgm:spPr>
        <a:ln>
          <a:solidFill>
            <a:schemeClr val="tx1"/>
          </a:solidFill>
        </a:ln>
      </dgm:spPr>
    </dgm:pt>
    <dgm:pt modelId="{F5047400-6BAF-4CB1-8226-9F3943A9BF59}" type="pres">
      <dgm:prSet presAssocID="{82281ED3-F135-4846-8282-CD4F56F7EEB6}" presName="textparent_3" presStyleLbl="node1" presStyleIdx="0" presStyleCnt="0"/>
      <dgm:spPr/>
    </dgm:pt>
    <dgm:pt modelId="{BF9BBD3B-3075-4CAB-9858-879752D75438}" type="pres">
      <dgm:prSet presAssocID="{82281ED3-F135-4846-8282-CD4F56F7EEB6}" presName="text_3" presStyleLbl="revTx" presStyleIdx="1" presStyleCnt="3" custScaleX="113469">
        <dgm:presLayoutVars>
          <dgm:bulletEnabled val="1"/>
        </dgm:presLayoutVars>
      </dgm:prSet>
      <dgm:spPr/>
    </dgm:pt>
    <dgm:pt modelId="{AA27C6D3-A5D3-44F5-AB71-7F6F9D47E6B1}" type="pres">
      <dgm:prSet presAssocID="{805AA108-B61A-4B1C-9949-5B0C9CC6C77D}" presName="picture_4" presStyleCnt="0"/>
      <dgm:spPr/>
    </dgm:pt>
    <dgm:pt modelId="{35289E0F-CBB9-4702-BFEB-FDB747268114}" type="pres">
      <dgm:prSet presAssocID="{805AA108-B61A-4B1C-9949-5B0C9CC6C77D}" presName="pictureRepeatNode" presStyleLbl="alignImgPlace1" presStyleIdx="3" presStyleCnt="4"/>
      <dgm:spPr/>
    </dgm:pt>
    <dgm:pt modelId="{81571822-3157-4736-8908-D33824E6662A}" type="pres">
      <dgm:prSet presAssocID="{249F81A5-7940-4571-84F3-52380466724D}" presName="line_4" presStyleLbl="parChTrans1D1" presStyleIdx="2" presStyleCnt="3" custSzY="203558" custScaleX="47410" custLinFactY="27000" custLinFactNeighborX="12066" custLinFactNeighborY="100000"/>
      <dgm:spPr>
        <a:ln>
          <a:solidFill>
            <a:schemeClr val="tx1"/>
          </a:solidFill>
        </a:ln>
      </dgm:spPr>
    </dgm:pt>
    <dgm:pt modelId="{369ED687-56A0-4B74-9B85-2D09783AED62}" type="pres">
      <dgm:prSet presAssocID="{249F81A5-7940-4571-84F3-52380466724D}" presName="textparent_4" presStyleLbl="node1" presStyleIdx="0" presStyleCnt="0"/>
      <dgm:spPr/>
    </dgm:pt>
    <dgm:pt modelId="{8BBCCABE-48E1-49DE-828D-E5C7AA863404}" type="pres">
      <dgm:prSet presAssocID="{249F81A5-7940-4571-84F3-52380466724D}" presName="text_4" presStyleLbl="revTx" presStyleIdx="2" presStyleCnt="3">
        <dgm:presLayoutVars>
          <dgm:bulletEnabled val="1"/>
        </dgm:presLayoutVars>
      </dgm:prSet>
      <dgm:spPr/>
    </dgm:pt>
  </dgm:ptLst>
  <dgm:cxnLst>
    <dgm:cxn modelId="{5A57F231-4F3A-488D-AC42-598732CF409E}" type="presOf" srcId="{06C1B036-7A24-4735-B6D2-2EA4D9FB5D83}" destId="{F971AE94-2E53-4BAA-A1A0-92ABBF4D5586}" srcOrd="0" destOrd="0" presId="urn:microsoft.com/office/officeart/2008/layout/CircularPictureCallout"/>
    <dgm:cxn modelId="{6EF2CC33-1726-446B-AB12-AA77FB329949}" type="presOf" srcId="{07C4F66B-E7CF-4BCC-A43D-2FA62AF73DFB}" destId="{49204A02-B18F-4DCB-9642-7F75B3D184FE}" srcOrd="0" destOrd="0" presId="urn:microsoft.com/office/officeart/2008/layout/CircularPictureCallout"/>
    <dgm:cxn modelId="{77E0EF43-2ADE-4103-BD32-7AA8F15A10A2}" type="presOf" srcId="{85DC0A61-14CC-46CE-975D-46F3D591E9D6}" destId="{5E8BABB3-DBCD-4B35-B594-12C3F0E73D65}" srcOrd="0" destOrd="0" presId="urn:microsoft.com/office/officeart/2008/layout/CircularPictureCallout"/>
    <dgm:cxn modelId="{665E0364-2C95-4099-A1F5-462FE520ECF6}" type="presOf" srcId="{249F81A5-7940-4571-84F3-52380466724D}" destId="{8BBCCABE-48E1-49DE-828D-E5C7AA863404}" srcOrd="0" destOrd="0" presId="urn:microsoft.com/office/officeart/2008/layout/CircularPictureCallout"/>
    <dgm:cxn modelId="{EBA43F49-E960-4A43-BCFE-E15DCA7E145B}" type="presOf" srcId="{805AA108-B61A-4B1C-9949-5B0C9CC6C77D}" destId="{35289E0F-CBB9-4702-BFEB-FDB747268114}" srcOrd="0" destOrd="0" presId="urn:microsoft.com/office/officeart/2008/layout/CircularPictureCallout"/>
    <dgm:cxn modelId="{788CB372-34BF-46EA-A1D5-A10142F2F947}" type="presOf" srcId="{DE5862EC-A4C1-4793-A3E9-71F66EFDC1DA}" destId="{973CB73D-5F7E-45F8-9ED0-BEF5905C7D4B}" srcOrd="0" destOrd="0" presId="urn:microsoft.com/office/officeart/2008/layout/CircularPictureCallout"/>
    <dgm:cxn modelId="{870D2576-ED85-479A-B9B8-A64A022CAFF1}" type="presOf" srcId="{243008E9-2A1B-4B0B-8DFB-4A2858F52A3E}" destId="{A3C05A14-43E7-41DD-BB23-E5AE896CF2C8}" srcOrd="0" destOrd="0" presId="urn:microsoft.com/office/officeart/2008/layout/CircularPictureCallout"/>
    <dgm:cxn modelId="{3A68A286-4F3E-434E-A78F-5DD8A666083C}" srcId="{85DC0A61-14CC-46CE-975D-46F3D591E9D6}" destId="{06C1B036-7A24-4735-B6D2-2EA4D9FB5D83}" srcOrd="1" destOrd="0" parTransId="{0D7B5D03-3987-4900-8FD4-4B9A8B173DCB}" sibTransId="{243008E9-2A1B-4B0B-8DFB-4A2858F52A3E}"/>
    <dgm:cxn modelId="{6241388F-FE1E-403F-BF2C-989EB21CF4B2}" srcId="{85DC0A61-14CC-46CE-975D-46F3D591E9D6}" destId="{82281ED3-F135-4846-8282-CD4F56F7EEB6}" srcOrd="2" destOrd="0" parTransId="{845BC58E-990E-4A7A-B009-E2B9E179D0FB}" sibTransId="{DE5862EC-A4C1-4793-A3E9-71F66EFDC1DA}"/>
    <dgm:cxn modelId="{7BB89695-347C-4C6F-8F3E-6C7140C0F03A}" srcId="{85DC0A61-14CC-46CE-975D-46F3D591E9D6}" destId="{1468EAD8-39F8-4742-A4B6-DF50C678CC42}" srcOrd="0" destOrd="0" parTransId="{7F45D4F2-D6D3-4CD9-9A6D-DD5A5B63F67C}" sibTransId="{07C4F66B-E7CF-4BCC-A43D-2FA62AF73DFB}"/>
    <dgm:cxn modelId="{F79EB5AC-B511-4C2F-88B3-EFF50B70E67F}" srcId="{85DC0A61-14CC-46CE-975D-46F3D591E9D6}" destId="{249F81A5-7940-4571-84F3-52380466724D}" srcOrd="3" destOrd="0" parTransId="{7171E737-8D71-4164-8888-41C43BDE6D71}" sibTransId="{805AA108-B61A-4B1C-9949-5B0C9CC6C77D}"/>
    <dgm:cxn modelId="{6DE0C1C2-C2B9-47A4-91D3-FDF1FA04E259}" type="presOf" srcId="{82281ED3-F135-4846-8282-CD4F56F7EEB6}" destId="{BF9BBD3B-3075-4CAB-9858-879752D75438}" srcOrd="0" destOrd="0" presId="urn:microsoft.com/office/officeart/2008/layout/CircularPictureCallout"/>
    <dgm:cxn modelId="{B24161D5-3C80-47B5-9819-65FCBB46AD29}" type="presOf" srcId="{1468EAD8-39F8-4742-A4B6-DF50C678CC42}" destId="{158EEDED-27DA-422E-8AEE-2E5F5208E720}" srcOrd="0" destOrd="0" presId="urn:microsoft.com/office/officeart/2008/layout/CircularPictureCallout"/>
    <dgm:cxn modelId="{9AF8594B-8458-438C-85B4-21B436D61581}" type="presParOf" srcId="{5E8BABB3-DBCD-4B35-B594-12C3F0E73D65}" destId="{399C33FD-DE50-4887-89E6-8B891D2BC3D9}" srcOrd="0" destOrd="0" presId="urn:microsoft.com/office/officeart/2008/layout/CircularPictureCallout"/>
    <dgm:cxn modelId="{DE118C87-1368-450C-A2CF-59E20ABB234C}" type="presParOf" srcId="{399C33FD-DE50-4887-89E6-8B891D2BC3D9}" destId="{EF0E0527-1291-4398-8F08-909F35CAB724}" srcOrd="0" destOrd="0" presId="urn:microsoft.com/office/officeart/2008/layout/CircularPictureCallout"/>
    <dgm:cxn modelId="{D80BDFD9-CC5B-4929-A81C-6E9A16022E67}" type="presParOf" srcId="{EF0E0527-1291-4398-8F08-909F35CAB724}" destId="{49204A02-B18F-4DCB-9642-7F75B3D184FE}" srcOrd="0" destOrd="0" presId="urn:microsoft.com/office/officeart/2008/layout/CircularPictureCallout"/>
    <dgm:cxn modelId="{09B29190-F66E-4481-9414-4CEFB92E58EC}" type="presParOf" srcId="{399C33FD-DE50-4887-89E6-8B891D2BC3D9}" destId="{158EEDED-27DA-422E-8AEE-2E5F5208E720}" srcOrd="1" destOrd="0" presId="urn:microsoft.com/office/officeart/2008/layout/CircularPictureCallout"/>
    <dgm:cxn modelId="{51AC04C6-49AD-45B3-B438-7D23264806D6}" type="presParOf" srcId="{399C33FD-DE50-4887-89E6-8B891D2BC3D9}" destId="{C047A73E-B228-45DA-8D7A-226D7B05F833}" srcOrd="2" destOrd="0" presId="urn:microsoft.com/office/officeart/2008/layout/CircularPictureCallout"/>
    <dgm:cxn modelId="{4FD5B7FC-DFD4-4055-998A-BF5C9C3BE315}" type="presParOf" srcId="{C047A73E-B228-45DA-8D7A-226D7B05F833}" destId="{A3C05A14-43E7-41DD-BB23-E5AE896CF2C8}" srcOrd="0" destOrd="0" presId="urn:microsoft.com/office/officeart/2008/layout/CircularPictureCallout"/>
    <dgm:cxn modelId="{7B6CD9D6-3D94-4ABB-98F4-D60C1D8B8C70}" type="presParOf" srcId="{399C33FD-DE50-4887-89E6-8B891D2BC3D9}" destId="{8D4B582A-E3ED-4F7A-AE54-F24B40568E41}" srcOrd="3" destOrd="0" presId="urn:microsoft.com/office/officeart/2008/layout/CircularPictureCallout"/>
    <dgm:cxn modelId="{7E4AB080-2A5D-483A-91E1-5AFE798E02B7}" type="presParOf" srcId="{399C33FD-DE50-4887-89E6-8B891D2BC3D9}" destId="{A54622C3-CA42-4843-9E9A-7B6D3ABD252A}" srcOrd="4" destOrd="0" presId="urn:microsoft.com/office/officeart/2008/layout/CircularPictureCallout"/>
    <dgm:cxn modelId="{2CC5E5B9-E97F-4F72-9231-D57D007C2F67}" type="presParOf" srcId="{A54622C3-CA42-4843-9E9A-7B6D3ABD252A}" destId="{F971AE94-2E53-4BAA-A1A0-92ABBF4D5586}" srcOrd="0" destOrd="0" presId="urn:microsoft.com/office/officeart/2008/layout/CircularPictureCallout"/>
    <dgm:cxn modelId="{C2582779-6895-47A8-AFEF-DC79F7278476}" type="presParOf" srcId="{399C33FD-DE50-4887-89E6-8B891D2BC3D9}" destId="{0478B393-1B33-4F37-8603-8AC451BE8ACB}" srcOrd="5" destOrd="0" presId="urn:microsoft.com/office/officeart/2008/layout/CircularPictureCallout"/>
    <dgm:cxn modelId="{E3E17F29-2088-4811-975C-14361DF451C2}" type="presParOf" srcId="{0478B393-1B33-4F37-8603-8AC451BE8ACB}" destId="{973CB73D-5F7E-45F8-9ED0-BEF5905C7D4B}" srcOrd="0" destOrd="0" presId="urn:microsoft.com/office/officeart/2008/layout/CircularPictureCallout"/>
    <dgm:cxn modelId="{0B4164BA-3A04-4AE3-82A0-39414A717290}" type="presParOf" srcId="{399C33FD-DE50-4887-89E6-8B891D2BC3D9}" destId="{446930CA-2ECC-4B35-B0F4-35339FC76AAE}" srcOrd="6" destOrd="0" presId="urn:microsoft.com/office/officeart/2008/layout/CircularPictureCallout"/>
    <dgm:cxn modelId="{41E50F21-441B-4BD0-9FC2-C60BE1B59A7D}" type="presParOf" srcId="{399C33FD-DE50-4887-89E6-8B891D2BC3D9}" destId="{F5047400-6BAF-4CB1-8226-9F3943A9BF59}" srcOrd="7" destOrd="0" presId="urn:microsoft.com/office/officeart/2008/layout/CircularPictureCallout"/>
    <dgm:cxn modelId="{C85C855A-50EA-4639-BCB6-9AF366C235C2}" type="presParOf" srcId="{F5047400-6BAF-4CB1-8226-9F3943A9BF59}" destId="{BF9BBD3B-3075-4CAB-9858-879752D75438}" srcOrd="0" destOrd="0" presId="urn:microsoft.com/office/officeart/2008/layout/CircularPictureCallout"/>
    <dgm:cxn modelId="{017B4373-BA95-4EBC-A20E-63BEBA8F0531}" type="presParOf" srcId="{399C33FD-DE50-4887-89E6-8B891D2BC3D9}" destId="{AA27C6D3-A5D3-44F5-AB71-7F6F9D47E6B1}" srcOrd="8" destOrd="0" presId="urn:microsoft.com/office/officeart/2008/layout/CircularPictureCallout"/>
    <dgm:cxn modelId="{3BAE6F42-EA74-4E8D-B8A7-109020C80F3A}" type="presParOf" srcId="{AA27C6D3-A5D3-44F5-AB71-7F6F9D47E6B1}" destId="{35289E0F-CBB9-4702-BFEB-FDB747268114}" srcOrd="0" destOrd="0" presId="urn:microsoft.com/office/officeart/2008/layout/CircularPictureCallout"/>
    <dgm:cxn modelId="{7C6F552A-17A8-4C8E-ABCC-C4B6ECAC0FE4}" type="presParOf" srcId="{399C33FD-DE50-4887-89E6-8B891D2BC3D9}" destId="{81571822-3157-4736-8908-D33824E6662A}" srcOrd="9" destOrd="0" presId="urn:microsoft.com/office/officeart/2008/layout/CircularPictureCallout"/>
    <dgm:cxn modelId="{68DAE4EA-3F24-45BC-B5E4-9F1D40C6155C}" type="presParOf" srcId="{399C33FD-DE50-4887-89E6-8B891D2BC3D9}" destId="{369ED687-56A0-4B74-9B85-2D09783AED62}" srcOrd="10" destOrd="0" presId="urn:microsoft.com/office/officeart/2008/layout/CircularPictureCallout"/>
    <dgm:cxn modelId="{389DA8BF-5F77-4514-B47A-63A7E459BECE}" type="presParOf" srcId="{369ED687-56A0-4B74-9B85-2D09783AED62}" destId="{8BBCCABE-48E1-49DE-828D-E5C7AA863404}" srcOrd="0" destOrd="0" presId="urn:microsoft.com/office/officeart/2008/layout/CircularPictureCallou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0E7CB0-456D-4F40-9B8D-6F398FEDD692}"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fr-FR"/>
        </a:p>
      </dgm:t>
    </dgm:pt>
    <dgm:pt modelId="{CA9FA43A-A80D-4B9E-A188-71771141F90F}">
      <dgm:prSet phldrT="[Texte]"/>
      <dgm:spPr/>
      <dgm:t>
        <a:bodyPr/>
        <a:lstStyle/>
        <a:p>
          <a:r>
            <a:rPr lang="en-US" dirty="0"/>
            <a:t>Bill Tracking</a:t>
          </a:r>
          <a:endParaRPr lang="fr-FR" dirty="0"/>
        </a:p>
      </dgm:t>
    </dgm:pt>
    <dgm:pt modelId="{81B96AC8-472B-4B27-8D23-18D5880EEC97}" type="parTrans" cxnId="{8E54D394-6238-4A7A-AC86-C3B59D3AFF05}">
      <dgm:prSet/>
      <dgm:spPr/>
      <dgm:t>
        <a:bodyPr/>
        <a:lstStyle/>
        <a:p>
          <a:endParaRPr lang="fr-FR"/>
        </a:p>
      </dgm:t>
    </dgm:pt>
    <dgm:pt modelId="{2450D54C-FABC-442D-8C74-3D4575E2B8A3}" type="sibTrans" cxnId="{8E54D394-6238-4A7A-AC86-C3B59D3AFF05}">
      <dgm:prSet/>
      <dgm:spPr/>
      <dgm:t>
        <a:bodyPr/>
        <a:lstStyle/>
        <a:p>
          <a:endParaRPr lang="fr-FR"/>
        </a:p>
      </dgm:t>
    </dgm:pt>
    <dgm:pt modelId="{0EFEB48E-E41C-4FD3-827B-697FB3EB2045}">
      <dgm:prSet/>
      <dgm:spPr/>
      <dgm:t>
        <a:bodyPr/>
        <a:lstStyle/>
        <a:p>
          <a:r>
            <a:rPr lang="en-US"/>
            <a:t>Organize and categorize utility bills, insurance, and taxes.</a:t>
          </a:r>
          <a:endParaRPr lang="fr-FR"/>
        </a:p>
      </dgm:t>
    </dgm:pt>
    <dgm:pt modelId="{5647D787-1FF3-4730-A7FB-59A481099AC2}" type="parTrans" cxnId="{A725F4F2-18A7-40E0-BC3A-78F5BB06FFD0}">
      <dgm:prSet/>
      <dgm:spPr/>
      <dgm:t>
        <a:bodyPr/>
        <a:lstStyle/>
        <a:p>
          <a:endParaRPr lang="fr-FR"/>
        </a:p>
      </dgm:t>
    </dgm:pt>
    <dgm:pt modelId="{B0B4CF3E-A239-458A-BCDC-24862468496B}" type="sibTrans" cxnId="{A725F4F2-18A7-40E0-BC3A-78F5BB06FFD0}">
      <dgm:prSet/>
      <dgm:spPr/>
      <dgm:t>
        <a:bodyPr/>
        <a:lstStyle/>
        <a:p>
          <a:endParaRPr lang="fr-FR"/>
        </a:p>
      </dgm:t>
    </dgm:pt>
    <dgm:pt modelId="{D09AD5AD-D736-483C-8535-476587D0DEEB}">
      <dgm:prSet/>
      <dgm:spPr/>
      <dgm:t>
        <a:bodyPr/>
        <a:lstStyle/>
        <a:p>
          <a:r>
            <a:rPr lang="en-US"/>
            <a:t>Track due dates and payment statuses.</a:t>
          </a:r>
          <a:endParaRPr lang="fr-FR"/>
        </a:p>
      </dgm:t>
    </dgm:pt>
    <dgm:pt modelId="{92B2C152-B78E-477B-848C-8C239FF29157}" type="parTrans" cxnId="{A89D7A79-60E5-4ED9-909E-C4CC78237A06}">
      <dgm:prSet/>
      <dgm:spPr/>
      <dgm:t>
        <a:bodyPr/>
        <a:lstStyle/>
        <a:p>
          <a:endParaRPr lang="fr-FR"/>
        </a:p>
      </dgm:t>
    </dgm:pt>
    <dgm:pt modelId="{8DCF2F73-4F4D-4475-8BDB-0A6B7B8C0D5E}" type="sibTrans" cxnId="{A89D7A79-60E5-4ED9-909E-C4CC78237A06}">
      <dgm:prSet/>
      <dgm:spPr/>
      <dgm:t>
        <a:bodyPr/>
        <a:lstStyle/>
        <a:p>
          <a:endParaRPr lang="fr-FR"/>
        </a:p>
      </dgm:t>
    </dgm:pt>
    <dgm:pt modelId="{625C1F7D-BE4F-4BFF-A429-BC1ACC78B603}">
      <dgm:prSet/>
      <dgm:spPr/>
      <dgm:t>
        <a:bodyPr/>
        <a:lstStyle/>
        <a:p>
          <a:r>
            <a:rPr lang="en-US"/>
            <a:t>Document Storage</a:t>
          </a:r>
          <a:endParaRPr lang="fr-FR"/>
        </a:p>
      </dgm:t>
    </dgm:pt>
    <dgm:pt modelId="{ADDBCD9B-7164-4891-8C9E-6C6B7242E3E1}" type="parTrans" cxnId="{E4F3D000-D296-41CB-90A2-9D347B686547}">
      <dgm:prSet/>
      <dgm:spPr/>
      <dgm:t>
        <a:bodyPr/>
        <a:lstStyle/>
        <a:p>
          <a:endParaRPr lang="fr-FR"/>
        </a:p>
      </dgm:t>
    </dgm:pt>
    <dgm:pt modelId="{36DD42FC-686B-431F-A22D-8209CAADF6BF}" type="sibTrans" cxnId="{E4F3D000-D296-41CB-90A2-9D347B686547}">
      <dgm:prSet/>
      <dgm:spPr/>
      <dgm:t>
        <a:bodyPr/>
        <a:lstStyle/>
        <a:p>
          <a:endParaRPr lang="fr-FR"/>
        </a:p>
      </dgm:t>
    </dgm:pt>
    <dgm:pt modelId="{0064893D-C120-4A97-92FB-F41624753BC6}">
      <dgm:prSet/>
      <dgm:spPr/>
      <dgm:t>
        <a:bodyPr/>
        <a:lstStyle/>
        <a:p>
          <a:r>
            <a:rPr lang="en-US"/>
            <a:t>Upload and manage receipts, invoices, and warranties.</a:t>
          </a:r>
          <a:endParaRPr lang="fr-FR"/>
        </a:p>
      </dgm:t>
    </dgm:pt>
    <dgm:pt modelId="{6F82C21E-FC81-44BF-BB4A-1C83B1B98BEA}" type="parTrans" cxnId="{F983B2C6-174F-4F97-84AF-3F3D86DF87C7}">
      <dgm:prSet/>
      <dgm:spPr/>
      <dgm:t>
        <a:bodyPr/>
        <a:lstStyle/>
        <a:p>
          <a:endParaRPr lang="fr-FR"/>
        </a:p>
      </dgm:t>
    </dgm:pt>
    <dgm:pt modelId="{989BA6A3-ED91-4717-94D6-2A5166278380}" type="sibTrans" cxnId="{F983B2C6-174F-4F97-84AF-3F3D86DF87C7}">
      <dgm:prSet/>
      <dgm:spPr/>
      <dgm:t>
        <a:bodyPr/>
        <a:lstStyle/>
        <a:p>
          <a:endParaRPr lang="fr-FR"/>
        </a:p>
      </dgm:t>
    </dgm:pt>
    <dgm:pt modelId="{91AF2C62-2BAF-4CE7-8251-998BCA2FA6E0}">
      <dgm:prSet/>
      <dgm:spPr/>
      <dgm:t>
        <a:bodyPr/>
        <a:lstStyle/>
        <a:p>
          <a:r>
            <a:rPr lang="en-US"/>
            <a:t>Reminder System</a:t>
          </a:r>
          <a:endParaRPr lang="fr-FR"/>
        </a:p>
      </dgm:t>
    </dgm:pt>
    <dgm:pt modelId="{7DD38341-8B25-4CFA-81EF-89CE4F6C7F27}" type="parTrans" cxnId="{F0782708-FEBC-49E5-9FA1-6270FA7A4A13}">
      <dgm:prSet/>
      <dgm:spPr/>
      <dgm:t>
        <a:bodyPr/>
        <a:lstStyle/>
        <a:p>
          <a:endParaRPr lang="fr-FR"/>
        </a:p>
      </dgm:t>
    </dgm:pt>
    <dgm:pt modelId="{4CC41B29-0EDE-4FAD-977E-5F266C7DE57F}" type="sibTrans" cxnId="{F0782708-FEBC-49E5-9FA1-6270FA7A4A13}">
      <dgm:prSet/>
      <dgm:spPr/>
      <dgm:t>
        <a:bodyPr/>
        <a:lstStyle/>
        <a:p>
          <a:endParaRPr lang="fr-FR"/>
        </a:p>
      </dgm:t>
    </dgm:pt>
    <dgm:pt modelId="{AA91ABEE-7387-4DBE-A9D7-5535649037ED}">
      <dgm:prSet/>
      <dgm:spPr/>
      <dgm:t>
        <a:bodyPr/>
        <a:lstStyle/>
        <a:p>
          <a:r>
            <a:rPr lang="en-US"/>
            <a:t>Automatic alerts for upcoming bills and maintenance tasks.</a:t>
          </a:r>
          <a:endParaRPr lang="fr-FR"/>
        </a:p>
      </dgm:t>
    </dgm:pt>
    <dgm:pt modelId="{298FE7CD-B251-4CFB-94B2-FD7D3E834A1F}" type="parTrans" cxnId="{F04C7D3C-F30B-4D74-BA18-D6911567D3D0}">
      <dgm:prSet/>
      <dgm:spPr/>
      <dgm:t>
        <a:bodyPr/>
        <a:lstStyle/>
        <a:p>
          <a:endParaRPr lang="fr-FR"/>
        </a:p>
      </dgm:t>
    </dgm:pt>
    <dgm:pt modelId="{B06B16E6-3430-43C4-B11A-431F886210C5}" type="sibTrans" cxnId="{F04C7D3C-F30B-4D74-BA18-D6911567D3D0}">
      <dgm:prSet/>
      <dgm:spPr/>
      <dgm:t>
        <a:bodyPr/>
        <a:lstStyle/>
        <a:p>
          <a:endParaRPr lang="fr-FR"/>
        </a:p>
      </dgm:t>
    </dgm:pt>
    <dgm:pt modelId="{1029D3F0-F683-4E7F-838A-86E2363E4152}">
      <dgm:prSet/>
      <dgm:spPr/>
      <dgm:t>
        <a:bodyPr/>
        <a:lstStyle/>
        <a:p>
          <a:r>
            <a:rPr lang="en-US"/>
            <a:t>Expense Reports</a:t>
          </a:r>
          <a:endParaRPr lang="fr-FR"/>
        </a:p>
      </dgm:t>
    </dgm:pt>
    <dgm:pt modelId="{1B51CEE2-8770-4AD0-93A4-CD5A5B011B50}" type="parTrans" cxnId="{DBA65FFA-8DE9-4B87-AC30-92C6A826DE65}">
      <dgm:prSet/>
      <dgm:spPr/>
      <dgm:t>
        <a:bodyPr/>
        <a:lstStyle/>
        <a:p>
          <a:endParaRPr lang="fr-FR"/>
        </a:p>
      </dgm:t>
    </dgm:pt>
    <dgm:pt modelId="{FDB9EF1C-D7D0-4931-9D73-659422713EE4}" type="sibTrans" cxnId="{DBA65FFA-8DE9-4B87-AC30-92C6A826DE65}">
      <dgm:prSet/>
      <dgm:spPr/>
      <dgm:t>
        <a:bodyPr/>
        <a:lstStyle/>
        <a:p>
          <a:endParaRPr lang="fr-FR"/>
        </a:p>
      </dgm:t>
    </dgm:pt>
    <dgm:pt modelId="{69A71103-F4B9-4382-A795-AD32DD17F6BB}">
      <dgm:prSet/>
      <dgm:spPr/>
      <dgm:t>
        <a:bodyPr/>
        <a:lstStyle/>
        <a:p>
          <a:r>
            <a:rPr lang="en-US"/>
            <a:t>Breakdown of spending to help with budgeting.</a:t>
          </a:r>
          <a:endParaRPr lang="fr-FR"/>
        </a:p>
      </dgm:t>
    </dgm:pt>
    <dgm:pt modelId="{37D6CABA-407C-4AD5-A76B-B09D8312C92C}" type="parTrans" cxnId="{AB90B82D-A4DE-4541-A5F1-0FFAB8A517E6}">
      <dgm:prSet/>
      <dgm:spPr/>
      <dgm:t>
        <a:bodyPr/>
        <a:lstStyle/>
        <a:p>
          <a:endParaRPr lang="fr-FR"/>
        </a:p>
      </dgm:t>
    </dgm:pt>
    <dgm:pt modelId="{9B816A5E-DC91-4314-84AF-4B793AD3DB99}" type="sibTrans" cxnId="{AB90B82D-A4DE-4541-A5F1-0FFAB8A517E6}">
      <dgm:prSet/>
      <dgm:spPr/>
      <dgm:t>
        <a:bodyPr/>
        <a:lstStyle/>
        <a:p>
          <a:endParaRPr lang="fr-FR"/>
        </a:p>
      </dgm:t>
    </dgm:pt>
    <dgm:pt modelId="{13FF07C0-482B-4497-A0E4-208A5138D6C8}" type="pres">
      <dgm:prSet presAssocID="{9F0E7CB0-456D-4F40-9B8D-6F398FEDD692}" presName="theList" presStyleCnt="0">
        <dgm:presLayoutVars>
          <dgm:dir/>
          <dgm:animLvl val="lvl"/>
          <dgm:resizeHandles val="exact"/>
        </dgm:presLayoutVars>
      </dgm:prSet>
      <dgm:spPr/>
    </dgm:pt>
    <dgm:pt modelId="{4B8AE0CE-5502-4C78-A23D-4E40B41B915E}" type="pres">
      <dgm:prSet presAssocID="{CA9FA43A-A80D-4B9E-A188-71771141F90F}" presName="compNode" presStyleCnt="0"/>
      <dgm:spPr/>
    </dgm:pt>
    <dgm:pt modelId="{86799C05-8580-46AE-92A3-B87DECB222D7}" type="pres">
      <dgm:prSet presAssocID="{CA9FA43A-A80D-4B9E-A188-71771141F90F}" presName="aNode" presStyleLbl="bgShp" presStyleIdx="0" presStyleCnt="4"/>
      <dgm:spPr/>
    </dgm:pt>
    <dgm:pt modelId="{D563C5B0-521C-4D6D-95BE-24341B282067}" type="pres">
      <dgm:prSet presAssocID="{CA9FA43A-A80D-4B9E-A188-71771141F90F}" presName="textNode" presStyleLbl="bgShp" presStyleIdx="0" presStyleCnt="4"/>
      <dgm:spPr/>
    </dgm:pt>
    <dgm:pt modelId="{6A5CFDCF-7888-4BA5-9280-3802F0B5287C}" type="pres">
      <dgm:prSet presAssocID="{CA9FA43A-A80D-4B9E-A188-71771141F90F}" presName="compChildNode" presStyleCnt="0"/>
      <dgm:spPr/>
    </dgm:pt>
    <dgm:pt modelId="{D73EB2C9-DD5F-44DD-B870-FC180CBBF0A9}" type="pres">
      <dgm:prSet presAssocID="{CA9FA43A-A80D-4B9E-A188-71771141F90F}" presName="theInnerList" presStyleCnt="0"/>
      <dgm:spPr/>
    </dgm:pt>
    <dgm:pt modelId="{F9E36C48-AE29-42E6-ADA6-ECDA17E82819}" type="pres">
      <dgm:prSet presAssocID="{0EFEB48E-E41C-4FD3-827B-697FB3EB2045}" presName="childNode" presStyleLbl="node1" presStyleIdx="0" presStyleCnt="5">
        <dgm:presLayoutVars>
          <dgm:bulletEnabled val="1"/>
        </dgm:presLayoutVars>
      </dgm:prSet>
      <dgm:spPr/>
    </dgm:pt>
    <dgm:pt modelId="{4E65DE2A-330F-4A92-AC6C-4C3B9A1AEA3A}" type="pres">
      <dgm:prSet presAssocID="{0EFEB48E-E41C-4FD3-827B-697FB3EB2045}" presName="aSpace2" presStyleCnt="0"/>
      <dgm:spPr/>
    </dgm:pt>
    <dgm:pt modelId="{DAC455F6-547D-46EF-A338-F5BC8FB20692}" type="pres">
      <dgm:prSet presAssocID="{D09AD5AD-D736-483C-8535-476587D0DEEB}" presName="childNode" presStyleLbl="node1" presStyleIdx="1" presStyleCnt="5">
        <dgm:presLayoutVars>
          <dgm:bulletEnabled val="1"/>
        </dgm:presLayoutVars>
      </dgm:prSet>
      <dgm:spPr/>
    </dgm:pt>
    <dgm:pt modelId="{B5467C51-EDB2-4935-AF7A-AFFA67908C09}" type="pres">
      <dgm:prSet presAssocID="{CA9FA43A-A80D-4B9E-A188-71771141F90F}" presName="aSpace" presStyleCnt="0"/>
      <dgm:spPr/>
    </dgm:pt>
    <dgm:pt modelId="{A529079B-9405-4814-9748-735FB40DE668}" type="pres">
      <dgm:prSet presAssocID="{625C1F7D-BE4F-4BFF-A429-BC1ACC78B603}" presName="compNode" presStyleCnt="0"/>
      <dgm:spPr/>
    </dgm:pt>
    <dgm:pt modelId="{882CBD7E-34EC-4E8B-B5A1-B28ECADF3E97}" type="pres">
      <dgm:prSet presAssocID="{625C1F7D-BE4F-4BFF-A429-BC1ACC78B603}" presName="aNode" presStyleLbl="bgShp" presStyleIdx="1" presStyleCnt="4"/>
      <dgm:spPr/>
    </dgm:pt>
    <dgm:pt modelId="{16DBB52D-F1E8-4C5D-89CE-6E2EBB87BB67}" type="pres">
      <dgm:prSet presAssocID="{625C1F7D-BE4F-4BFF-A429-BC1ACC78B603}" presName="textNode" presStyleLbl="bgShp" presStyleIdx="1" presStyleCnt="4"/>
      <dgm:spPr/>
    </dgm:pt>
    <dgm:pt modelId="{6ED2B139-57BC-4F6D-BAFD-722166735FF0}" type="pres">
      <dgm:prSet presAssocID="{625C1F7D-BE4F-4BFF-A429-BC1ACC78B603}" presName="compChildNode" presStyleCnt="0"/>
      <dgm:spPr/>
    </dgm:pt>
    <dgm:pt modelId="{39F7F52C-E551-4674-8A26-E5E29B1F301E}" type="pres">
      <dgm:prSet presAssocID="{625C1F7D-BE4F-4BFF-A429-BC1ACC78B603}" presName="theInnerList" presStyleCnt="0"/>
      <dgm:spPr/>
    </dgm:pt>
    <dgm:pt modelId="{9B474D42-EC49-4305-8A5D-6341E5CDAC9D}" type="pres">
      <dgm:prSet presAssocID="{0064893D-C120-4A97-92FB-F41624753BC6}" presName="childNode" presStyleLbl="node1" presStyleIdx="2" presStyleCnt="5">
        <dgm:presLayoutVars>
          <dgm:bulletEnabled val="1"/>
        </dgm:presLayoutVars>
      </dgm:prSet>
      <dgm:spPr/>
    </dgm:pt>
    <dgm:pt modelId="{A68C362F-3A57-4904-8393-E9F1FF594115}" type="pres">
      <dgm:prSet presAssocID="{625C1F7D-BE4F-4BFF-A429-BC1ACC78B603}" presName="aSpace" presStyleCnt="0"/>
      <dgm:spPr/>
    </dgm:pt>
    <dgm:pt modelId="{B03A270F-41A0-4604-9377-956A29E6F6D2}" type="pres">
      <dgm:prSet presAssocID="{91AF2C62-2BAF-4CE7-8251-998BCA2FA6E0}" presName="compNode" presStyleCnt="0"/>
      <dgm:spPr/>
    </dgm:pt>
    <dgm:pt modelId="{EA7DAC17-3B05-4C70-88DD-3E8DD137DCC6}" type="pres">
      <dgm:prSet presAssocID="{91AF2C62-2BAF-4CE7-8251-998BCA2FA6E0}" presName="aNode" presStyleLbl="bgShp" presStyleIdx="2" presStyleCnt="4"/>
      <dgm:spPr/>
    </dgm:pt>
    <dgm:pt modelId="{334EF211-8A13-4091-92D3-7CF4D224B814}" type="pres">
      <dgm:prSet presAssocID="{91AF2C62-2BAF-4CE7-8251-998BCA2FA6E0}" presName="textNode" presStyleLbl="bgShp" presStyleIdx="2" presStyleCnt="4"/>
      <dgm:spPr/>
    </dgm:pt>
    <dgm:pt modelId="{DCA0301F-CC59-4A1C-B0AC-6A6FFC4053F4}" type="pres">
      <dgm:prSet presAssocID="{91AF2C62-2BAF-4CE7-8251-998BCA2FA6E0}" presName="compChildNode" presStyleCnt="0"/>
      <dgm:spPr/>
    </dgm:pt>
    <dgm:pt modelId="{71CEAC52-FF7C-44F8-BF9A-D63DFCEA9CB0}" type="pres">
      <dgm:prSet presAssocID="{91AF2C62-2BAF-4CE7-8251-998BCA2FA6E0}" presName="theInnerList" presStyleCnt="0"/>
      <dgm:spPr/>
    </dgm:pt>
    <dgm:pt modelId="{C0C781B3-A517-48A3-A546-881FF4974F35}" type="pres">
      <dgm:prSet presAssocID="{AA91ABEE-7387-4DBE-A9D7-5535649037ED}" presName="childNode" presStyleLbl="node1" presStyleIdx="3" presStyleCnt="5">
        <dgm:presLayoutVars>
          <dgm:bulletEnabled val="1"/>
        </dgm:presLayoutVars>
      </dgm:prSet>
      <dgm:spPr/>
    </dgm:pt>
    <dgm:pt modelId="{35D4A91A-1231-4CCD-BFDD-762CE2B8C16E}" type="pres">
      <dgm:prSet presAssocID="{91AF2C62-2BAF-4CE7-8251-998BCA2FA6E0}" presName="aSpace" presStyleCnt="0"/>
      <dgm:spPr/>
    </dgm:pt>
    <dgm:pt modelId="{5522C40A-5A4C-4031-8F59-1B41018435EA}" type="pres">
      <dgm:prSet presAssocID="{1029D3F0-F683-4E7F-838A-86E2363E4152}" presName="compNode" presStyleCnt="0"/>
      <dgm:spPr/>
    </dgm:pt>
    <dgm:pt modelId="{9231EF44-83CD-4BDE-B44E-510B883FCBB3}" type="pres">
      <dgm:prSet presAssocID="{1029D3F0-F683-4E7F-838A-86E2363E4152}" presName="aNode" presStyleLbl="bgShp" presStyleIdx="3" presStyleCnt="4"/>
      <dgm:spPr/>
    </dgm:pt>
    <dgm:pt modelId="{2D57C0B9-DC49-4D71-956D-C6ABA4D5650E}" type="pres">
      <dgm:prSet presAssocID="{1029D3F0-F683-4E7F-838A-86E2363E4152}" presName="textNode" presStyleLbl="bgShp" presStyleIdx="3" presStyleCnt="4"/>
      <dgm:spPr/>
    </dgm:pt>
    <dgm:pt modelId="{0E7C16B3-FFD7-4DE2-A3E1-2CD9CC1ED5A4}" type="pres">
      <dgm:prSet presAssocID="{1029D3F0-F683-4E7F-838A-86E2363E4152}" presName="compChildNode" presStyleCnt="0"/>
      <dgm:spPr/>
    </dgm:pt>
    <dgm:pt modelId="{54FFDF86-1769-4DE3-99B7-6940881140C4}" type="pres">
      <dgm:prSet presAssocID="{1029D3F0-F683-4E7F-838A-86E2363E4152}" presName="theInnerList" presStyleCnt="0"/>
      <dgm:spPr/>
    </dgm:pt>
    <dgm:pt modelId="{A935645C-BEC8-4F06-8185-AE3BDFCD80A7}" type="pres">
      <dgm:prSet presAssocID="{69A71103-F4B9-4382-A795-AD32DD17F6BB}" presName="childNode" presStyleLbl="node1" presStyleIdx="4" presStyleCnt="5">
        <dgm:presLayoutVars>
          <dgm:bulletEnabled val="1"/>
        </dgm:presLayoutVars>
      </dgm:prSet>
      <dgm:spPr/>
    </dgm:pt>
  </dgm:ptLst>
  <dgm:cxnLst>
    <dgm:cxn modelId="{E4F3D000-D296-41CB-90A2-9D347B686547}" srcId="{9F0E7CB0-456D-4F40-9B8D-6F398FEDD692}" destId="{625C1F7D-BE4F-4BFF-A429-BC1ACC78B603}" srcOrd="1" destOrd="0" parTransId="{ADDBCD9B-7164-4891-8C9E-6C6B7242E3E1}" sibTransId="{36DD42FC-686B-431F-A22D-8209CAADF6BF}"/>
    <dgm:cxn modelId="{EF479E05-D187-41C2-859E-0876DE427A7F}" type="presOf" srcId="{9F0E7CB0-456D-4F40-9B8D-6F398FEDD692}" destId="{13FF07C0-482B-4497-A0E4-208A5138D6C8}" srcOrd="0" destOrd="0" presId="urn:microsoft.com/office/officeart/2005/8/layout/lProcess2"/>
    <dgm:cxn modelId="{F0782708-FEBC-49E5-9FA1-6270FA7A4A13}" srcId="{9F0E7CB0-456D-4F40-9B8D-6F398FEDD692}" destId="{91AF2C62-2BAF-4CE7-8251-998BCA2FA6E0}" srcOrd="2" destOrd="0" parTransId="{7DD38341-8B25-4CFA-81EF-89CE4F6C7F27}" sibTransId="{4CC41B29-0EDE-4FAD-977E-5F266C7DE57F}"/>
    <dgm:cxn modelId="{AB90B82D-A4DE-4541-A5F1-0FFAB8A517E6}" srcId="{1029D3F0-F683-4E7F-838A-86E2363E4152}" destId="{69A71103-F4B9-4382-A795-AD32DD17F6BB}" srcOrd="0" destOrd="0" parTransId="{37D6CABA-407C-4AD5-A76B-B09D8312C92C}" sibTransId="{9B816A5E-DC91-4314-84AF-4B793AD3DB99}"/>
    <dgm:cxn modelId="{F04C7D3C-F30B-4D74-BA18-D6911567D3D0}" srcId="{91AF2C62-2BAF-4CE7-8251-998BCA2FA6E0}" destId="{AA91ABEE-7387-4DBE-A9D7-5535649037ED}" srcOrd="0" destOrd="0" parTransId="{298FE7CD-B251-4CFB-94B2-FD7D3E834A1F}" sibTransId="{B06B16E6-3430-43C4-B11A-431F886210C5}"/>
    <dgm:cxn modelId="{AE06DC5D-F67E-497A-9D69-5E90A10EFB26}" type="presOf" srcId="{91AF2C62-2BAF-4CE7-8251-998BCA2FA6E0}" destId="{EA7DAC17-3B05-4C70-88DD-3E8DD137DCC6}" srcOrd="0" destOrd="0" presId="urn:microsoft.com/office/officeart/2005/8/layout/lProcess2"/>
    <dgm:cxn modelId="{567B9F64-F6CF-4AE4-8363-2236C622533B}" type="presOf" srcId="{625C1F7D-BE4F-4BFF-A429-BC1ACC78B603}" destId="{882CBD7E-34EC-4E8B-B5A1-B28ECADF3E97}" srcOrd="0" destOrd="0" presId="urn:microsoft.com/office/officeart/2005/8/layout/lProcess2"/>
    <dgm:cxn modelId="{BDA9146D-44CB-45BB-9C73-B33F4BA4E62E}" type="presOf" srcId="{91AF2C62-2BAF-4CE7-8251-998BCA2FA6E0}" destId="{334EF211-8A13-4091-92D3-7CF4D224B814}" srcOrd="1" destOrd="0" presId="urn:microsoft.com/office/officeart/2005/8/layout/lProcess2"/>
    <dgm:cxn modelId="{D2C7F573-3F71-4B43-86BC-674F25AE414B}" type="presOf" srcId="{1029D3F0-F683-4E7F-838A-86E2363E4152}" destId="{2D57C0B9-DC49-4D71-956D-C6ABA4D5650E}" srcOrd="1" destOrd="0" presId="urn:microsoft.com/office/officeart/2005/8/layout/lProcess2"/>
    <dgm:cxn modelId="{B484C454-4B3A-4308-A8C4-848FBD35DF77}" type="presOf" srcId="{D09AD5AD-D736-483C-8535-476587D0DEEB}" destId="{DAC455F6-547D-46EF-A338-F5BC8FB20692}" srcOrd="0" destOrd="0" presId="urn:microsoft.com/office/officeart/2005/8/layout/lProcess2"/>
    <dgm:cxn modelId="{A89D7A79-60E5-4ED9-909E-C4CC78237A06}" srcId="{CA9FA43A-A80D-4B9E-A188-71771141F90F}" destId="{D09AD5AD-D736-483C-8535-476587D0DEEB}" srcOrd="1" destOrd="0" parTransId="{92B2C152-B78E-477B-848C-8C239FF29157}" sibTransId="{8DCF2F73-4F4D-4475-8BDB-0A6B7B8C0D5E}"/>
    <dgm:cxn modelId="{4B392D93-BAAD-47FA-B69F-4318988E4EE7}" type="presOf" srcId="{625C1F7D-BE4F-4BFF-A429-BC1ACC78B603}" destId="{16DBB52D-F1E8-4C5D-89CE-6E2EBB87BB67}" srcOrd="1" destOrd="0" presId="urn:microsoft.com/office/officeart/2005/8/layout/lProcess2"/>
    <dgm:cxn modelId="{8E54D394-6238-4A7A-AC86-C3B59D3AFF05}" srcId="{9F0E7CB0-456D-4F40-9B8D-6F398FEDD692}" destId="{CA9FA43A-A80D-4B9E-A188-71771141F90F}" srcOrd="0" destOrd="0" parTransId="{81B96AC8-472B-4B27-8D23-18D5880EEC97}" sibTransId="{2450D54C-FABC-442D-8C74-3D4575E2B8A3}"/>
    <dgm:cxn modelId="{83AEA198-8F3C-46E0-942C-F755D2DA3081}" type="presOf" srcId="{CA9FA43A-A80D-4B9E-A188-71771141F90F}" destId="{86799C05-8580-46AE-92A3-B87DECB222D7}" srcOrd="0" destOrd="0" presId="urn:microsoft.com/office/officeart/2005/8/layout/lProcess2"/>
    <dgm:cxn modelId="{3D7AC19A-2AEC-48BA-99BD-064F9EACD70D}" type="presOf" srcId="{AA91ABEE-7387-4DBE-A9D7-5535649037ED}" destId="{C0C781B3-A517-48A3-A546-881FF4974F35}" srcOrd="0" destOrd="0" presId="urn:microsoft.com/office/officeart/2005/8/layout/lProcess2"/>
    <dgm:cxn modelId="{EE7BE39C-99AB-4D1E-A355-A88683343B1C}" type="presOf" srcId="{0EFEB48E-E41C-4FD3-827B-697FB3EB2045}" destId="{F9E36C48-AE29-42E6-ADA6-ECDA17E82819}" srcOrd="0" destOrd="0" presId="urn:microsoft.com/office/officeart/2005/8/layout/lProcess2"/>
    <dgm:cxn modelId="{BEB195B7-4AC4-482B-997C-7970BE60E4FA}" type="presOf" srcId="{69A71103-F4B9-4382-A795-AD32DD17F6BB}" destId="{A935645C-BEC8-4F06-8185-AE3BDFCD80A7}" srcOrd="0" destOrd="0" presId="urn:microsoft.com/office/officeart/2005/8/layout/lProcess2"/>
    <dgm:cxn modelId="{42394EBC-60E8-4762-9AA9-32A045D3FFEA}" type="presOf" srcId="{1029D3F0-F683-4E7F-838A-86E2363E4152}" destId="{9231EF44-83CD-4BDE-B44E-510B883FCBB3}" srcOrd="0" destOrd="0" presId="urn:microsoft.com/office/officeart/2005/8/layout/lProcess2"/>
    <dgm:cxn modelId="{F983B2C6-174F-4F97-84AF-3F3D86DF87C7}" srcId="{625C1F7D-BE4F-4BFF-A429-BC1ACC78B603}" destId="{0064893D-C120-4A97-92FB-F41624753BC6}" srcOrd="0" destOrd="0" parTransId="{6F82C21E-FC81-44BF-BB4A-1C83B1B98BEA}" sibTransId="{989BA6A3-ED91-4717-94D6-2A5166278380}"/>
    <dgm:cxn modelId="{0CE731DD-B91C-47D7-8381-B8D9F4E549A2}" type="presOf" srcId="{CA9FA43A-A80D-4B9E-A188-71771141F90F}" destId="{D563C5B0-521C-4D6D-95BE-24341B282067}" srcOrd="1" destOrd="0" presId="urn:microsoft.com/office/officeart/2005/8/layout/lProcess2"/>
    <dgm:cxn modelId="{1E1A36E6-09C7-45EB-8414-1EABC4A7721E}" type="presOf" srcId="{0064893D-C120-4A97-92FB-F41624753BC6}" destId="{9B474D42-EC49-4305-8A5D-6341E5CDAC9D}" srcOrd="0" destOrd="0" presId="urn:microsoft.com/office/officeart/2005/8/layout/lProcess2"/>
    <dgm:cxn modelId="{A725F4F2-18A7-40E0-BC3A-78F5BB06FFD0}" srcId="{CA9FA43A-A80D-4B9E-A188-71771141F90F}" destId="{0EFEB48E-E41C-4FD3-827B-697FB3EB2045}" srcOrd="0" destOrd="0" parTransId="{5647D787-1FF3-4730-A7FB-59A481099AC2}" sibTransId="{B0B4CF3E-A239-458A-BCDC-24862468496B}"/>
    <dgm:cxn modelId="{DBA65FFA-8DE9-4B87-AC30-92C6A826DE65}" srcId="{9F0E7CB0-456D-4F40-9B8D-6F398FEDD692}" destId="{1029D3F0-F683-4E7F-838A-86E2363E4152}" srcOrd="3" destOrd="0" parTransId="{1B51CEE2-8770-4AD0-93A4-CD5A5B011B50}" sibTransId="{FDB9EF1C-D7D0-4931-9D73-659422713EE4}"/>
    <dgm:cxn modelId="{FD5E2127-AB3D-437E-8DF5-4621812CC8EA}" type="presParOf" srcId="{13FF07C0-482B-4497-A0E4-208A5138D6C8}" destId="{4B8AE0CE-5502-4C78-A23D-4E40B41B915E}" srcOrd="0" destOrd="0" presId="urn:microsoft.com/office/officeart/2005/8/layout/lProcess2"/>
    <dgm:cxn modelId="{4FD0BD2A-B030-4D88-868C-FB5E18E0FBC4}" type="presParOf" srcId="{4B8AE0CE-5502-4C78-A23D-4E40B41B915E}" destId="{86799C05-8580-46AE-92A3-B87DECB222D7}" srcOrd="0" destOrd="0" presId="urn:microsoft.com/office/officeart/2005/8/layout/lProcess2"/>
    <dgm:cxn modelId="{5565B524-F44B-4ACA-8B85-B185FEA6595A}" type="presParOf" srcId="{4B8AE0CE-5502-4C78-A23D-4E40B41B915E}" destId="{D563C5B0-521C-4D6D-95BE-24341B282067}" srcOrd="1" destOrd="0" presId="urn:microsoft.com/office/officeart/2005/8/layout/lProcess2"/>
    <dgm:cxn modelId="{66EC3757-40D5-434D-834C-1AB8551B14A8}" type="presParOf" srcId="{4B8AE0CE-5502-4C78-A23D-4E40B41B915E}" destId="{6A5CFDCF-7888-4BA5-9280-3802F0B5287C}" srcOrd="2" destOrd="0" presId="urn:microsoft.com/office/officeart/2005/8/layout/lProcess2"/>
    <dgm:cxn modelId="{B6D8D4FE-8B47-4805-AAC6-DB3F0C15FCB7}" type="presParOf" srcId="{6A5CFDCF-7888-4BA5-9280-3802F0B5287C}" destId="{D73EB2C9-DD5F-44DD-B870-FC180CBBF0A9}" srcOrd="0" destOrd="0" presId="urn:microsoft.com/office/officeart/2005/8/layout/lProcess2"/>
    <dgm:cxn modelId="{B6C27071-6E93-4BB8-A549-8451B04DAFB5}" type="presParOf" srcId="{D73EB2C9-DD5F-44DD-B870-FC180CBBF0A9}" destId="{F9E36C48-AE29-42E6-ADA6-ECDA17E82819}" srcOrd="0" destOrd="0" presId="urn:microsoft.com/office/officeart/2005/8/layout/lProcess2"/>
    <dgm:cxn modelId="{295DAE85-97FF-46E0-8F1D-D84A26C5282F}" type="presParOf" srcId="{D73EB2C9-DD5F-44DD-B870-FC180CBBF0A9}" destId="{4E65DE2A-330F-4A92-AC6C-4C3B9A1AEA3A}" srcOrd="1" destOrd="0" presId="urn:microsoft.com/office/officeart/2005/8/layout/lProcess2"/>
    <dgm:cxn modelId="{1EBF801D-0618-4480-A7D0-29F5BFE8E8EF}" type="presParOf" srcId="{D73EB2C9-DD5F-44DD-B870-FC180CBBF0A9}" destId="{DAC455F6-547D-46EF-A338-F5BC8FB20692}" srcOrd="2" destOrd="0" presId="urn:microsoft.com/office/officeart/2005/8/layout/lProcess2"/>
    <dgm:cxn modelId="{CF0B95F6-EBC9-42AB-AED5-116AAF5BE39C}" type="presParOf" srcId="{13FF07C0-482B-4497-A0E4-208A5138D6C8}" destId="{B5467C51-EDB2-4935-AF7A-AFFA67908C09}" srcOrd="1" destOrd="0" presId="urn:microsoft.com/office/officeart/2005/8/layout/lProcess2"/>
    <dgm:cxn modelId="{0DBF3681-AA44-4E1C-87A1-B8691D91F12A}" type="presParOf" srcId="{13FF07C0-482B-4497-A0E4-208A5138D6C8}" destId="{A529079B-9405-4814-9748-735FB40DE668}" srcOrd="2" destOrd="0" presId="urn:microsoft.com/office/officeart/2005/8/layout/lProcess2"/>
    <dgm:cxn modelId="{975C9117-320C-45BB-87CF-A5FF248B57E0}" type="presParOf" srcId="{A529079B-9405-4814-9748-735FB40DE668}" destId="{882CBD7E-34EC-4E8B-B5A1-B28ECADF3E97}" srcOrd="0" destOrd="0" presId="urn:microsoft.com/office/officeart/2005/8/layout/lProcess2"/>
    <dgm:cxn modelId="{BAA87E3C-0C1A-4550-A92E-7E4A8D3D6729}" type="presParOf" srcId="{A529079B-9405-4814-9748-735FB40DE668}" destId="{16DBB52D-F1E8-4C5D-89CE-6E2EBB87BB67}" srcOrd="1" destOrd="0" presId="urn:microsoft.com/office/officeart/2005/8/layout/lProcess2"/>
    <dgm:cxn modelId="{9A140450-E4CF-4836-85BF-BFF8E56E85AD}" type="presParOf" srcId="{A529079B-9405-4814-9748-735FB40DE668}" destId="{6ED2B139-57BC-4F6D-BAFD-722166735FF0}" srcOrd="2" destOrd="0" presId="urn:microsoft.com/office/officeart/2005/8/layout/lProcess2"/>
    <dgm:cxn modelId="{63AD4802-301C-4E50-A68E-829E6AD7883D}" type="presParOf" srcId="{6ED2B139-57BC-4F6D-BAFD-722166735FF0}" destId="{39F7F52C-E551-4674-8A26-E5E29B1F301E}" srcOrd="0" destOrd="0" presId="urn:microsoft.com/office/officeart/2005/8/layout/lProcess2"/>
    <dgm:cxn modelId="{8D9F3B9D-926D-4832-B5E2-0ED7FA50AD89}" type="presParOf" srcId="{39F7F52C-E551-4674-8A26-E5E29B1F301E}" destId="{9B474D42-EC49-4305-8A5D-6341E5CDAC9D}" srcOrd="0" destOrd="0" presId="urn:microsoft.com/office/officeart/2005/8/layout/lProcess2"/>
    <dgm:cxn modelId="{7D981BA1-5D7C-4204-BDB4-EB34DB3E8A5C}" type="presParOf" srcId="{13FF07C0-482B-4497-A0E4-208A5138D6C8}" destId="{A68C362F-3A57-4904-8393-E9F1FF594115}" srcOrd="3" destOrd="0" presId="urn:microsoft.com/office/officeart/2005/8/layout/lProcess2"/>
    <dgm:cxn modelId="{66D690AA-5F33-4818-A46B-430B000B2849}" type="presParOf" srcId="{13FF07C0-482B-4497-A0E4-208A5138D6C8}" destId="{B03A270F-41A0-4604-9377-956A29E6F6D2}" srcOrd="4" destOrd="0" presId="urn:microsoft.com/office/officeart/2005/8/layout/lProcess2"/>
    <dgm:cxn modelId="{2425014B-59C2-47C4-8084-62797F32C393}" type="presParOf" srcId="{B03A270F-41A0-4604-9377-956A29E6F6D2}" destId="{EA7DAC17-3B05-4C70-88DD-3E8DD137DCC6}" srcOrd="0" destOrd="0" presId="urn:microsoft.com/office/officeart/2005/8/layout/lProcess2"/>
    <dgm:cxn modelId="{5C00C4CE-72BF-4B36-AB60-63346599BA18}" type="presParOf" srcId="{B03A270F-41A0-4604-9377-956A29E6F6D2}" destId="{334EF211-8A13-4091-92D3-7CF4D224B814}" srcOrd="1" destOrd="0" presId="urn:microsoft.com/office/officeart/2005/8/layout/lProcess2"/>
    <dgm:cxn modelId="{8F338176-B760-4069-AF47-1C8EA785227F}" type="presParOf" srcId="{B03A270F-41A0-4604-9377-956A29E6F6D2}" destId="{DCA0301F-CC59-4A1C-B0AC-6A6FFC4053F4}" srcOrd="2" destOrd="0" presId="urn:microsoft.com/office/officeart/2005/8/layout/lProcess2"/>
    <dgm:cxn modelId="{DA82EF59-AEAE-4BF9-894C-189A0EC91E0D}" type="presParOf" srcId="{DCA0301F-CC59-4A1C-B0AC-6A6FFC4053F4}" destId="{71CEAC52-FF7C-44F8-BF9A-D63DFCEA9CB0}" srcOrd="0" destOrd="0" presId="urn:microsoft.com/office/officeart/2005/8/layout/lProcess2"/>
    <dgm:cxn modelId="{D62EA445-CF16-4D33-818A-17EB4FF7EEF5}" type="presParOf" srcId="{71CEAC52-FF7C-44F8-BF9A-D63DFCEA9CB0}" destId="{C0C781B3-A517-48A3-A546-881FF4974F35}" srcOrd="0" destOrd="0" presId="urn:microsoft.com/office/officeart/2005/8/layout/lProcess2"/>
    <dgm:cxn modelId="{B2903B36-5984-4410-AFA8-A29051B3BAF6}" type="presParOf" srcId="{13FF07C0-482B-4497-A0E4-208A5138D6C8}" destId="{35D4A91A-1231-4CCD-BFDD-762CE2B8C16E}" srcOrd="5" destOrd="0" presId="urn:microsoft.com/office/officeart/2005/8/layout/lProcess2"/>
    <dgm:cxn modelId="{3CA21A9E-688A-4076-A85B-0F73379FF6E6}" type="presParOf" srcId="{13FF07C0-482B-4497-A0E4-208A5138D6C8}" destId="{5522C40A-5A4C-4031-8F59-1B41018435EA}" srcOrd="6" destOrd="0" presId="urn:microsoft.com/office/officeart/2005/8/layout/lProcess2"/>
    <dgm:cxn modelId="{B09E499B-9C20-4DA2-B89E-B06B8E9B7204}" type="presParOf" srcId="{5522C40A-5A4C-4031-8F59-1B41018435EA}" destId="{9231EF44-83CD-4BDE-B44E-510B883FCBB3}" srcOrd="0" destOrd="0" presId="urn:microsoft.com/office/officeart/2005/8/layout/lProcess2"/>
    <dgm:cxn modelId="{AD20FAC8-8C6B-4EBD-8918-89331F980534}" type="presParOf" srcId="{5522C40A-5A4C-4031-8F59-1B41018435EA}" destId="{2D57C0B9-DC49-4D71-956D-C6ABA4D5650E}" srcOrd="1" destOrd="0" presId="urn:microsoft.com/office/officeart/2005/8/layout/lProcess2"/>
    <dgm:cxn modelId="{E119C892-94D4-4D3B-8C00-53CB89D353F2}" type="presParOf" srcId="{5522C40A-5A4C-4031-8F59-1B41018435EA}" destId="{0E7C16B3-FFD7-4DE2-A3E1-2CD9CC1ED5A4}" srcOrd="2" destOrd="0" presId="urn:microsoft.com/office/officeart/2005/8/layout/lProcess2"/>
    <dgm:cxn modelId="{2E2DFC4D-D43A-4D7B-96D8-A6B6FC8A76B3}" type="presParOf" srcId="{0E7C16B3-FFD7-4DE2-A3E1-2CD9CC1ED5A4}" destId="{54FFDF86-1769-4DE3-99B7-6940881140C4}" srcOrd="0" destOrd="0" presId="urn:microsoft.com/office/officeart/2005/8/layout/lProcess2"/>
    <dgm:cxn modelId="{2679224F-E93D-419B-B82D-627091D409EA}" type="presParOf" srcId="{54FFDF86-1769-4DE3-99B7-6940881140C4}" destId="{A935645C-BEC8-4F06-8185-AE3BDFCD80A7}"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116AFF-9804-4679-8CCD-48E6E2AFDE50}"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fr-FR"/>
        </a:p>
      </dgm:t>
    </dgm:pt>
    <dgm:pt modelId="{5E9EB633-2369-4D2E-93D4-9E05252248F9}">
      <dgm:prSet phldrT="[Texte]"/>
      <dgm:spPr/>
      <dgm:t>
        <a:bodyPr/>
        <a:lstStyle/>
        <a:p>
          <a:r>
            <a:rPr lang="en-US"/>
            <a:t>Requirement Gathering &amp; Planning	</a:t>
          </a:r>
          <a:endParaRPr lang="fr-FR" dirty="0"/>
        </a:p>
      </dgm:t>
    </dgm:pt>
    <dgm:pt modelId="{98CBA5A9-7A76-4006-AED0-11CEEC55AAEB}" type="parTrans" cxnId="{6F69AD71-4B96-4AC1-802F-143C17B73B82}">
      <dgm:prSet/>
      <dgm:spPr/>
      <dgm:t>
        <a:bodyPr/>
        <a:lstStyle/>
        <a:p>
          <a:endParaRPr lang="fr-FR"/>
        </a:p>
      </dgm:t>
    </dgm:pt>
    <dgm:pt modelId="{2B18AE21-7B99-486D-9AA1-5B3758A6E5E2}" type="sibTrans" cxnId="{6F69AD71-4B96-4AC1-802F-143C17B73B82}">
      <dgm:prSet/>
      <dgm:spPr/>
      <dgm:t>
        <a:bodyPr/>
        <a:lstStyle/>
        <a:p>
          <a:endParaRPr lang="fr-FR"/>
        </a:p>
      </dgm:t>
    </dgm:pt>
    <dgm:pt modelId="{4CE631A5-2AB1-4D32-B378-39DFB9100790}">
      <dgm:prSet/>
      <dgm:spPr/>
      <dgm:t>
        <a:bodyPr/>
        <a:lstStyle/>
        <a:p>
          <a:r>
            <a:rPr lang="en-US"/>
            <a:t>2-3 hours</a:t>
          </a:r>
          <a:endParaRPr lang="fr-FR"/>
        </a:p>
      </dgm:t>
    </dgm:pt>
    <dgm:pt modelId="{ED55FA71-AD68-4A99-AF14-6CE79B89BCC2}" type="parTrans" cxnId="{4EBF60A3-C870-4D5D-9EFE-1446A62205DD}">
      <dgm:prSet/>
      <dgm:spPr/>
      <dgm:t>
        <a:bodyPr/>
        <a:lstStyle/>
        <a:p>
          <a:endParaRPr lang="fr-FR"/>
        </a:p>
      </dgm:t>
    </dgm:pt>
    <dgm:pt modelId="{28943122-F58D-4A8B-8EAE-C0BCA674F054}" type="sibTrans" cxnId="{4EBF60A3-C870-4D5D-9EFE-1446A62205DD}">
      <dgm:prSet/>
      <dgm:spPr/>
      <dgm:t>
        <a:bodyPr/>
        <a:lstStyle/>
        <a:p>
          <a:endParaRPr lang="fr-FR"/>
        </a:p>
      </dgm:t>
    </dgm:pt>
    <dgm:pt modelId="{A8A8009F-9B81-4315-BA89-FB8E23E55E16}">
      <dgm:prSet/>
      <dgm:spPr/>
      <dgm:t>
        <a:bodyPr/>
        <a:lstStyle/>
        <a:p>
          <a:r>
            <a:rPr lang="en-US"/>
            <a:t>User Interface Design</a:t>
          </a:r>
          <a:endParaRPr lang="fr-FR"/>
        </a:p>
      </dgm:t>
    </dgm:pt>
    <dgm:pt modelId="{43E56D2C-163B-4E1B-B1D8-EA55CE43A5FE}" type="parTrans" cxnId="{855D95B4-00F6-412E-8E8A-5B3149DC489B}">
      <dgm:prSet/>
      <dgm:spPr/>
      <dgm:t>
        <a:bodyPr/>
        <a:lstStyle/>
        <a:p>
          <a:endParaRPr lang="fr-FR"/>
        </a:p>
      </dgm:t>
    </dgm:pt>
    <dgm:pt modelId="{7B39F2C5-2ABA-4263-92ED-429DA608A0CF}" type="sibTrans" cxnId="{855D95B4-00F6-412E-8E8A-5B3149DC489B}">
      <dgm:prSet/>
      <dgm:spPr/>
      <dgm:t>
        <a:bodyPr/>
        <a:lstStyle/>
        <a:p>
          <a:endParaRPr lang="fr-FR"/>
        </a:p>
      </dgm:t>
    </dgm:pt>
    <dgm:pt modelId="{14C7D040-A967-4D73-A84D-BFE0CCE7EB08}">
      <dgm:prSet/>
      <dgm:spPr/>
      <dgm:t>
        <a:bodyPr/>
        <a:lstStyle/>
        <a:p>
          <a:r>
            <a:rPr lang="en-US"/>
            <a:t>4-5 hours</a:t>
          </a:r>
          <a:endParaRPr lang="fr-FR"/>
        </a:p>
      </dgm:t>
    </dgm:pt>
    <dgm:pt modelId="{7F414A7E-2EB5-4D27-9B48-255A29A39D67}" type="parTrans" cxnId="{79890399-0407-4668-9E39-24F02F4DFB25}">
      <dgm:prSet/>
      <dgm:spPr/>
      <dgm:t>
        <a:bodyPr/>
        <a:lstStyle/>
        <a:p>
          <a:endParaRPr lang="fr-FR"/>
        </a:p>
      </dgm:t>
    </dgm:pt>
    <dgm:pt modelId="{8CA71494-1DAE-4546-B8B4-CA8A3A12F5C5}" type="sibTrans" cxnId="{79890399-0407-4668-9E39-24F02F4DFB25}">
      <dgm:prSet/>
      <dgm:spPr/>
      <dgm:t>
        <a:bodyPr/>
        <a:lstStyle/>
        <a:p>
          <a:endParaRPr lang="fr-FR"/>
        </a:p>
      </dgm:t>
    </dgm:pt>
    <dgm:pt modelId="{A97DA70C-845D-4149-90AB-2794DEE65F4B}">
      <dgm:prSet/>
      <dgm:spPr/>
      <dgm:t>
        <a:bodyPr/>
        <a:lstStyle/>
        <a:p>
          <a:r>
            <a:rPr lang="en-US"/>
            <a:t>Backend Development</a:t>
          </a:r>
          <a:endParaRPr lang="fr-FR"/>
        </a:p>
      </dgm:t>
    </dgm:pt>
    <dgm:pt modelId="{692A141A-3283-4370-AC5A-A49F8A45AFF1}" type="parTrans" cxnId="{84F778A7-ED30-45C5-B052-AFE36BB3FA3C}">
      <dgm:prSet/>
      <dgm:spPr/>
      <dgm:t>
        <a:bodyPr/>
        <a:lstStyle/>
        <a:p>
          <a:endParaRPr lang="fr-FR"/>
        </a:p>
      </dgm:t>
    </dgm:pt>
    <dgm:pt modelId="{012A62B1-FAD9-4E3E-8739-2067E0787E2D}" type="sibTrans" cxnId="{84F778A7-ED30-45C5-B052-AFE36BB3FA3C}">
      <dgm:prSet/>
      <dgm:spPr/>
      <dgm:t>
        <a:bodyPr/>
        <a:lstStyle/>
        <a:p>
          <a:endParaRPr lang="fr-FR"/>
        </a:p>
      </dgm:t>
    </dgm:pt>
    <dgm:pt modelId="{9A3512DF-4A58-42D1-8F30-6C4965576602}">
      <dgm:prSet/>
      <dgm:spPr/>
      <dgm:t>
        <a:bodyPr/>
        <a:lstStyle/>
        <a:p>
          <a:r>
            <a:rPr lang="en-US" dirty="0"/>
            <a:t>10-12 hours</a:t>
          </a:r>
          <a:endParaRPr lang="fr-FR" dirty="0"/>
        </a:p>
      </dgm:t>
    </dgm:pt>
    <dgm:pt modelId="{2A6795AE-DBD2-45B3-9CF3-829DD4559A9A}" type="parTrans" cxnId="{25679983-7A51-4180-8E99-7E22A22790A2}">
      <dgm:prSet/>
      <dgm:spPr/>
      <dgm:t>
        <a:bodyPr/>
        <a:lstStyle/>
        <a:p>
          <a:endParaRPr lang="fr-FR"/>
        </a:p>
      </dgm:t>
    </dgm:pt>
    <dgm:pt modelId="{6C2C4D45-87EE-4970-AFF9-9F0FD557DB25}" type="sibTrans" cxnId="{25679983-7A51-4180-8E99-7E22A22790A2}">
      <dgm:prSet/>
      <dgm:spPr/>
      <dgm:t>
        <a:bodyPr/>
        <a:lstStyle/>
        <a:p>
          <a:endParaRPr lang="fr-FR"/>
        </a:p>
      </dgm:t>
    </dgm:pt>
    <dgm:pt modelId="{29126D54-6BF4-4769-8AA2-FF850009E666}">
      <dgm:prSet/>
      <dgm:spPr/>
      <dgm:t>
        <a:bodyPr/>
        <a:lstStyle/>
        <a:p>
          <a:r>
            <a:rPr lang="en-US"/>
            <a:t>Testing &amp; Debugging</a:t>
          </a:r>
          <a:endParaRPr lang="fr-FR"/>
        </a:p>
      </dgm:t>
    </dgm:pt>
    <dgm:pt modelId="{F8F5F2E8-115C-4887-A529-BC8C81965BDE}" type="parTrans" cxnId="{896AD691-E97F-4606-9873-C2C5CC748D86}">
      <dgm:prSet/>
      <dgm:spPr/>
      <dgm:t>
        <a:bodyPr/>
        <a:lstStyle/>
        <a:p>
          <a:endParaRPr lang="fr-FR"/>
        </a:p>
      </dgm:t>
    </dgm:pt>
    <dgm:pt modelId="{A6581BA2-2120-4B6D-99E8-70E092DC5E4E}" type="sibTrans" cxnId="{896AD691-E97F-4606-9873-C2C5CC748D86}">
      <dgm:prSet/>
      <dgm:spPr/>
      <dgm:t>
        <a:bodyPr/>
        <a:lstStyle/>
        <a:p>
          <a:endParaRPr lang="fr-FR"/>
        </a:p>
      </dgm:t>
    </dgm:pt>
    <dgm:pt modelId="{7CAA2B8E-C6F7-4151-BB7A-AC32D8EE9107}">
      <dgm:prSet/>
      <dgm:spPr/>
      <dgm:t>
        <a:bodyPr/>
        <a:lstStyle/>
        <a:p>
          <a:r>
            <a:rPr lang="en-US"/>
            <a:t>3-4 hours</a:t>
          </a:r>
          <a:endParaRPr lang="fr-FR"/>
        </a:p>
      </dgm:t>
    </dgm:pt>
    <dgm:pt modelId="{C15432A5-4049-4183-A20B-CC3A62E1F631}" type="parTrans" cxnId="{1307E6E2-9247-4608-B541-5D8958E95A54}">
      <dgm:prSet/>
      <dgm:spPr/>
      <dgm:t>
        <a:bodyPr/>
        <a:lstStyle/>
        <a:p>
          <a:endParaRPr lang="fr-FR"/>
        </a:p>
      </dgm:t>
    </dgm:pt>
    <dgm:pt modelId="{949E7DAC-88C1-408E-B129-E0CD61F503C1}" type="sibTrans" cxnId="{1307E6E2-9247-4608-B541-5D8958E95A54}">
      <dgm:prSet/>
      <dgm:spPr/>
      <dgm:t>
        <a:bodyPr/>
        <a:lstStyle/>
        <a:p>
          <a:endParaRPr lang="fr-FR"/>
        </a:p>
      </dgm:t>
    </dgm:pt>
    <dgm:pt modelId="{87E15E98-A594-4A72-A94F-C87D0FB6BD03}">
      <dgm:prSet/>
      <dgm:spPr/>
      <dgm:t>
        <a:bodyPr/>
        <a:lstStyle/>
        <a:p>
          <a:r>
            <a:rPr lang="en-US"/>
            <a:t>Client Feedback &amp; Adjustments	</a:t>
          </a:r>
          <a:endParaRPr lang="fr-FR"/>
        </a:p>
      </dgm:t>
    </dgm:pt>
    <dgm:pt modelId="{454591F8-885F-40D4-80AB-53A919229DA5}" type="parTrans" cxnId="{5533641F-DA7C-4E7D-A3BB-D46F77E1D1EA}">
      <dgm:prSet/>
      <dgm:spPr/>
      <dgm:t>
        <a:bodyPr/>
        <a:lstStyle/>
        <a:p>
          <a:endParaRPr lang="fr-FR"/>
        </a:p>
      </dgm:t>
    </dgm:pt>
    <dgm:pt modelId="{7CB9A892-B45B-4F23-9DE9-42EB7A03FF50}" type="sibTrans" cxnId="{5533641F-DA7C-4E7D-A3BB-D46F77E1D1EA}">
      <dgm:prSet/>
      <dgm:spPr/>
      <dgm:t>
        <a:bodyPr/>
        <a:lstStyle/>
        <a:p>
          <a:endParaRPr lang="fr-FR"/>
        </a:p>
      </dgm:t>
    </dgm:pt>
    <dgm:pt modelId="{DCB9BE4B-75E1-4272-B5C8-3C370280A7D9}">
      <dgm:prSet/>
      <dgm:spPr/>
      <dgm:t>
        <a:bodyPr/>
        <a:lstStyle/>
        <a:p>
          <a:r>
            <a:rPr lang="en-US"/>
            <a:t>3-4 hours</a:t>
          </a:r>
          <a:endParaRPr lang="fr-FR"/>
        </a:p>
      </dgm:t>
    </dgm:pt>
    <dgm:pt modelId="{7EBE1700-A2FC-44FC-89B3-062BE5378DA1}" type="parTrans" cxnId="{FE897062-84DF-44E3-B04D-2DE215242111}">
      <dgm:prSet/>
      <dgm:spPr/>
      <dgm:t>
        <a:bodyPr/>
        <a:lstStyle/>
        <a:p>
          <a:endParaRPr lang="fr-FR"/>
        </a:p>
      </dgm:t>
    </dgm:pt>
    <dgm:pt modelId="{E0E88F25-3A2F-43A7-AC2E-957E9B1C9072}" type="sibTrans" cxnId="{FE897062-84DF-44E3-B04D-2DE215242111}">
      <dgm:prSet/>
      <dgm:spPr/>
      <dgm:t>
        <a:bodyPr/>
        <a:lstStyle/>
        <a:p>
          <a:endParaRPr lang="fr-FR"/>
        </a:p>
      </dgm:t>
    </dgm:pt>
    <dgm:pt modelId="{6616A403-E51A-467D-B76D-0B9F53AA8C66}">
      <dgm:prSet/>
      <dgm:spPr/>
      <dgm:t>
        <a:bodyPr/>
        <a:lstStyle/>
        <a:p>
          <a:endParaRPr lang="fr-FR"/>
        </a:p>
      </dgm:t>
    </dgm:pt>
    <dgm:pt modelId="{562B26D5-872E-474D-903A-75F33E8740B6}" type="parTrans" cxnId="{ACC421F3-FDF2-4979-B69A-FE929799F45F}">
      <dgm:prSet/>
      <dgm:spPr/>
      <dgm:t>
        <a:bodyPr/>
        <a:lstStyle/>
        <a:p>
          <a:endParaRPr lang="fr-FR"/>
        </a:p>
      </dgm:t>
    </dgm:pt>
    <dgm:pt modelId="{3A3E365C-5B90-4C3D-AEEC-16A72C31BFD4}" type="sibTrans" cxnId="{ACC421F3-FDF2-4979-B69A-FE929799F45F}">
      <dgm:prSet/>
      <dgm:spPr/>
      <dgm:t>
        <a:bodyPr/>
        <a:lstStyle/>
        <a:p>
          <a:endParaRPr lang="fr-FR"/>
        </a:p>
      </dgm:t>
    </dgm:pt>
    <dgm:pt modelId="{80926D58-7A72-439B-A0D8-6E584FC568FB}">
      <dgm:prSet/>
      <dgm:spPr/>
      <dgm:t>
        <a:bodyPr/>
        <a:lstStyle/>
        <a:p>
          <a:endParaRPr lang="fr-FR"/>
        </a:p>
      </dgm:t>
    </dgm:pt>
    <dgm:pt modelId="{D8E51B89-4C97-4B83-840B-8F69121E2573}" type="parTrans" cxnId="{850A391B-0778-4A4F-B159-F9A6B4CAFF18}">
      <dgm:prSet/>
      <dgm:spPr/>
      <dgm:t>
        <a:bodyPr/>
        <a:lstStyle/>
        <a:p>
          <a:endParaRPr lang="fr-FR"/>
        </a:p>
      </dgm:t>
    </dgm:pt>
    <dgm:pt modelId="{86CF23F1-4CE9-4806-B750-5A887841F830}" type="sibTrans" cxnId="{850A391B-0778-4A4F-B159-F9A6B4CAFF18}">
      <dgm:prSet/>
      <dgm:spPr/>
      <dgm:t>
        <a:bodyPr/>
        <a:lstStyle/>
        <a:p>
          <a:endParaRPr lang="fr-FR"/>
        </a:p>
      </dgm:t>
    </dgm:pt>
    <dgm:pt modelId="{EAB9B1B1-FE33-49C1-AD35-6B597B5D1BEC}" type="pres">
      <dgm:prSet presAssocID="{3E116AFF-9804-4679-8CCD-48E6E2AFDE50}" presName="Name0" presStyleCnt="0">
        <dgm:presLayoutVars>
          <dgm:chMax val="5"/>
          <dgm:chPref val="5"/>
          <dgm:dir/>
          <dgm:animLvl val="lvl"/>
        </dgm:presLayoutVars>
      </dgm:prSet>
      <dgm:spPr/>
    </dgm:pt>
    <dgm:pt modelId="{ABE456AE-5779-431F-8CA7-0084D292B9CC}" type="pres">
      <dgm:prSet presAssocID="{5E9EB633-2369-4D2E-93D4-9E05252248F9}" presName="parentText1" presStyleLbl="node1" presStyleIdx="0" presStyleCnt="5">
        <dgm:presLayoutVars>
          <dgm:chMax/>
          <dgm:chPref val="3"/>
          <dgm:bulletEnabled val="1"/>
        </dgm:presLayoutVars>
      </dgm:prSet>
      <dgm:spPr/>
    </dgm:pt>
    <dgm:pt modelId="{03C0A78A-2108-4CA1-ADC0-59A7AC93CA8E}" type="pres">
      <dgm:prSet presAssocID="{5E9EB633-2369-4D2E-93D4-9E05252248F9}" presName="childText1" presStyleLbl="solidAlignAcc1" presStyleIdx="0" presStyleCnt="5" custScaleY="19694" custLinFactNeighborX="331" custLinFactNeighborY="-43768">
        <dgm:presLayoutVars>
          <dgm:chMax val="0"/>
          <dgm:chPref val="0"/>
          <dgm:bulletEnabled val="1"/>
        </dgm:presLayoutVars>
      </dgm:prSet>
      <dgm:spPr/>
    </dgm:pt>
    <dgm:pt modelId="{D032D333-7ECF-4AC9-8AF8-AE836F78E40B}" type="pres">
      <dgm:prSet presAssocID="{A8A8009F-9B81-4315-BA89-FB8E23E55E16}" presName="parentText2" presStyleLbl="node1" presStyleIdx="1" presStyleCnt="5">
        <dgm:presLayoutVars>
          <dgm:chMax/>
          <dgm:chPref val="3"/>
          <dgm:bulletEnabled val="1"/>
        </dgm:presLayoutVars>
      </dgm:prSet>
      <dgm:spPr/>
    </dgm:pt>
    <dgm:pt modelId="{A4C3FA99-6C0F-4079-9F23-63C18DBF1801}" type="pres">
      <dgm:prSet presAssocID="{A8A8009F-9B81-4315-BA89-FB8E23E55E16}" presName="childText2" presStyleLbl="solidAlignAcc1" presStyleIdx="1" presStyleCnt="5" custScaleY="22072" custLinFactNeighborX="0" custLinFactNeighborY="-41836">
        <dgm:presLayoutVars>
          <dgm:chMax val="0"/>
          <dgm:chPref val="0"/>
          <dgm:bulletEnabled val="1"/>
        </dgm:presLayoutVars>
      </dgm:prSet>
      <dgm:spPr/>
    </dgm:pt>
    <dgm:pt modelId="{4735D8D5-77DC-4556-9999-ADC2B5035B7F}" type="pres">
      <dgm:prSet presAssocID="{A97DA70C-845D-4149-90AB-2794DEE65F4B}" presName="parentText3" presStyleLbl="node1" presStyleIdx="2" presStyleCnt="5">
        <dgm:presLayoutVars>
          <dgm:chMax/>
          <dgm:chPref val="3"/>
          <dgm:bulletEnabled val="1"/>
        </dgm:presLayoutVars>
      </dgm:prSet>
      <dgm:spPr/>
    </dgm:pt>
    <dgm:pt modelId="{26D43DC0-8ED5-4C7B-9150-5526784F7087}" type="pres">
      <dgm:prSet presAssocID="{A97DA70C-845D-4149-90AB-2794DEE65F4B}" presName="childText3" presStyleLbl="solidAlignAcc1" presStyleIdx="2" presStyleCnt="5" custScaleY="20264" custLinFactNeighborX="1547" custLinFactNeighborY="-44356">
        <dgm:presLayoutVars>
          <dgm:chMax val="0"/>
          <dgm:chPref val="0"/>
          <dgm:bulletEnabled val="1"/>
        </dgm:presLayoutVars>
      </dgm:prSet>
      <dgm:spPr/>
    </dgm:pt>
    <dgm:pt modelId="{C0874631-478A-4781-A55B-F3C327699822}" type="pres">
      <dgm:prSet presAssocID="{29126D54-6BF4-4769-8AA2-FF850009E666}" presName="parentText4" presStyleLbl="node1" presStyleIdx="3" presStyleCnt="5">
        <dgm:presLayoutVars>
          <dgm:chMax/>
          <dgm:chPref val="3"/>
          <dgm:bulletEnabled val="1"/>
        </dgm:presLayoutVars>
      </dgm:prSet>
      <dgm:spPr/>
    </dgm:pt>
    <dgm:pt modelId="{C0A32B5C-AD4C-4C52-84A2-6286E8376C8A}" type="pres">
      <dgm:prSet presAssocID="{29126D54-6BF4-4769-8AA2-FF850009E666}" presName="childText4" presStyleLbl="solidAlignAcc1" presStyleIdx="3" presStyleCnt="5" custScaleY="22640" custLinFactNeighborX="756" custLinFactNeighborY="-43928">
        <dgm:presLayoutVars>
          <dgm:chMax val="0"/>
          <dgm:chPref val="0"/>
          <dgm:bulletEnabled val="1"/>
        </dgm:presLayoutVars>
      </dgm:prSet>
      <dgm:spPr/>
    </dgm:pt>
    <dgm:pt modelId="{C4207FCA-ED33-4525-A571-329333837047}" type="pres">
      <dgm:prSet presAssocID="{87E15E98-A594-4A72-A94F-C87D0FB6BD03}" presName="parentText5" presStyleLbl="node1" presStyleIdx="4" presStyleCnt="5">
        <dgm:presLayoutVars>
          <dgm:chMax/>
          <dgm:chPref val="3"/>
          <dgm:bulletEnabled val="1"/>
        </dgm:presLayoutVars>
      </dgm:prSet>
      <dgm:spPr/>
    </dgm:pt>
    <dgm:pt modelId="{3B010E4A-24E6-45DC-AB85-96E81A85B6C9}" type="pres">
      <dgm:prSet presAssocID="{87E15E98-A594-4A72-A94F-C87D0FB6BD03}" presName="childText5" presStyleLbl="solidAlignAcc1" presStyleIdx="4" presStyleCnt="5" custScaleY="22925" custLinFactNeighborX="1511" custLinFactNeighborY="-46020">
        <dgm:presLayoutVars>
          <dgm:chMax val="0"/>
          <dgm:chPref val="0"/>
          <dgm:bulletEnabled val="1"/>
        </dgm:presLayoutVars>
      </dgm:prSet>
      <dgm:spPr/>
    </dgm:pt>
  </dgm:ptLst>
  <dgm:cxnLst>
    <dgm:cxn modelId="{850A391B-0778-4A4F-B159-F9A6B4CAFF18}" srcId="{6616A403-E51A-467D-B76D-0B9F53AA8C66}" destId="{80926D58-7A72-439B-A0D8-6E584FC568FB}" srcOrd="0" destOrd="0" parTransId="{D8E51B89-4C97-4B83-840B-8F69121E2573}" sibTransId="{86CF23F1-4CE9-4806-B750-5A887841F830}"/>
    <dgm:cxn modelId="{5533641F-DA7C-4E7D-A3BB-D46F77E1D1EA}" srcId="{3E116AFF-9804-4679-8CCD-48E6E2AFDE50}" destId="{87E15E98-A594-4A72-A94F-C87D0FB6BD03}" srcOrd="4" destOrd="0" parTransId="{454591F8-885F-40D4-80AB-53A919229DA5}" sibTransId="{7CB9A892-B45B-4F23-9DE9-42EB7A03FF50}"/>
    <dgm:cxn modelId="{3DF42920-B273-48FA-8F76-C6200A3C5D77}" type="presOf" srcId="{9A3512DF-4A58-42D1-8F30-6C4965576602}" destId="{26D43DC0-8ED5-4C7B-9150-5526784F7087}" srcOrd="0" destOrd="0" presId="urn:microsoft.com/office/officeart/2009/3/layout/IncreasingArrowsProcess"/>
    <dgm:cxn modelId="{1535B528-CA55-4595-A6C8-6D2972461EC6}" type="presOf" srcId="{3E116AFF-9804-4679-8CCD-48E6E2AFDE50}" destId="{EAB9B1B1-FE33-49C1-AD35-6B597B5D1BEC}" srcOrd="0" destOrd="0" presId="urn:microsoft.com/office/officeart/2009/3/layout/IncreasingArrowsProcess"/>
    <dgm:cxn modelId="{DF1F835B-2FFA-458E-AD60-E796834B768F}" type="presOf" srcId="{A97DA70C-845D-4149-90AB-2794DEE65F4B}" destId="{4735D8D5-77DC-4556-9999-ADC2B5035B7F}" srcOrd="0" destOrd="0" presId="urn:microsoft.com/office/officeart/2009/3/layout/IncreasingArrowsProcess"/>
    <dgm:cxn modelId="{FE897062-84DF-44E3-B04D-2DE215242111}" srcId="{87E15E98-A594-4A72-A94F-C87D0FB6BD03}" destId="{DCB9BE4B-75E1-4272-B5C8-3C370280A7D9}" srcOrd="0" destOrd="0" parTransId="{7EBE1700-A2FC-44FC-89B3-062BE5378DA1}" sibTransId="{E0E88F25-3A2F-43A7-AC2E-957E9B1C9072}"/>
    <dgm:cxn modelId="{2324C849-7C78-42FD-9D78-9AD7B0B43D2A}" type="presOf" srcId="{87E15E98-A594-4A72-A94F-C87D0FB6BD03}" destId="{C4207FCA-ED33-4525-A571-329333837047}" srcOrd="0" destOrd="0" presId="urn:microsoft.com/office/officeart/2009/3/layout/IncreasingArrowsProcess"/>
    <dgm:cxn modelId="{C302644F-624A-4A6A-B45E-BA9FDDD044D1}" type="presOf" srcId="{A8A8009F-9B81-4315-BA89-FB8E23E55E16}" destId="{D032D333-7ECF-4AC9-8AF8-AE836F78E40B}" srcOrd="0" destOrd="0" presId="urn:microsoft.com/office/officeart/2009/3/layout/IncreasingArrowsProcess"/>
    <dgm:cxn modelId="{D0370C70-920A-4F70-B7C3-68BD65517570}" type="presOf" srcId="{5E9EB633-2369-4D2E-93D4-9E05252248F9}" destId="{ABE456AE-5779-431F-8CA7-0084D292B9CC}" srcOrd="0" destOrd="0" presId="urn:microsoft.com/office/officeart/2009/3/layout/IncreasingArrowsProcess"/>
    <dgm:cxn modelId="{6F69AD71-4B96-4AC1-802F-143C17B73B82}" srcId="{3E116AFF-9804-4679-8CCD-48E6E2AFDE50}" destId="{5E9EB633-2369-4D2E-93D4-9E05252248F9}" srcOrd="0" destOrd="0" parTransId="{98CBA5A9-7A76-4006-AED0-11CEEC55AAEB}" sibTransId="{2B18AE21-7B99-486D-9AA1-5B3758A6E5E2}"/>
    <dgm:cxn modelId="{25679983-7A51-4180-8E99-7E22A22790A2}" srcId="{A97DA70C-845D-4149-90AB-2794DEE65F4B}" destId="{9A3512DF-4A58-42D1-8F30-6C4965576602}" srcOrd="0" destOrd="0" parTransId="{2A6795AE-DBD2-45B3-9CF3-829DD4559A9A}" sibTransId="{6C2C4D45-87EE-4970-AFF9-9F0FD557DB25}"/>
    <dgm:cxn modelId="{896AD691-E97F-4606-9873-C2C5CC748D86}" srcId="{3E116AFF-9804-4679-8CCD-48E6E2AFDE50}" destId="{29126D54-6BF4-4769-8AA2-FF850009E666}" srcOrd="3" destOrd="0" parTransId="{F8F5F2E8-115C-4887-A529-BC8C81965BDE}" sibTransId="{A6581BA2-2120-4B6D-99E8-70E092DC5E4E}"/>
    <dgm:cxn modelId="{79890399-0407-4668-9E39-24F02F4DFB25}" srcId="{A8A8009F-9B81-4315-BA89-FB8E23E55E16}" destId="{14C7D040-A967-4D73-A84D-BFE0CCE7EB08}" srcOrd="0" destOrd="0" parTransId="{7F414A7E-2EB5-4D27-9B48-255A29A39D67}" sibTransId="{8CA71494-1DAE-4546-B8B4-CA8A3A12F5C5}"/>
    <dgm:cxn modelId="{4EBF60A3-C870-4D5D-9EFE-1446A62205DD}" srcId="{5E9EB633-2369-4D2E-93D4-9E05252248F9}" destId="{4CE631A5-2AB1-4D32-B378-39DFB9100790}" srcOrd="0" destOrd="0" parTransId="{ED55FA71-AD68-4A99-AF14-6CE79B89BCC2}" sibTransId="{28943122-F58D-4A8B-8EAE-C0BCA674F054}"/>
    <dgm:cxn modelId="{84F778A7-ED30-45C5-B052-AFE36BB3FA3C}" srcId="{3E116AFF-9804-4679-8CCD-48E6E2AFDE50}" destId="{A97DA70C-845D-4149-90AB-2794DEE65F4B}" srcOrd="2" destOrd="0" parTransId="{692A141A-3283-4370-AC5A-A49F8A45AFF1}" sibTransId="{012A62B1-FAD9-4E3E-8739-2067E0787E2D}"/>
    <dgm:cxn modelId="{F3B202AD-BFAC-4C22-935E-BAD581C015EB}" type="presOf" srcId="{14C7D040-A967-4D73-A84D-BFE0CCE7EB08}" destId="{A4C3FA99-6C0F-4079-9F23-63C18DBF1801}" srcOrd="0" destOrd="0" presId="urn:microsoft.com/office/officeart/2009/3/layout/IncreasingArrowsProcess"/>
    <dgm:cxn modelId="{855D95B4-00F6-412E-8E8A-5B3149DC489B}" srcId="{3E116AFF-9804-4679-8CCD-48E6E2AFDE50}" destId="{A8A8009F-9B81-4315-BA89-FB8E23E55E16}" srcOrd="1" destOrd="0" parTransId="{43E56D2C-163B-4E1B-B1D8-EA55CE43A5FE}" sibTransId="{7B39F2C5-2ABA-4263-92ED-429DA608A0CF}"/>
    <dgm:cxn modelId="{D5D0E0BD-C6EB-418E-B8F7-A0D34CA5002E}" type="presOf" srcId="{DCB9BE4B-75E1-4272-B5C8-3C370280A7D9}" destId="{3B010E4A-24E6-45DC-AB85-96E81A85B6C9}" srcOrd="0" destOrd="0" presId="urn:microsoft.com/office/officeart/2009/3/layout/IncreasingArrowsProcess"/>
    <dgm:cxn modelId="{1307E6E2-9247-4608-B541-5D8958E95A54}" srcId="{29126D54-6BF4-4769-8AA2-FF850009E666}" destId="{7CAA2B8E-C6F7-4151-BB7A-AC32D8EE9107}" srcOrd="0" destOrd="0" parTransId="{C15432A5-4049-4183-A20B-CC3A62E1F631}" sibTransId="{949E7DAC-88C1-408E-B129-E0CD61F503C1}"/>
    <dgm:cxn modelId="{9763E8E6-3322-46AC-B840-8803122093FB}" type="presOf" srcId="{4CE631A5-2AB1-4D32-B378-39DFB9100790}" destId="{03C0A78A-2108-4CA1-ADC0-59A7AC93CA8E}" srcOrd="0" destOrd="0" presId="urn:microsoft.com/office/officeart/2009/3/layout/IncreasingArrowsProcess"/>
    <dgm:cxn modelId="{082EFFED-AF60-452B-904C-95B1A2EA0946}" type="presOf" srcId="{7CAA2B8E-C6F7-4151-BB7A-AC32D8EE9107}" destId="{C0A32B5C-AD4C-4C52-84A2-6286E8376C8A}" srcOrd="0" destOrd="0" presId="urn:microsoft.com/office/officeart/2009/3/layout/IncreasingArrowsProcess"/>
    <dgm:cxn modelId="{ACC421F3-FDF2-4979-B69A-FE929799F45F}" srcId="{3E116AFF-9804-4679-8CCD-48E6E2AFDE50}" destId="{6616A403-E51A-467D-B76D-0B9F53AA8C66}" srcOrd="5" destOrd="0" parTransId="{562B26D5-872E-474D-903A-75F33E8740B6}" sibTransId="{3A3E365C-5B90-4C3D-AEEC-16A72C31BFD4}"/>
    <dgm:cxn modelId="{C51770FF-26CB-4A54-9A24-86F7D316DD61}" type="presOf" srcId="{29126D54-6BF4-4769-8AA2-FF850009E666}" destId="{C0874631-478A-4781-A55B-F3C327699822}" srcOrd="0" destOrd="0" presId="urn:microsoft.com/office/officeart/2009/3/layout/IncreasingArrowsProcess"/>
    <dgm:cxn modelId="{0A0FBEDA-E74A-4FA9-A780-E0CFB6A3B810}" type="presParOf" srcId="{EAB9B1B1-FE33-49C1-AD35-6B597B5D1BEC}" destId="{ABE456AE-5779-431F-8CA7-0084D292B9CC}" srcOrd="0" destOrd="0" presId="urn:microsoft.com/office/officeart/2009/3/layout/IncreasingArrowsProcess"/>
    <dgm:cxn modelId="{F00E7034-0083-4469-806B-46D87E5BAF4B}" type="presParOf" srcId="{EAB9B1B1-FE33-49C1-AD35-6B597B5D1BEC}" destId="{03C0A78A-2108-4CA1-ADC0-59A7AC93CA8E}" srcOrd="1" destOrd="0" presId="urn:microsoft.com/office/officeart/2009/3/layout/IncreasingArrowsProcess"/>
    <dgm:cxn modelId="{71AA754F-CAC8-4983-9C5A-64D9A828438F}" type="presParOf" srcId="{EAB9B1B1-FE33-49C1-AD35-6B597B5D1BEC}" destId="{D032D333-7ECF-4AC9-8AF8-AE836F78E40B}" srcOrd="2" destOrd="0" presId="urn:microsoft.com/office/officeart/2009/3/layout/IncreasingArrowsProcess"/>
    <dgm:cxn modelId="{FB684FFC-9F3C-428C-8F05-53A0D71C4082}" type="presParOf" srcId="{EAB9B1B1-FE33-49C1-AD35-6B597B5D1BEC}" destId="{A4C3FA99-6C0F-4079-9F23-63C18DBF1801}" srcOrd="3" destOrd="0" presId="urn:microsoft.com/office/officeart/2009/3/layout/IncreasingArrowsProcess"/>
    <dgm:cxn modelId="{F8F8F04F-A1ED-4E6B-B860-A88F6524B0BB}" type="presParOf" srcId="{EAB9B1B1-FE33-49C1-AD35-6B597B5D1BEC}" destId="{4735D8D5-77DC-4556-9999-ADC2B5035B7F}" srcOrd="4" destOrd="0" presId="urn:microsoft.com/office/officeart/2009/3/layout/IncreasingArrowsProcess"/>
    <dgm:cxn modelId="{7DBE01BD-261A-4A4C-BECA-FD747D4E77A7}" type="presParOf" srcId="{EAB9B1B1-FE33-49C1-AD35-6B597B5D1BEC}" destId="{26D43DC0-8ED5-4C7B-9150-5526784F7087}" srcOrd="5" destOrd="0" presId="urn:microsoft.com/office/officeart/2009/3/layout/IncreasingArrowsProcess"/>
    <dgm:cxn modelId="{0415667F-EDBA-4C34-A75F-E5BA9400DB88}" type="presParOf" srcId="{EAB9B1B1-FE33-49C1-AD35-6B597B5D1BEC}" destId="{C0874631-478A-4781-A55B-F3C327699822}" srcOrd="6" destOrd="0" presId="urn:microsoft.com/office/officeart/2009/3/layout/IncreasingArrowsProcess"/>
    <dgm:cxn modelId="{F0389841-DC36-4432-BA3C-4AEAE88AE329}" type="presParOf" srcId="{EAB9B1B1-FE33-49C1-AD35-6B597B5D1BEC}" destId="{C0A32B5C-AD4C-4C52-84A2-6286E8376C8A}" srcOrd="7" destOrd="0" presId="urn:microsoft.com/office/officeart/2009/3/layout/IncreasingArrowsProcess"/>
    <dgm:cxn modelId="{D03A5809-6CBC-4DA0-880B-4DC4FFBBC367}" type="presParOf" srcId="{EAB9B1B1-FE33-49C1-AD35-6B597B5D1BEC}" destId="{C4207FCA-ED33-4525-A571-329333837047}" srcOrd="8" destOrd="0" presId="urn:microsoft.com/office/officeart/2009/3/layout/IncreasingArrowsProcess"/>
    <dgm:cxn modelId="{9B44CDBC-C402-465B-9BED-ED07F3196474}" type="presParOf" srcId="{EAB9B1B1-FE33-49C1-AD35-6B597B5D1BEC}" destId="{3B010E4A-24E6-45DC-AB85-96E81A85B6C9}" srcOrd="9"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67A43E-FFEB-4F02-98A6-A58B5F66751C}"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fr-FR"/>
        </a:p>
      </dgm:t>
    </dgm:pt>
    <dgm:pt modelId="{CB1E0659-5F67-4F0A-B184-733493CBAD7C}">
      <dgm:prSet phldrT="[Texte]"/>
      <dgm:spPr/>
      <dgm:t>
        <a:bodyPr/>
        <a:lstStyle/>
        <a:p>
          <a:r>
            <a:rPr lang="fr-FR" dirty="0">
              <a:solidFill>
                <a:schemeClr val="tx1">
                  <a:lumMod val="95000"/>
                  <a:lumOff val="5000"/>
                </a:schemeClr>
              </a:solidFill>
            </a:rPr>
            <a:t>Client input </a:t>
          </a:r>
        </a:p>
      </dgm:t>
    </dgm:pt>
    <dgm:pt modelId="{1372383B-F584-4746-8261-E12982FF240F}" type="parTrans" cxnId="{0054C8A7-209D-4EE2-BB99-2762060063E5}">
      <dgm:prSet/>
      <dgm:spPr/>
      <dgm:t>
        <a:bodyPr/>
        <a:lstStyle/>
        <a:p>
          <a:endParaRPr lang="fr-FR"/>
        </a:p>
      </dgm:t>
    </dgm:pt>
    <dgm:pt modelId="{FDC239B5-C368-47EA-969E-F305080349D2}" type="sibTrans" cxnId="{0054C8A7-209D-4EE2-BB99-2762060063E5}">
      <dgm:prSet/>
      <dgm:spPr/>
      <dgm:t>
        <a:bodyPr/>
        <a:lstStyle/>
        <a:p>
          <a:endParaRPr lang="fr-FR"/>
        </a:p>
      </dgm:t>
    </dgm:pt>
    <dgm:pt modelId="{956762C7-E066-445F-B330-1C0651CD5620}">
      <dgm:prSet phldrT="[Texte]"/>
      <dgm:spPr/>
      <dgm:t>
        <a:bodyPr/>
        <a:lstStyle/>
        <a:p>
          <a:r>
            <a:rPr lang="fr-FR" dirty="0">
              <a:solidFill>
                <a:schemeClr val="tx1">
                  <a:lumMod val="95000"/>
                  <a:lumOff val="5000"/>
                </a:schemeClr>
              </a:solidFill>
            </a:rPr>
            <a:t>Edits made on Project (via </a:t>
          </a:r>
          <a:r>
            <a:rPr lang="fr-FR" dirty="0" err="1">
              <a:solidFill>
                <a:schemeClr val="tx1">
                  <a:lumMod val="95000"/>
                  <a:lumOff val="5000"/>
                </a:schemeClr>
              </a:solidFill>
            </a:rPr>
            <a:t>Github</a:t>
          </a:r>
          <a:r>
            <a:rPr lang="fr-FR" dirty="0">
              <a:solidFill>
                <a:schemeClr val="tx1">
                  <a:lumMod val="95000"/>
                  <a:lumOff val="5000"/>
                </a:schemeClr>
              </a:solidFill>
            </a:rPr>
            <a:t>)</a:t>
          </a:r>
        </a:p>
      </dgm:t>
    </dgm:pt>
    <dgm:pt modelId="{A91AC77F-31CE-45F2-9B3B-9E135555A27A}" type="parTrans" cxnId="{83EE6F89-89FB-4BC8-9FB1-77480B45676F}">
      <dgm:prSet/>
      <dgm:spPr/>
      <dgm:t>
        <a:bodyPr/>
        <a:lstStyle/>
        <a:p>
          <a:endParaRPr lang="fr-FR"/>
        </a:p>
      </dgm:t>
    </dgm:pt>
    <dgm:pt modelId="{1A6FC9E4-573F-4786-A997-F968A76B8A3F}" type="sibTrans" cxnId="{83EE6F89-89FB-4BC8-9FB1-77480B45676F}">
      <dgm:prSet/>
      <dgm:spPr/>
      <dgm:t>
        <a:bodyPr/>
        <a:lstStyle/>
        <a:p>
          <a:endParaRPr lang="fr-FR"/>
        </a:p>
      </dgm:t>
    </dgm:pt>
    <dgm:pt modelId="{DE13D74D-F7B0-44CC-A45E-5B79299754B7}">
      <dgm:prSet phldrT="[Texte]"/>
      <dgm:spPr/>
      <dgm:t>
        <a:bodyPr/>
        <a:lstStyle/>
        <a:p>
          <a:r>
            <a:rPr lang="fr-FR" dirty="0">
              <a:solidFill>
                <a:schemeClr val="tx1">
                  <a:lumMod val="95000"/>
                  <a:lumOff val="5000"/>
                </a:schemeClr>
              </a:solidFill>
            </a:rPr>
            <a:t>Code and </a:t>
          </a:r>
          <a:r>
            <a:rPr lang="fr-FR" dirty="0" err="1">
              <a:solidFill>
                <a:schemeClr val="tx1">
                  <a:lumMod val="95000"/>
                  <a:lumOff val="5000"/>
                </a:schemeClr>
              </a:solidFill>
            </a:rPr>
            <a:t>project</a:t>
          </a:r>
          <a:r>
            <a:rPr lang="fr-FR" dirty="0">
              <a:solidFill>
                <a:schemeClr val="tx1">
                  <a:lumMod val="95000"/>
                  <a:lumOff val="5000"/>
                </a:schemeClr>
              </a:solidFill>
            </a:rPr>
            <a:t> clean up</a:t>
          </a:r>
        </a:p>
      </dgm:t>
    </dgm:pt>
    <dgm:pt modelId="{C112B13C-6629-4D4D-A5E9-838AEF27CA5D}" type="parTrans" cxnId="{3DCF91B7-9231-4393-84E5-B0444A325922}">
      <dgm:prSet/>
      <dgm:spPr/>
      <dgm:t>
        <a:bodyPr/>
        <a:lstStyle/>
        <a:p>
          <a:endParaRPr lang="fr-FR"/>
        </a:p>
      </dgm:t>
    </dgm:pt>
    <dgm:pt modelId="{4E3CA3F0-5268-48F2-868F-B6EDD4B6AE6C}" type="sibTrans" cxnId="{3DCF91B7-9231-4393-84E5-B0444A325922}">
      <dgm:prSet/>
      <dgm:spPr/>
      <dgm:t>
        <a:bodyPr/>
        <a:lstStyle/>
        <a:p>
          <a:endParaRPr lang="fr-FR"/>
        </a:p>
      </dgm:t>
    </dgm:pt>
    <dgm:pt modelId="{90B07F8E-1D11-4F29-8538-5DA6307D40A7}">
      <dgm:prSet phldrT="[Texte]"/>
      <dgm:spPr/>
      <dgm:t>
        <a:bodyPr/>
        <a:lstStyle/>
        <a:p>
          <a:r>
            <a:rPr lang="fr-FR" dirty="0">
              <a:solidFill>
                <a:schemeClr val="tx1">
                  <a:lumMod val="95000"/>
                  <a:lumOff val="5000"/>
                </a:schemeClr>
              </a:solidFill>
            </a:rPr>
            <a:t>Team Leader </a:t>
          </a:r>
          <a:r>
            <a:rPr lang="fr-FR" dirty="0" err="1">
              <a:solidFill>
                <a:schemeClr val="tx1">
                  <a:lumMod val="95000"/>
                  <a:lumOff val="5000"/>
                </a:schemeClr>
              </a:solidFill>
            </a:rPr>
            <a:t>creates</a:t>
          </a:r>
          <a:r>
            <a:rPr lang="fr-FR" dirty="0">
              <a:solidFill>
                <a:schemeClr val="tx1">
                  <a:lumMod val="95000"/>
                  <a:lumOff val="5000"/>
                </a:schemeClr>
              </a:solidFill>
            </a:rPr>
            <a:t> </a:t>
          </a:r>
          <a:r>
            <a:rPr lang="fr-FR" dirty="0" err="1">
              <a:solidFill>
                <a:schemeClr val="tx1">
                  <a:lumMod val="95000"/>
                  <a:lumOff val="5000"/>
                </a:schemeClr>
              </a:solidFill>
            </a:rPr>
            <a:t>task</a:t>
          </a:r>
          <a:r>
            <a:rPr lang="fr-FR" dirty="0">
              <a:solidFill>
                <a:schemeClr val="tx1">
                  <a:lumMod val="95000"/>
                  <a:lumOff val="5000"/>
                </a:schemeClr>
              </a:solidFill>
            </a:rPr>
            <a:t> </a:t>
          </a:r>
          <a:r>
            <a:rPr lang="fr-FR" dirty="0" err="1">
              <a:solidFill>
                <a:schemeClr val="tx1">
                  <a:lumMod val="95000"/>
                  <a:lumOff val="5000"/>
                </a:schemeClr>
              </a:solidFill>
            </a:rPr>
            <a:t>summary</a:t>
          </a:r>
          <a:endParaRPr lang="fr-FR" dirty="0">
            <a:solidFill>
              <a:schemeClr val="tx1">
                <a:lumMod val="95000"/>
                <a:lumOff val="5000"/>
              </a:schemeClr>
            </a:solidFill>
          </a:endParaRPr>
        </a:p>
      </dgm:t>
    </dgm:pt>
    <dgm:pt modelId="{0AB8EA08-16B4-4E81-AE58-531AA467560F}" type="parTrans" cxnId="{32D2C0E4-B746-42DC-A7BD-6DA6FD159BCF}">
      <dgm:prSet/>
      <dgm:spPr/>
      <dgm:t>
        <a:bodyPr/>
        <a:lstStyle/>
        <a:p>
          <a:endParaRPr lang="fr-FR"/>
        </a:p>
      </dgm:t>
    </dgm:pt>
    <dgm:pt modelId="{433FFC83-0926-4F5B-81F5-F2CA30398847}" type="sibTrans" cxnId="{32D2C0E4-B746-42DC-A7BD-6DA6FD159BCF}">
      <dgm:prSet/>
      <dgm:spPr/>
      <dgm:t>
        <a:bodyPr/>
        <a:lstStyle/>
        <a:p>
          <a:endParaRPr lang="fr-FR"/>
        </a:p>
      </dgm:t>
    </dgm:pt>
    <dgm:pt modelId="{773B5541-E1E0-42E4-8DF3-C0D3EFCB90F2}">
      <dgm:prSet phldrT="[Texte]"/>
      <dgm:spPr/>
      <dgm:t>
        <a:bodyPr/>
        <a:lstStyle/>
        <a:p>
          <a:r>
            <a:rPr lang="fr-FR" dirty="0" err="1">
              <a:solidFill>
                <a:schemeClr val="tx1">
                  <a:lumMod val="95000"/>
                  <a:lumOff val="5000"/>
                </a:schemeClr>
              </a:solidFill>
            </a:rPr>
            <a:t>Tasks</a:t>
          </a:r>
          <a:r>
            <a:rPr lang="fr-FR" dirty="0">
              <a:solidFill>
                <a:schemeClr val="tx1">
                  <a:lumMod val="95000"/>
                  <a:lumOff val="5000"/>
                </a:schemeClr>
              </a:solidFill>
            </a:rPr>
            <a:t> </a:t>
          </a:r>
          <a:r>
            <a:rPr lang="fr-FR" dirty="0" err="1">
              <a:solidFill>
                <a:schemeClr val="tx1">
                  <a:lumMod val="95000"/>
                  <a:lumOff val="5000"/>
                </a:schemeClr>
              </a:solidFill>
            </a:rPr>
            <a:t>assignments</a:t>
          </a:r>
          <a:r>
            <a:rPr lang="fr-FR" dirty="0">
              <a:solidFill>
                <a:schemeClr val="tx1">
                  <a:lumMod val="95000"/>
                  <a:lumOff val="5000"/>
                </a:schemeClr>
              </a:solidFill>
            </a:rPr>
            <a:t> to group </a:t>
          </a:r>
          <a:r>
            <a:rPr lang="fr-FR" dirty="0" err="1">
              <a:solidFill>
                <a:schemeClr val="tx1">
                  <a:lumMod val="95000"/>
                  <a:lumOff val="5000"/>
                </a:schemeClr>
              </a:solidFill>
            </a:rPr>
            <a:t>members</a:t>
          </a:r>
          <a:endParaRPr lang="fr-FR" dirty="0">
            <a:solidFill>
              <a:schemeClr val="tx1">
                <a:lumMod val="95000"/>
                <a:lumOff val="5000"/>
              </a:schemeClr>
            </a:solidFill>
          </a:endParaRPr>
        </a:p>
      </dgm:t>
    </dgm:pt>
    <dgm:pt modelId="{DA8F0CDE-0EF5-498B-89A8-7EC1C91E3B87}" type="parTrans" cxnId="{C72AAA0F-3EFF-445F-9875-2EDBB625889D}">
      <dgm:prSet/>
      <dgm:spPr/>
      <dgm:t>
        <a:bodyPr/>
        <a:lstStyle/>
        <a:p>
          <a:endParaRPr lang="fr-FR"/>
        </a:p>
      </dgm:t>
    </dgm:pt>
    <dgm:pt modelId="{24CDCC8B-4550-4CAA-AB23-63009E51D726}" type="sibTrans" cxnId="{C72AAA0F-3EFF-445F-9875-2EDBB625889D}">
      <dgm:prSet/>
      <dgm:spPr/>
      <dgm:t>
        <a:bodyPr/>
        <a:lstStyle/>
        <a:p>
          <a:endParaRPr lang="fr-FR"/>
        </a:p>
      </dgm:t>
    </dgm:pt>
    <dgm:pt modelId="{9E7B308F-D90D-4549-880F-6E6DDB36F6A1}">
      <dgm:prSet phldrT="[Texte]"/>
      <dgm:spPr/>
      <dgm:t>
        <a:bodyPr/>
        <a:lstStyle/>
        <a:p>
          <a:r>
            <a:rPr lang="fr-FR" dirty="0" err="1">
              <a:solidFill>
                <a:schemeClr val="tx1">
                  <a:lumMod val="95000"/>
                  <a:lumOff val="5000"/>
                </a:schemeClr>
              </a:solidFill>
            </a:rPr>
            <a:t>Retrospective</a:t>
          </a:r>
          <a:endParaRPr lang="fr-FR" dirty="0">
            <a:solidFill>
              <a:schemeClr val="tx1">
                <a:lumMod val="95000"/>
                <a:lumOff val="5000"/>
              </a:schemeClr>
            </a:solidFill>
          </a:endParaRPr>
        </a:p>
      </dgm:t>
    </dgm:pt>
    <dgm:pt modelId="{1DA76AB6-F593-4F3A-B75A-C8748768629B}" type="parTrans" cxnId="{7F651851-0F54-4726-B92B-549EEB172D84}">
      <dgm:prSet/>
      <dgm:spPr/>
      <dgm:t>
        <a:bodyPr/>
        <a:lstStyle/>
        <a:p>
          <a:endParaRPr lang="fr-FR"/>
        </a:p>
      </dgm:t>
    </dgm:pt>
    <dgm:pt modelId="{1DBADBB1-E4AC-4D08-B6DA-D0E866731376}" type="sibTrans" cxnId="{7F651851-0F54-4726-B92B-549EEB172D84}">
      <dgm:prSet/>
      <dgm:spPr/>
      <dgm:t>
        <a:bodyPr/>
        <a:lstStyle/>
        <a:p>
          <a:endParaRPr lang="fr-FR"/>
        </a:p>
      </dgm:t>
    </dgm:pt>
    <dgm:pt modelId="{172DA5D9-C0C5-4BE7-A16B-740A3B56D802}" type="pres">
      <dgm:prSet presAssocID="{7867A43E-FFEB-4F02-98A6-A58B5F66751C}" presName="compositeShape" presStyleCnt="0">
        <dgm:presLayoutVars>
          <dgm:chMax val="7"/>
          <dgm:dir/>
          <dgm:resizeHandles val="exact"/>
        </dgm:presLayoutVars>
      </dgm:prSet>
      <dgm:spPr/>
    </dgm:pt>
    <dgm:pt modelId="{226C489B-896A-4BF5-9989-3FE467E55198}" type="pres">
      <dgm:prSet presAssocID="{7867A43E-FFEB-4F02-98A6-A58B5F66751C}" presName="wedge1" presStyleLbl="node1" presStyleIdx="0" presStyleCnt="6"/>
      <dgm:spPr/>
    </dgm:pt>
    <dgm:pt modelId="{10E45702-0D12-4383-8AAB-3864B4F584AC}" type="pres">
      <dgm:prSet presAssocID="{7867A43E-FFEB-4F02-98A6-A58B5F66751C}" presName="dummy1a" presStyleCnt="0"/>
      <dgm:spPr/>
    </dgm:pt>
    <dgm:pt modelId="{B702C011-0BAA-41DC-B8B0-BDCFE5956BCC}" type="pres">
      <dgm:prSet presAssocID="{7867A43E-FFEB-4F02-98A6-A58B5F66751C}" presName="dummy1b" presStyleCnt="0"/>
      <dgm:spPr/>
    </dgm:pt>
    <dgm:pt modelId="{4EF3A570-4A3F-4767-9271-132EFA4B9D33}" type="pres">
      <dgm:prSet presAssocID="{7867A43E-FFEB-4F02-98A6-A58B5F66751C}" presName="wedge1Tx" presStyleLbl="node1" presStyleIdx="0" presStyleCnt="6">
        <dgm:presLayoutVars>
          <dgm:chMax val="0"/>
          <dgm:chPref val="0"/>
          <dgm:bulletEnabled val="1"/>
        </dgm:presLayoutVars>
      </dgm:prSet>
      <dgm:spPr/>
    </dgm:pt>
    <dgm:pt modelId="{66B93514-8E78-4E43-BC67-F3BB2366221A}" type="pres">
      <dgm:prSet presAssocID="{7867A43E-FFEB-4F02-98A6-A58B5F66751C}" presName="wedge2" presStyleLbl="node1" presStyleIdx="1" presStyleCnt="6"/>
      <dgm:spPr/>
    </dgm:pt>
    <dgm:pt modelId="{E9D1CF56-1C0D-4FD8-B8EF-F02D18FB4EE2}" type="pres">
      <dgm:prSet presAssocID="{7867A43E-FFEB-4F02-98A6-A58B5F66751C}" presName="dummy2a" presStyleCnt="0"/>
      <dgm:spPr/>
    </dgm:pt>
    <dgm:pt modelId="{D0B564B1-1274-42A9-9682-3DAFD5574B64}" type="pres">
      <dgm:prSet presAssocID="{7867A43E-FFEB-4F02-98A6-A58B5F66751C}" presName="dummy2b" presStyleCnt="0"/>
      <dgm:spPr/>
    </dgm:pt>
    <dgm:pt modelId="{C0DD9AA4-E0F9-42E4-BD30-AF517F13104A}" type="pres">
      <dgm:prSet presAssocID="{7867A43E-FFEB-4F02-98A6-A58B5F66751C}" presName="wedge2Tx" presStyleLbl="node1" presStyleIdx="1" presStyleCnt="6">
        <dgm:presLayoutVars>
          <dgm:chMax val="0"/>
          <dgm:chPref val="0"/>
          <dgm:bulletEnabled val="1"/>
        </dgm:presLayoutVars>
      </dgm:prSet>
      <dgm:spPr/>
    </dgm:pt>
    <dgm:pt modelId="{FB556235-3090-49C5-97DC-0784AC36B9EE}" type="pres">
      <dgm:prSet presAssocID="{7867A43E-FFEB-4F02-98A6-A58B5F66751C}" presName="wedge3" presStyleLbl="node1" presStyleIdx="2" presStyleCnt="6"/>
      <dgm:spPr/>
    </dgm:pt>
    <dgm:pt modelId="{6904279D-49EC-488F-877C-C087C06DEA88}" type="pres">
      <dgm:prSet presAssocID="{7867A43E-FFEB-4F02-98A6-A58B5F66751C}" presName="dummy3a" presStyleCnt="0"/>
      <dgm:spPr/>
    </dgm:pt>
    <dgm:pt modelId="{99AB5155-F37A-4B2A-BEE5-245B4BCA1B37}" type="pres">
      <dgm:prSet presAssocID="{7867A43E-FFEB-4F02-98A6-A58B5F66751C}" presName="dummy3b" presStyleCnt="0"/>
      <dgm:spPr/>
    </dgm:pt>
    <dgm:pt modelId="{0B4999C8-932F-48BB-A770-8B24A47F9730}" type="pres">
      <dgm:prSet presAssocID="{7867A43E-FFEB-4F02-98A6-A58B5F66751C}" presName="wedge3Tx" presStyleLbl="node1" presStyleIdx="2" presStyleCnt="6">
        <dgm:presLayoutVars>
          <dgm:chMax val="0"/>
          <dgm:chPref val="0"/>
          <dgm:bulletEnabled val="1"/>
        </dgm:presLayoutVars>
      </dgm:prSet>
      <dgm:spPr/>
    </dgm:pt>
    <dgm:pt modelId="{EC23F85A-6B41-4DFE-8B9E-5773716FAA23}" type="pres">
      <dgm:prSet presAssocID="{7867A43E-FFEB-4F02-98A6-A58B5F66751C}" presName="wedge4" presStyleLbl="node1" presStyleIdx="3" presStyleCnt="6"/>
      <dgm:spPr/>
    </dgm:pt>
    <dgm:pt modelId="{7E3AAA15-B981-4C0C-ADD8-4AC83504BD74}" type="pres">
      <dgm:prSet presAssocID="{7867A43E-FFEB-4F02-98A6-A58B5F66751C}" presName="dummy4a" presStyleCnt="0"/>
      <dgm:spPr/>
    </dgm:pt>
    <dgm:pt modelId="{DD127C93-CAFE-4DB6-9862-C0F40096E8E5}" type="pres">
      <dgm:prSet presAssocID="{7867A43E-FFEB-4F02-98A6-A58B5F66751C}" presName="dummy4b" presStyleCnt="0"/>
      <dgm:spPr/>
    </dgm:pt>
    <dgm:pt modelId="{1ACA5A6D-F1E0-45F2-9ACD-AB9311DBCFEE}" type="pres">
      <dgm:prSet presAssocID="{7867A43E-FFEB-4F02-98A6-A58B5F66751C}" presName="wedge4Tx" presStyleLbl="node1" presStyleIdx="3" presStyleCnt="6">
        <dgm:presLayoutVars>
          <dgm:chMax val="0"/>
          <dgm:chPref val="0"/>
          <dgm:bulletEnabled val="1"/>
        </dgm:presLayoutVars>
      </dgm:prSet>
      <dgm:spPr/>
    </dgm:pt>
    <dgm:pt modelId="{E7DBE3AC-FD5C-4A90-99B9-D6CC8D3CFAEC}" type="pres">
      <dgm:prSet presAssocID="{7867A43E-FFEB-4F02-98A6-A58B5F66751C}" presName="wedge5" presStyleLbl="node1" presStyleIdx="4" presStyleCnt="6"/>
      <dgm:spPr/>
    </dgm:pt>
    <dgm:pt modelId="{9BC7CC38-2A92-44CD-8135-E28794F5141E}" type="pres">
      <dgm:prSet presAssocID="{7867A43E-FFEB-4F02-98A6-A58B5F66751C}" presName="dummy5a" presStyleCnt="0"/>
      <dgm:spPr/>
    </dgm:pt>
    <dgm:pt modelId="{BF9416E7-77C3-4789-B076-DC51830458F8}" type="pres">
      <dgm:prSet presAssocID="{7867A43E-FFEB-4F02-98A6-A58B5F66751C}" presName="dummy5b" presStyleCnt="0"/>
      <dgm:spPr/>
    </dgm:pt>
    <dgm:pt modelId="{70102B80-E1BA-41D1-AEE3-18EBF46CE063}" type="pres">
      <dgm:prSet presAssocID="{7867A43E-FFEB-4F02-98A6-A58B5F66751C}" presName="wedge5Tx" presStyleLbl="node1" presStyleIdx="4" presStyleCnt="6">
        <dgm:presLayoutVars>
          <dgm:chMax val="0"/>
          <dgm:chPref val="0"/>
          <dgm:bulletEnabled val="1"/>
        </dgm:presLayoutVars>
      </dgm:prSet>
      <dgm:spPr/>
    </dgm:pt>
    <dgm:pt modelId="{79B76455-2F4B-4A98-9D42-707CB0F4AE5A}" type="pres">
      <dgm:prSet presAssocID="{7867A43E-FFEB-4F02-98A6-A58B5F66751C}" presName="wedge6" presStyleLbl="node1" presStyleIdx="5" presStyleCnt="6"/>
      <dgm:spPr/>
    </dgm:pt>
    <dgm:pt modelId="{E51CB579-E9A2-452D-81FD-45DE02885988}" type="pres">
      <dgm:prSet presAssocID="{7867A43E-FFEB-4F02-98A6-A58B5F66751C}" presName="dummy6a" presStyleCnt="0"/>
      <dgm:spPr/>
    </dgm:pt>
    <dgm:pt modelId="{D6C44DD4-D512-497D-9234-B66E151497C4}" type="pres">
      <dgm:prSet presAssocID="{7867A43E-FFEB-4F02-98A6-A58B5F66751C}" presName="dummy6b" presStyleCnt="0"/>
      <dgm:spPr/>
    </dgm:pt>
    <dgm:pt modelId="{DF821AD9-A085-46A6-810C-87B9BB3EEE38}" type="pres">
      <dgm:prSet presAssocID="{7867A43E-FFEB-4F02-98A6-A58B5F66751C}" presName="wedge6Tx" presStyleLbl="node1" presStyleIdx="5" presStyleCnt="6">
        <dgm:presLayoutVars>
          <dgm:chMax val="0"/>
          <dgm:chPref val="0"/>
          <dgm:bulletEnabled val="1"/>
        </dgm:presLayoutVars>
      </dgm:prSet>
      <dgm:spPr/>
    </dgm:pt>
    <dgm:pt modelId="{AEA9BD71-1595-40F0-8057-0976321E72C9}" type="pres">
      <dgm:prSet presAssocID="{FDC239B5-C368-47EA-969E-F305080349D2}" presName="arrowWedge1" presStyleLbl="fgSibTrans2D1" presStyleIdx="0" presStyleCnt="6"/>
      <dgm:spPr/>
    </dgm:pt>
    <dgm:pt modelId="{508E86D2-DA9C-403D-A9A9-980AB7A35B32}" type="pres">
      <dgm:prSet presAssocID="{433FFC83-0926-4F5B-81F5-F2CA30398847}" presName="arrowWedge2" presStyleLbl="fgSibTrans2D1" presStyleIdx="1" presStyleCnt="6"/>
      <dgm:spPr/>
    </dgm:pt>
    <dgm:pt modelId="{8321773A-B133-44E4-ACBB-14A443B3DE65}" type="pres">
      <dgm:prSet presAssocID="{24CDCC8B-4550-4CAA-AB23-63009E51D726}" presName="arrowWedge3" presStyleLbl="fgSibTrans2D1" presStyleIdx="2" presStyleCnt="6"/>
      <dgm:spPr/>
    </dgm:pt>
    <dgm:pt modelId="{70BCD280-ACD3-430D-9DD7-A44AB137599B}" type="pres">
      <dgm:prSet presAssocID="{1A6FC9E4-573F-4786-A997-F968A76B8A3F}" presName="arrowWedge4" presStyleLbl="fgSibTrans2D1" presStyleIdx="3" presStyleCnt="6"/>
      <dgm:spPr/>
    </dgm:pt>
    <dgm:pt modelId="{4A998013-B245-4FFC-85FC-BD64301B5B68}" type="pres">
      <dgm:prSet presAssocID="{4E3CA3F0-5268-48F2-868F-B6EDD4B6AE6C}" presName="arrowWedge5" presStyleLbl="fgSibTrans2D1" presStyleIdx="4" presStyleCnt="6"/>
      <dgm:spPr/>
    </dgm:pt>
    <dgm:pt modelId="{0F5A14D1-2049-4573-B4A3-865B39813E40}" type="pres">
      <dgm:prSet presAssocID="{1DBADBB1-E4AC-4D08-B6DA-D0E866731376}" presName="arrowWedge6" presStyleLbl="fgSibTrans2D1" presStyleIdx="5" presStyleCnt="6"/>
      <dgm:spPr/>
    </dgm:pt>
  </dgm:ptLst>
  <dgm:cxnLst>
    <dgm:cxn modelId="{C3A42D0A-62AE-4C28-A13B-7E4EAFA6E02C}" type="presOf" srcId="{9E7B308F-D90D-4549-880F-6E6DDB36F6A1}" destId="{79B76455-2F4B-4A98-9D42-707CB0F4AE5A}" srcOrd="0" destOrd="0" presId="urn:microsoft.com/office/officeart/2005/8/layout/cycle8"/>
    <dgm:cxn modelId="{C72AAA0F-3EFF-445F-9875-2EDBB625889D}" srcId="{7867A43E-FFEB-4F02-98A6-A58B5F66751C}" destId="{773B5541-E1E0-42E4-8DF3-C0D3EFCB90F2}" srcOrd="2" destOrd="0" parTransId="{DA8F0CDE-0EF5-498B-89A8-7EC1C91E3B87}" sibTransId="{24CDCC8B-4550-4CAA-AB23-63009E51D726}"/>
    <dgm:cxn modelId="{9A054F1F-0D81-4443-A247-38D88D388265}" type="presOf" srcId="{90B07F8E-1D11-4F29-8538-5DA6307D40A7}" destId="{C0DD9AA4-E0F9-42E4-BD30-AF517F13104A}" srcOrd="1" destOrd="0" presId="urn:microsoft.com/office/officeart/2005/8/layout/cycle8"/>
    <dgm:cxn modelId="{0F741A3F-F591-40BC-BD6F-0CF8988032C0}" type="presOf" srcId="{7867A43E-FFEB-4F02-98A6-A58B5F66751C}" destId="{172DA5D9-C0C5-4BE7-A16B-740A3B56D802}" srcOrd="0" destOrd="0" presId="urn:microsoft.com/office/officeart/2005/8/layout/cycle8"/>
    <dgm:cxn modelId="{28FC995F-507C-4DB2-8B47-8704573D59D7}" type="presOf" srcId="{9E7B308F-D90D-4549-880F-6E6DDB36F6A1}" destId="{DF821AD9-A085-46A6-810C-87B9BB3EEE38}" srcOrd="1" destOrd="0" presId="urn:microsoft.com/office/officeart/2005/8/layout/cycle8"/>
    <dgm:cxn modelId="{7F651851-0F54-4726-B92B-549EEB172D84}" srcId="{7867A43E-FFEB-4F02-98A6-A58B5F66751C}" destId="{9E7B308F-D90D-4549-880F-6E6DDB36F6A1}" srcOrd="5" destOrd="0" parTransId="{1DA76AB6-F593-4F3A-B75A-C8748768629B}" sibTransId="{1DBADBB1-E4AC-4D08-B6DA-D0E866731376}"/>
    <dgm:cxn modelId="{8055E77E-9448-48D0-B51C-07B0AF54DE7E}" type="presOf" srcId="{CB1E0659-5F67-4F0A-B184-733493CBAD7C}" destId="{4EF3A570-4A3F-4767-9271-132EFA4B9D33}" srcOrd="1" destOrd="0" presId="urn:microsoft.com/office/officeart/2005/8/layout/cycle8"/>
    <dgm:cxn modelId="{83EE6F89-89FB-4BC8-9FB1-77480B45676F}" srcId="{7867A43E-FFEB-4F02-98A6-A58B5F66751C}" destId="{956762C7-E066-445F-B330-1C0651CD5620}" srcOrd="3" destOrd="0" parTransId="{A91AC77F-31CE-45F2-9B3B-9E135555A27A}" sibTransId="{1A6FC9E4-573F-4786-A997-F968A76B8A3F}"/>
    <dgm:cxn modelId="{CBBDCB8F-7ABD-43F0-988D-8063F15828FE}" type="presOf" srcId="{DE13D74D-F7B0-44CC-A45E-5B79299754B7}" destId="{E7DBE3AC-FD5C-4A90-99B9-D6CC8D3CFAEC}" srcOrd="0" destOrd="0" presId="urn:microsoft.com/office/officeart/2005/8/layout/cycle8"/>
    <dgm:cxn modelId="{3C06D09F-FB3C-4DC4-BE66-B35893B3F1AD}" type="presOf" srcId="{773B5541-E1E0-42E4-8DF3-C0D3EFCB90F2}" destId="{FB556235-3090-49C5-97DC-0784AC36B9EE}" srcOrd="0" destOrd="0" presId="urn:microsoft.com/office/officeart/2005/8/layout/cycle8"/>
    <dgm:cxn modelId="{0054C8A7-209D-4EE2-BB99-2762060063E5}" srcId="{7867A43E-FFEB-4F02-98A6-A58B5F66751C}" destId="{CB1E0659-5F67-4F0A-B184-733493CBAD7C}" srcOrd="0" destOrd="0" parTransId="{1372383B-F584-4746-8261-E12982FF240F}" sibTransId="{FDC239B5-C368-47EA-969E-F305080349D2}"/>
    <dgm:cxn modelId="{3F07A4AA-0ADD-46CA-9469-D65E4EF9C5EB}" type="presOf" srcId="{DE13D74D-F7B0-44CC-A45E-5B79299754B7}" destId="{70102B80-E1BA-41D1-AEE3-18EBF46CE063}" srcOrd="1" destOrd="0" presId="urn:microsoft.com/office/officeart/2005/8/layout/cycle8"/>
    <dgm:cxn modelId="{4C678DB6-5A3E-46E9-99BB-9221325481EE}" type="presOf" srcId="{956762C7-E066-445F-B330-1C0651CD5620}" destId="{1ACA5A6D-F1E0-45F2-9ACD-AB9311DBCFEE}" srcOrd="1" destOrd="0" presId="urn:microsoft.com/office/officeart/2005/8/layout/cycle8"/>
    <dgm:cxn modelId="{3DCF91B7-9231-4393-84E5-B0444A325922}" srcId="{7867A43E-FFEB-4F02-98A6-A58B5F66751C}" destId="{DE13D74D-F7B0-44CC-A45E-5B79299754B7}" srcOrd="4" destOrd="0" parTransId="{C112B13C-6629-4D4D-A5E9-838AEF27CA5D}" sibTransId="{4E3CA3F0-5268-48F2-868F-B6EDD4B6AE6C}"/>
    <dgm:cxn modelId="{B439C0C7-2B00-4ED7-BD40-43CFC716FA52}" type="presOf" srcId="{CB1E0659-5F67-4F0A-B184-733493CBAD7C}" destId="{226C489B-896A-4BF5-9989-3FE467E55198}" srcOrd="0" destOrd="0" presId="urn:microsoft.com/office/officeart/2005/8/layout/cycle8"/>
    <dgm:cxn modelId="{797B63D0-A2FE-4D93-B8C8-62B85B893F5E}" type="presOf" srcId="{956762C7-E066-445F-B330-1C0651CD5620}" destId="{EC23F85A-6B41-4DFE-8B9E-5773716FAA23}" srcOrd="0" destOrd="0" presId="urn:microsoft.com/office/officeart/2005/8/layout/cycle8"/>
    <dgm:cxn modelId="{B2ED5DE0-AE52-4723-AFE4-DBAF43F40F98}" type="presOf" srcId="{773B5541-E1E0-42E4-8DF3-C0D3EFCB90F2}" destId="{0B4999C8-932F-48BB-A770-8B24A47F9730}" srcOrd="1" destOrd="0" presId="urn:microsoft.com/office/officeart/2005/8/layout/cycle8"/>
    <dgm:cxn modelId="{32D2C0E4-B746-42DC-A7BD-6DA6FD159BCF}" srcId="{7867A43E-FFEB-4F02-98A6-A58B5F66751C}" destId="{90B07F8E-1D11-4F29-8538-5DA6307D40A7}" srcOrd="1" destOrd="0" parTransId="{0AB8EA08-16B4-4E81-AE58-531AA467560F}" sibTransId="{433FFC83-0926-4F5B-81F5-F2CA30398847}"/>
    <dgm:cxn modelId="{6333D7F3-4988-4481-AC40-79C7C6C56828}" type="presOf" srcId="{90B07F8E-1D11-4F29-8538-5DA6307D40A7}" destId="{66B93514-8E78-4E43-BC67-F3BB2366221A}" srcOrd="0" destOrd="0" presId="urn:microsoft.com/office/officeart/2005/8/layout/cycle8"/>
    <dgm:cxn modelId="{91F3BCE8-74FD-4588-958E-AE6CBFD195BC}" type="presParOf" srcId="{172DA5D9-C0C5-4BE7-A16B-740A3B56D802}" destId="{226C489B-896A-4BF5-9989-3FE467E55198}" srcOrd="0" destOrd="0" presId="urn:microsoft.com/office/officeart/2005/8/layout/cycle8"/>
    <dgm:cxn modelId="{C451DFE6-0F10-40E6-A8C6-85876E93D2BB}" type="presParOf" srcId="{172DA5D9-C0C5-4BE7-A16B-740A3B56D802}" destId="{10E45702-0D12-4383-8AAB-3864B4F584AC}" srcOrd="1" destOrd="0" presId="urn:microsoft.com/office/officeart/2005/8/layout/cycle8"/>
    <dgm:cxn modelId="{E5C48DDD-47EE-49DE-A06A-1A5DB0C2E8CA}" type="presParOf" srcId="{172DA5D9-C0C5-4BE7-A16B-740A3B56D802}" destId="{B702C011-0BAA-41DC-B8B0-BDCFE5956BCC}" srcOrd="2" destOrd="0" presId="urn:microsoft.com/office/officeart/2005/8/layout/cycle8"/>
    <dgm:cxn modelId="{A5115C32-43D6-4991-B2DB-9635B9D3F4C3}" type="presParOf" srcId="{172DA5D9-C0C5-4BE7-A16B-740A3B56D802}" destId="{4EF3A570-4A3F-4767-9271-132EFA4B9D33}" srcOrd="3" destOrd="0" presId="urn:microsoft.com/office/officeart/2005/8/layout/cycle8"/>
    <dgm:cxn modelId="{BF151041-F511-4365-B5F9-DE2B4C197D13}" type="presParOf" srcId="{172DA5D9-C0C5-4BE7-A16B-740A3B56D802}" destId="{66B93514-8E78-4E43-BC67-F3BB2366221A}" srcOrd="4" destOrd="0" presId="urn:microsoft.com/office/officeart/2005/8/layout/cycle8"/>
    <dgm:cxn modelId="{29BB31D2-9731-4B87-80E2-86CA25A1009A}" type="presParOf" srcId="{172DA5D9-C0C5-4BE7-A16B-740A3B56D802}" destId="{E9D1CF56-1C0D-4FD8-B8EF-F02D18FB4EE2}" srcOrd="5" destOrd="0" presId="urn:microsoft.com/office/officeart/2005/8/layout/cycle8"/>
    <dgm:cxn modelId="{62E5D9FE-D9B6-4592-9C6A-0224A22C8390}" type="presParOf" srcId="{172DA5D9-C0C5-4BE7-A16B-740A3B56D802}" destId="{D0B564B1-1274-42A9-9682-3DAFD5574B64}" srcOrd="6" destOrd="0" presId="urn:microsoft.com/office/officeart/2005/8/layout/cycle8"/>
    <dgm:cxn modelId="{CDD39771-638E-4F6F-8F8B-7529FCB5D104}" type="presParOf" srcId="{172DA5D9-C0C5-4BE7-A16B-740A3B56D802}" destId="{C0DD9AA4-E0F9-42E4-BD30-AF517F13104A}" srcOrd="7" destOrd="0" presId="urn:microsoft.com/office/officeart/2005/8/layout/cycle8"/>
    <dgm:cxn modelId="{F0E3AF26-F045-42EF-8E41-63F5A573D0DA}" type="presParOf" srcId="{172DA5D9-C0C5-4BE7-A16B-740A3B56D802}" destId="{FB556235-3090-49C5-97DC-0784AC36B9EE}" srcOrd="8" destOrd="0" presId="urn:microsoft.com/office/officeart/2005/8/layout/cycle8"/>
    <dgm:cxn modelId="{0A12C61D-99DD-4FC9-B89B-9389BF8D23FD}" type="presParOf" srcId="{172DA5D9-C0C5-4BE7-A16B-740A3B56D802}" destId="{6904279D-49EC-488F-877C-C087C06DEA88}" srcOrd="9" destOrd="0" presId="urn:microsoft.com/office/officeart/2005/8/layout/cycle8"/>
    <dgm:cxn modelId="{0ACDB963-7427-4FC6-8973-17B3F1811DF9}" type="presParOf" srcId="{172DA5D9-C0C5-4BE7-A16B-740A3B56D802}" destId="{99AB5155-F37A-4B2A-BEE5-245B4BCA1B37}" srcOrd="10" destOrd="0" presId="urn:microsoft.com/office/officeart/2005/8/layout/cycle8"/>
    <dgm:cxn modelId="{263C6CEA-E6F4-4BE9-85B3-2E70B0158EDC}" type="presParOf" srcId="{172DA5D9-C0C5-4BE7-A16B-740A3B56D802}" destId="{0B4999C8-932F-48BB-A770-8B24A47F9730}" srcOrd="11" destOrd="0" presId="urn:microsoft.com/office/officeart/2005/8/layout/cycle8"/>
    <dgm:cxn modelId="{0215F894-240D-41F7-B939-E82B5F9A9D0E}" type="presParOf" srcId="{172DA5D9-C0C5-4BE7-A16B-740A3B56D802}" destId="{EC23F85A-6B41-4DFE-8B9E-5773716FAA23}" srcOrd="12" destOrd="0" presId="urn:microsoft.com/office/officeart/2005/8/layout/cycle8"/>
    <dgm:cxn modelId="{42CC8EFB-AA79-44B6-B24A-13DCCF6BB379}" type="presParOf" srcId="{172DA5D9-C0C5-4BE7-A16B-740A3B56D802}" destId="{7E3AAA15-B981-4C0C-ADD8-4AC83504BD74}" srcOrd="13" destOrd="0" presId="urn:microsoft.com/office/officeart/2005/8/layout/cycle8"/>
    <dgm:cxn modelId="{BF8897D5-59AA-49C5-9638-E253386334C9}" type="presParOf" srcId="{172DA5D9-C0C5-4BE7-A16B-740A3B56D802}" destId="{DD127C93-CAFE-4DB6-9862-C0F40096E8E5}" srcOrd="14" destOrd="0" presId="urn:microsoft.com/office/officeart/2005/8/layout/cycle8"/>
    <dgm:cxn modelId="{642C1979-9B68-40D0-AE04-914D604659E2}" type="presParOf" srcId="{172DA5D9-C0C5-4BE7-A16B-740A3B56D802}" destId="{1ACA5A6D-F1E0-45F2-9ACD-AB9311DBCFEE}" srcOrd="15" destOrd="0" presId="urn:microsoft.com/office/officeart/2005/8/layout/cycle8"/>
    <dgm:cxn modelId="{3ABA0E5B-4398-4877-A341-C666DE54962D}" type="presParOf" srcId="{172DA5D9-C0C5-4BE7-A16B-740A3B56D802}" destId="{E7DBE3AC-FD5C-4A90-99B9-D6CC8D3CFAEC}" srcOrd="16" destOrd="0" presId="urn:microsoft.com/office/officeart/2005/8/layout/cycle8"/>
    <dgm:cxn modelId="{46D519A4-EDAC-4050-9526-E8270FB266F5}" type="presParOf" srcId="{172DA5D9-C0C5-4BE7-A16B-740A3B56D802}" destId="{9BC7CC38-2A92-44CD-8135-E28794F5141E}" srcOrd="17" destOrd="0" presId="urn:microsoft.com/office/officeart/2005/8/layout/cycle8"/>
    <dgm:cxn modelId="{CA94E815-5B96-4642-9700-1BEC71204D4C}" type="presParOf" srcId="{172DA5D9-C0C5-4BE7-A16B-740A3B56D802}" destId="{BF9416E7-77C3-4789-B076-DC51830458F8}" srcOrd="18" destOrd="0" presId="urn:microsoft.com/office/officeart/2005/8/layout/cycle8"/>
    <dgm:cxn modelId="{5681A83F-939F-4D91-AD21-942042077AD6}" type="presParOf" srcId="{172DA5D9-C0C5-4BE7-A16B-740A3B56D802}" destId="{70102B80-E1BA-41D1-AEE3-18EBF46CE063}" srcOrd="19" destOrd="0" presId="urn:microsoft.com/office/officeart/2005/8/layout/cycle8"/>
    <dgm:cxn modelId="{51A103A0-C83D-49E8-A563-7161AB71CDE5}" type="presParOf" srcId="{172DA5D9-C0C5-4BE7-A16B-740A3B56D802}" destId="{79B76455-2F4B-4A98-9D42-707CB0F4AE5A}" srcOrd="20" destOrd="0" presId="urn:microsoft.com/office/officeart/2005/8/layout/cycle8"/>
    <dgm:cxn modelId="{68FDB79C-8DD8-4C78-BB07-7C67C112AC83}" type="presParOf" srcId="{172DA5D9-C0C5-4BE7-A16B-740A3B56D802}" destId="{E51CB579-E9A2-452D-81FD-45DE02885988}" srcOrd="21" destOrd="0" presId="urn:microsoft.com/office/officeart/2005/8/layout/cycle8"/>
    <dgm:cxn modelId="{3C4BF36A-CE12-43EB-87B8-848EC985E66C}" type="presParOf" srcId="{172DA5D9-C0C5-4BE7-A16B-740A3B56D802}" destId="{D6C44DD4-D512-497D-9234-B66E151497C4}" srcOrd="22" destOrd="0" presId="urn:microsoft.com/office/officeart/2005/8/layout/cycle8"/>
    <dgm:cxn modelId="{91008753-6EF8-4933-8A9B-545FDB11402B}" type="presParOf" srcId="{172DA5D9-C0C5-4BE7-A16B-740A3B56D802}" destId="{DF821AD9-A085-46A6-810C-87B9BB3EEE38}" srcOrd="23" destOrd="0" presId="urn:microsoft.com/office/officeart/2005/8/layout/cycle8"/>
    <dgm:cxn modelId="{3C99AB8F-4D98-4179-A26A-4F8421057C71}" type="presParOf" srcId="{172DA5D9-C0C5-4BE7-A16B-740A3B56D802}" destId="{AEA9BD71-1595-40F0-8057-0976321E72C9}" srcOrd="24" destOrd="0" presId="urn:microsoft.com/office/officeart/2005/8/layout/cycle8"/>
    <dgm:cxn modelId="{05F04B70-18FE-440B-88A7-D5B3A85E820E}" type="presParOf" srcId="{172DA5D9-C0C5-4BE7-A16B-740A3B56D802}" destId="{508E86D2-DA9C-403D-A9A9-980AB7A35B32}" srcOrd="25" destOrd="0" presId="urn:microsoft.com/office/officeart/2005/8/layout/cycle8"/>
    <dgm:cxn modelId="{3914C8AA-526A-4BDE-A330-7F081C6211EA}" type="presParOf" srcId="{172DA5D9-C0C5-4BE7-A16B-740A3B56D802}" destId="{8321773A-B133-44E4-ACBB-14A443B3DE65}" srcOrd="26" destOrd="0" presId="urn:microsoft.com/office/officeart/2005/8/layout/cycle8"/>
    <dgm:cxn modelId="{D92BE163-952C-46F9-AF55-6AD3F88BDE6F}" type="presParOf" srcId="{172DA5D9-C0C5-4BE7-A16B-740A3B56D802}" destId="{70BCD280-ACD3-430D-9DD7-A44AB137599B}" srcOrd="27" destOrd="0" presId="urn:microsoft.com/office/officeart/2005/8/layout/cycle8"/>
    <dgm:cxn modelId="{ABDD717A-92E2-468F-B787-26891ED36AB9}" type="presParOf" srcId="{172DA5D9-C0C5-4BE7-A16B-740A3B56D802}" destId="{4A998013-B245-4FFC-85FC-BD64301B5B68}" srcOrd="28" destOrd="0" presId="urn:microsoft.com/office/officeart/2005/8/layout/cycle8"/>
    <dgm:cxn modelId="{9725BC60-ECBD-405B-AF9C-85988FFA8B1A}" type="presParOf" srcId="{172DA5D9-C0C5-4BE7-A16B-740A3B56D802}" destId="{0F5A14D1-2049-4573-B4A3-865B39813E40}" srcOrd="29" destOrd="0" presId="urn:microsoft.com/office/officeart/2005/8/layout/cycle8"/>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CDAE0E7-BCDA-470F-B448-E8F9EC0246A9}"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fr-FR"/>
        </a:p>
      </dgm:t>
    </dgm:pt>
    <dgm:pt modelId="{BB16BC77-B1C3-4F8D-92E3-C80393974D5A}">
      <dgm:prSet phldrT="[Texte]"/>
      <dgm:spPr/>
      <dgm:t>
        <a:bodyPr/>
        <a:lstStyle/>
        <a:p>
          <a:r>
            <a:rPr lang="en-US" b="1" dirty="0"/>
            <a:t>Client (Nathanael R) Responsibilities:</a:t>
          </a:r>
          <a:endParaRPr lang="fr-FR" dirty="0"/>
        </a:p>
      </dgm:t>
    </dgm:pt>
    <dgm:pt modelId="{44BD3B6F-44E0-43EA-A210-48EA74EF35B1}" type="parTrans" cxnId="{A0DD1637-E1E1-44B5-A893-854AA2E5FEE1}">
      <dgm:prSet/>
      <dgm:spPr/>
      <dgm:t>
        <a:bodyPr/>
        <a:lstStyle/>
        <a:p>
          <a:endParaRPr lang="fr-FR"/>
        </a:p>
      </dgm:t>
    </dgm:pt>
    <dgm:pt modelId="{B7FA45BE-E216-487F-BD76-85C273721104}" type="sibTrans" cxnId="{A0DD1637-E1E1-44B5-A893-854AA2E5FEE1}">
      <dgm:prSet/>
      <dgm:spPr/>
      <dgm:t>
        <a:bodyPr/>
        <a:lstStyle/>
        <a:p>
          <a:endParaRPr lang="fr-FR"/>
        </a:p>
      </dgm:t>
    </dgm:pt>
    <dgm:pt modelId="{0A988472-A64F-4B74-BB66-05F655EFF05F}">
      <dgm:prSet/>
      <dgm:spPr/>
      <dgm:t>
        <a:bodyPr/>
        <a:lstStyle/>
        <a:p>
          <a:r>
            <a:rPr lang="en-US" dirty="0"/>
            <a:t>Provide necessary information about bills and documents.</a:t>
          </a:r>
          <a:endParaRPr lang="fr-FR" dirty="0"/>
        </a:p>
      </dgm:t>
    </dgm:pt>
    <dgm:pt modelId="{E1C496D0-AEBF-4D78-8770-A24934298564}" type="parTrans" cxnId="{376F0792-7B25-44DC-B277-D2D81DABE6B4}">
      <dgm:prSet/>
      <dgm:spPr/>
      <dgm:t>
        <a:bodyPr/>
        <a:lstStyle/>
        <a:p>
          <a:endParaRPr lang="fr-FR"/>
        </a:p>
      </dgm:t>
    </dgm:pt>
    <dgm:pt modelId="{BA461797-0217-4F9A-919F-C9AFA74FFCA7}" type="sibTrans" cxnId="{376F0792-7B25-44DC-B277-D2D81DABE6B4}">
      <dgm:prSet/>
      <dgm:spPr/>
      <dgm:t>
        <a:bodyPr/>
        <a:lstStyle/>
        <a:p>
          <a:endParaRPr lang="fr-FR"/>
        </a:p>
      </dgm:t>
    </dgm:pt>
    <dgm:pt modelId="{7E7F26ED-71E3-44BF-A55C-DA9BDF818261}">
      <dgm:prSet/>
      <dgm:spPr/>
      <dgm:t>
        <a:bodyPr/>
        <a:lstStyle/>
        <a:p>
          <a:r>
            <a:rPr lang="en-US" b="1"/>
            <a:t>Developer (Team Locotion) Responsibilities:</a:t>
          </a:r>
          <a:endParaRPr lang="fr-FR"/>
        </a:p>
      </dgm:t>
    </dgm:pt>
    <dgm:pt modelId="{CF22F059-935A-4D67-ACB6-8AC29D229923}" type="parTrans" cxnId="{DB699F72-4730-4D1C-B115-B09525FF2DF4}">
      <dgm:prSet/>
      <dgm:spPr/>
      <dgm:t>
        <a:bodyPr/>
        <a:lstStyle/>
        <a:p>
          <a:endParaRPr lang="fr-FR"/>
        </a:p>
      </dgm:t>
    </dgm:pt>
    <dgm:pt modelId="{EADF4BCE-E551-48E8-9713-99AF1D4C990B}" type="sibTrans" cxnId="{DB699F72-4730-4D1C-B115-B09525FF2DF4}">
      <dgm:prSet/>
      <dgm:spPr/>
      <dgm:t>
        <a:bodyPr/>
        <a:lstStyle/>
        <a:p>
          <a:endParaRPr lang="fr-FR"/>
        </a:p>
      </dgm:t>
    </dgm:pt>
    <dgm:pt modelId="{DEDB0A6C-15A6-4A9C-9F22-44A1003B2A18}">
      <dgm:prSet/>
      <dgm:spPr/>
      <dgm:t>
        <a:bodyPr/>
        <a:lstStyle/>
        <a:p>
          <a:r>
            <a:rPr lang="en-US" dirty="0"/>
            <a:t>Develop the software based on agreed-upon features.</a:t>
          </a:r>
          <a:endParaRPr lang="fr-FR" dirty="0"/>
        </a:p>
      </dgm:t>
    </dgm:pt>
    <dgm:pt modelId="{6A3104D5-5CBC-441C-8123-397DF4BC605E}" type="parTrans" cxnId="{4FF63767-814F-45F6-9AA7-2DAEFEEA1B37}">
      <dgm:prSet/>
      <dgm:spPr/>
      <dgm:t>
        <a:bodyPr/>
        <a:lstStyle/>
        <a:p>
          <a:endParaRPr lang="fr-FR"/>
        </a:p>
      </dgm:t>
    </dgm:pt>
    <dgm:pt modelId="{190801FB-91FB-409B-98E5-64837FBD8C90}" type="sibTrans" cxnId="{4FF63767-814F-45F6-9AA7-2DAEFEEA1B37}">
      <dgm:prSet/>
      <dgm:spPr/>
      <dgm:t>
        <a:bodyPr/>
        <a:lstStyle/>
        <a:p>
          <a:endParaRPr lang="fr-FR"/>
        </a:p>
      </dgm:t>
    </dgm:pt>
    <dgm:pt modelId="{62AE9318-CE89-4AAE-9659-37B5B5D73A03}">
      <dgm:prSet/>
      <dgm:spPr/>
      <dgm:t>
        <a:bodyPr/>
        <a:lstStyle/>
        <a:p>
          <a:r>
            <a:rPr lang="en-US"/>
            <a:t>Give feedback during the development process.</a:t>
          </a:r>
          <a:endParaRPr lang="fr-FR" dirty="0"/>
        </a:p>
      </dgm:t>
    </dgm:pt>
    <dgm:pt modelId="{7866D096-6BFA-4FF5-B48A-5185985614E9}" type="parTrans" cxnId="{DA82C69A-8CFB-44B1-BC27-3391DD95A4F9}">
      <dgm:prSet/>
      <dgm:spPr/>
      <dgm:t>
        <a:bodyPr/>
        <a:lstStyle/>
        <a:p>
          <a:endParaRPr lang="fr-FR"/>
        </a:p>
      </dgm:t>
    </dgm:pt>
    <dgm:pt modelId="{4060BBAB-57E1-44BC-8371-13CCF9B1D9D7}" type="sibTrans" cxnId="{DA82C69A-8CFB-44B1-BC27-3391DD95A4F9}">
      <dgm:prSet/>
      <dgm:spPr/>
      <dgm:t>
        <a:bodyPr/>
        <a:lstStyle/>
        <a:p>
          <a:endParaRPr lang="fr-FR"/>
        </a:p>
      </dgm:t>
    </dgm:pt>
    <dgm:pt modelId="{B12A40D6-8D02-4552-9174-5AC2C280B714}">
      <dgm:prSet/>
      <dgm:spPr/>
      <dgm:t>
        <a:bodyPr/>
        <a:lstStyle/>
        <a:p>
          <a:r>
            <a:rPr lang="en-US" dirty="0"/>
            <a:t>Provide regular updates and support.</a:t>
          </a:r>
          <a:endParaRPr lang="fr-FR" dirty="0"/>
        </a:p>
      </dgm:t>
    </dgm:pt>
    <dgm:pt modelId="{69257D5E-DC37-4542-AD45-2CC517A37CED}" type="parTrans" cxnId="{F423D48F-E4B5-4313-891E-7EA9055620A3}">
      <dgm:prSet/>
      <dgm:spPr/>
      <dgm:t>
        <a:bodyPr/>
        <a:lstStyle/>
        <a:p>
          <a:endParaRPr lang="fr-FR"/>
        </a:p>
      </dgm:t>
    </dgm:pt>
    <dgm:pt modelId="{F15A241E-DEBB-4DA6-B09A-F7794D44C879}" type="sibTrans" cxnId="{F423D48F-E4B5-4313-891E-7EA9055620A3}">
      <dgm:prSet/>
      <dgm:spPr/>
      <dgm:t>
        <a:bodyPr/>
        <a:lstStyle/>
        <a:p>
          <a:endParaRPr lang="fr-FR"/>
        </a:p>
      </dgm:t>
    </dgm:pt>
    <dgm:pt modelId="{804859DA-D61E-4171-9ACE-9EBF5D753AFE}">
      <dgm:prSet/>
      <dgm:spPr/>
      <dgm:t>
        <a:bodyPr/>
        <a:lstStyle/>
        <a:p>
          <a:r>
            <a:rPr lang="en-US"/>
            <a:t>Adjust </a:t>
          </a:r>
          <a:r>
            <a:rPr lang="en-US" dirty="0"/>
            <a:t>features based on client feedback.</a:t>
          </a:r>
          <a:endParaRPr lang="fr-FR" dirty="0"/>
        </a:p>
      </dgm:t>
    </dgm:pt>
    <dgm:pt modelId="{C7A12D40-D42A-4B8F-B6C1-20C2E1841E77}" type="parTrans" cxnId="{AA6E21A7-4381-4368-9D8A-15510C9FB306}">
      <dgm:prSet/>
      <dgm:spPr/>
      <dgm:t>
        <a:bodyPr/>
        <a:lstStyle/>
        <a:p>
          <a:endParaRPr lang="fr-FR"/>
        </a:p>
      </dgm:t>
    </dgm:pt>
    <dgm:pt modelId="{54ED9780-51A5-4E12-9EC7-D759F9C62FD6}" type="sibTrans" cxnId="{AA6E21A7-4381-4368-9D8A-15510C9FB306}">
      <dgm:prSet/>
      <dgm:spPr/>
      <dgm:t>
        <a:bodyPr/>
        <a:lstStyle/>
        <a:p>
          <a:endParaRPr lang="fr-FR"/>
        </a:p>
      </dgm:t>
    </dgm:pt>
    <dgm:pt modelId="{7BA6710D-93D3-4E49-9DF1-8B061FAE5DE7}" type="pres">
      <dgm:prSet presAssocID="{2CDAE0E7-BCDA-470F-B448-E8F9EC0246A9}" presName="Name0" presStyleCnt="0">
        <dgm:presLayoutVars>
          <dgm:chPref val="3"/>
          <dgm:dir/>
          <dgm:animLvl val="lvl"/>
          <dgm:resizeHandles/>
        </dgm:presLayoutVars>
      </dgm:prSet>
      <dgm:spPr/>
    </dgm:pt>
    <dgm:pt modelId="{8B9A871A-6FF1-4956-B29A-77067975786F}" type="pres">
      <dgm:prSet presAssocID="{BB16BC77-B1C3-4F8D-92E3-C80393974D5A}" presName="horFlow" presStyleCnt="0"/>
      <dgm:spPr/>
    </dgm:pt>
    <dgm:pt modelId="{01AA5885-042B-43CF-B33C-80B36F627069}" type="pres">
      <dgm:prSet presAssocID="{BB16BC77-B1C3-4F8D-92E3-C80393974D5A}" presName="bigChev" presStyleLbl="node1" presStyleIdx="0" presStyleCnt="2"/>
      <dgm:spPr/>
    </dgm:pt>
    <dgm:pt modelId="{1259D1C0-78C9-4186-A16A-132C20D4054C}" type="pres">
      <dgm:prSet presAssocID="{E1C496D0-AEBF-4D78-8770-A24934298564}" presName="parTrans" presStyleCnt="0"/>
      <dgm:spPr/>
    </dgm:pt>
    <dgm:pt modelId="{45D7A3A8-144E-4C6B-8DAA-B76F7A415CB2}" type="pres">
      <dgm:prSet presAssocID="{0A988472-A64F-4B74-BB66-05F655EFF05F}" presName="node" presStyleLbl="alignAccFollowNode1" presStyleIdx="0" presStyleCnt="5">
        <dgm:presLayoutVars>
          <dgm:bulletEnabled val="1"/>
        </dgm:presLayoutVars>
      </dgm:prSet>
      <dgm:spPr/>
    </dgm:pt>
    <dgm:pt modelId="{20C0D4DE-AA7D-416A-9C1E-FC84F627FDDF}" type="pres">
      <dgm:prSet presAssocID="{BA461797-0217-4F9A-919F-C9AFA74FFCA7}" presName="sibTrans" presStyleCnt="0"/>
      <dgm:spPr/>
    </dgm:pt>
    <dgm:pt modelId="{463BEFF2-C3A1-426E-88E0-B5690844790B}" type="pres">
      <dgm:prSet presAssocID="{62AE9318-CE89-4AAE-9659-37B5B5D73A03}" presName="node" presStyleLbl="alignAccFollowNode1" presStyleIdx="1" presStyleCnt="5">
        <dgm:presLayoutVars>
          <dgm:bulletEnabled val="1"/>
        </dgm:presLayoutVars>
      </dgm:prSet>
      <dgm:spPr/>
    </dgm:pt>
    <dgm:pt modelId="{E35CEF41-79BC-4E19-9EA0-99558BE71BC6}" type="pres">
      <dgm:prSet presAssocID="{BB16BC77-B1C3-4F8D-92E3-C80393974D5A}" presName="vSp" presStyleCnt="0"/>
      <dgm:spPr/>
    </dgm:pt>
    <dgm:pt modelId="{0A5906E2-5BF7-4536-B889-BB967E3E918E}" type="pres">
      <dgm:prSet presAssocID="{7E7F26ED-71E3-44BF-A55C-DA9BDF818261}" presName="horFlow" presStyleCnt="0"/>
      <dgm:spPr/>
    </dgm:pt>
    <dgm:pt modelId="{782E43AD-848B-4082-8AD2-4BD5A89A4517}" type="pres">
      <dgm:prSet presAssocID="{7E7F26ED-71E3-44BF-A55C-DA9BDF818261}" presName="bigChev" presStyleLbl="node1" presStyleIdx="1" presStyleCnt="2"/>
      <dgm:spPr/>
    </dgm:pt>
    <dgm:pt modelId="{B01DA30F-59A0-425C-B108-FE894A36FBA7}" type="pres">
      <dgm:prSet presAssocID="{6A3104D5-5CBC-441C-8123-397DF4BC605E}" presName="parTrans" presStyleCnt="0"/>
      <dgm:spPr/>
    </dgm:pt>
    <dgm:pt modelId="{7526E278-C3C9-442B-87C7-0B0670FC43D2}" type="pres">
      <dgm:prSet presAssocID="{DEDB0A6C-15A6-4A9C-9F22-44A1003B2A18}" presName="node" presStyleLbl="alignAccFollowNode1" presStyleIdx="2" presStyleCnt="5">
        <dgm:presLayoutVars>
          <dgm:bulletEnabled val="1"/>
        </dgm:presLayoutVars>
      </dgm:prSet>
      <dgm:spPr/>
    </dgm:pt>
    <dgm:pt modelId="{F98AC1DF-8A45-4857-A8DC-F9B1541AEA54}" type="pres">
      <dgm:prSet presAssocID="{190801FB-91FB-409B-98E5-64837FBD8C90}" presName="sibTrans" presStyleCnt="0"/>
      <dgm:spPr/>
    </dgm:pt>
    <dgm:pt modelId="{393F52D2-DE78-42CE-8D79-F1565E5295C5}" type="pres">
      <dgm:prSet presAssocID="{B12A40D6-8D02-4552-9174-5AC2C280B714}" presName="node" presStyleLbl="alignAccFollowNode1" presStyleIdx="3" presStyleCnt="5">
        <dgm:presLayoutVars>
          <dgm:bulletEnabled val="1"/>
        </dgm:presLayoutVars>
      </dgm:prSet>
      <dgm:spPr/>
    </dgm:pt>
    <dgm:pt modelId="{7AD48B47-3B69-4094-9CDD-7A5D33A7C65A}" type="pres">
      <dgm:prSet presAssocID="{F15A241E-DEBB-4DA6-B09A-F7794D44C879}" presName="sibTrans" presStyleCnt="0"/>
      <dgm:spPr/>
    </dgm:pt>
    <dgm:pt modelId="{A69F7EC5-2888-4612-951F-62A9FE3B8572}" type="pres">
      <dgm:prSet presAssocID="{804859DA-D61E-4171-9ACE-9EBF5D753AFE}" presName="node" presStyleLbl="alignAccFollowNode1" presStyleIdx="4" presStyleCnt="5">
        <dgm:presLayoutVars>
          <dgm:bulletEnabled val="1"/>
        </dgm:presLayoutVars>
      </dgm:prSet>
      <dgm:spPr/>
    </dgm:pt>
  </dgm:ptLst>
  <dgm:cxnLst>
    <dgm:cxn modelId="{A0DD1637-E1E1-44B5-A893-854AA2E5FEE1}" srcId="{2CDAE0E7-BCDA-470F-B448-E8F9EC0246A9}" destId="{BB16BC77-B1C3-4F8D-92E3-C80393974D5A}" srcOrd="0" destOrd="0" parTransId="{44BD3B6F-44E0-43EA-A210-48EA74EF35B1}" sibTransId="{B7FA45BE-E216-487F-BD76-85C273721104}"/>
    <dgm:cxn modelId="{E408265E-E1BC-43F8-B0E9-CC4DDE20C537}" type="presOf" srcId="{B12A40D6-8D02-4552-9174-5AC2C280B714}" destId="{393F52D2-DE78-42CE-8D79-F1565E5295C5}" srcOrd="0" destOrd="0" presId="urn:microsoft.com/office/officeart/2005/8/layout/lProcess3"/>
    <dgm:cxn modelId="{4FF63767-814F-45F6-9AA7-2DAEFEEA1B37}" srcId="{7E7F26ED-71E3-44BF-A55C-DA9BDF818261}" destId="{DEDB0A6C-15A6-4A9C-9F22-44A1003B2A18}" srcOrd="0" destOrd="0" parTransId="{6A3104D5-5CBC-441C-8123-397DF4BC605E}" sibTransId="{190801FB-91FB-409B-98E5-64837FBD8C90}"/>
    <dgm:cxn modelId="{C7E4876A-5EFD-4E5A-80AB-F91FDB4EE8CD}" type="presOf" srcId="{2CDAE0E7-BCDA-470F-B448-E8F9EC0246A9}" destId="{7BA6710D-93D3-4E49-9DF1-8B061FAE5DE7}" srcOrd="0" destOrd="0" presId="urn:microsoft.com/office/officeart/2005/8/layout/lProcess3"/>
    <dgm:cxn modelId="{69634C52-4F12-41FC-A58E-6B03CBBA2E04}" type="presOf" srcId="{62AE9318-CE89-4AAE-9659-37B5B5D73A03}" destId="{463BEFF2-C3A1-426E-88E0-B5690844790B}" srcOrd="0" destOrd="0" presId="urn:microsoft.com/office/officeart/2005/8/layout/lProcess3"/>
    <dgm:cxn modelId="{DB699F72-4730-4D1C-B115-B09525FF2DF4}" srcId="{2CDAE0E7-BCDA-470F-B448-E8F9EC0246A9}" destId="{7E7F26ED-71E3-44BF-A55C-DA9BDF818261}" srcOrd="1" destOrd="0" parTransId="{CF22F059-935A-4D67-ACB6-8AC29D229923}" sibTransId="{EADF4BCE-E551-48E8-9713-99AF1D4C990B}"/>
    <dgm:cxn modelId="{49477C7B-BFF0-4B9D-B59F-D2952B1001F9}" type="presOf" srcId="{7E7F26ED-71E3-44BF-A55C-DA9BDF818261}" destId="{782E43AD-848B-4082-8AD2-4BD5A89A4517}" srcOrd="0" destOrd="0" presId="urn:microsoft.com/office/officeart/2005/8/layout/lProcess3"/>
    <dgm:cxn modelId="{791D5A7D-0DB5-4B86-9323-6F03F47AB879}" type="presOf" srcId="{804859DA-D61E-4171-9ACE-9EBF5D753AFE}" destId="{A69F7EC5-2888-4612-951F-62A9FE3B8572}" srcOrd="0" destOrd="0" presId="urn:microsoft.com/office/officeart/2005/8/layout/lProcess3"/>
    <dgm:cxn modelId="{F423D48F-E4B5-4313-891E-7EA9055620A3}" srcId="{7E7F26ED-71E3-44BF-A55C-DA9BDF818261}" destId="{B12A40D6-8D02-4552-9174-5AC2C280B714}" srcOrd="1" destOrd="0" parTransId="{69257D5E-DC37-4542-AD45-2CC517A37CED}" sibTransId="{F15A241E-DEBB-4DA6-B09A-F7794D44C879}"/>
    <dgm:cxn modelId="{376F0792-7B25-44DC-B277-D2D81DABE6B4}" srcId="{BB16BC77-B1C3-4F8D-92E3-C80393974D5A}" destId="{0A988472-A64F-4B74-BB66-05F655EFF05F}" srcOrd="0" destOrd="0" parTransId="{E1C496D0-AEBF-4D78-8770-A24934298564}" sibTransId="{BA461797-0217-4F9A-919F-C9AFA74FFCA7}"/>
    <dgm:cxn modelId="{DA82C69A-8CFB-44B1-BC27-3391DD95A4F9}" srcId="{BB16BC77-B1C3-4F8D-92E3-C80393974D5A}" destId="{62AE9318-CE89-4AAE-9659-37B5B5D73A03}" srcOrd="1" destOrd="0" parTransId="{7866D096-6BFA-4FF5-B48A-5185985614E9}" sibTransId="{4060BBAB-57E1-44BC-8371-13CCF9B1D9D7}"/>
    <dgm:cxn modelId="{AA6E21A7-4381-4368-9D8A-15510C9FB306}" srcId="{7E7F26ED-71E3-44BF-A55C-DA9BDF818261}" destId="{804859DA-D61E-4171-9ACE-9EBF5D753AFE}" srcOrd="2" destOrd="0" parTransId="{C7A12D40-D42A-4B8F-B6C1-20C2E1841E77}" sibTransId="{54ED9780-51A5-4E12-9EC7-D759F9C62FD6}"/>
    <dgm:cxn modelId="{A42971DC-D199-417E-82D4-52472A184BBA}" type="presOf" srcId="{0A988472-A64F-4B74-BB66-05F655EFF05F}" destId="{45D7A3A8-144E-4C6B-8DAA-B76F7A415CB2}" srcOrd="0" destOrd="0" presId="urn:microsoft.com/office/officeart/2005/8/layout/lProcess3"/>
    <dgm:cxn modelId="{BA13C3E5-C313-4725-B8FB-F5C5ECA1FDEF}" type="presOf" srcId="{DEDB0A6C-15A6-4A9C-9F22-44A1003B2A18}" destId="{7526E278-C3C9-442B-87C7-0B0670FC43D2}" srcOrd="0" destOrd="0" presId="urn:microsoft.com/office/officeart/2005/8/layout/lProcess3"/>
    <dgm:cxn modelId="{0B9011F4-4BC0-41DB-A522-6B798CDB7E4F}" type="presOf" srcId="{BB16BC77-B1C3-4F8D-92E3-C80393974D5A}" destId="{01AA5885-042B-43CF-B33C-80B36F627069}" srcOrd="0" destOrd="0" presId="urn:microsoft.com/office/officeart/2005/8/layout/lProcess3"/>
    <dgm:cxn modelId="{957254DB-531F-468A-BE63-6E9E2E7FC2EF}" type="presParOf" srcId="{7BA6710D-93D3-4E49-9DF1-8B061FAE5DE7}" destId="{8B9A871A-6FF1-4956-B29A-77067975786F}" srcOrd="0" destOrd="0" presId="urn:microsoft.com/office/officeart/2005/8/layout/lProcess3"/>
    <dgm:cxn modelId="{35225424-7FFE-4046-818A-923B2E03BEED}" type="presParOf" srcId="{8B9A871A-6FF1-4956-B29A-77067975786F}" destId="{01AA5885-042B-43CF-B33C-80B36F627069}" srcOrd="0" destOrd="0" presId="urn:microsoft.com/office/officeart/2005/8/layout/lProcess3"/>
    <dgm:cxn modelId="{D9176B1A-26F3-49E4-8D61-45D6C5F6344E}" type="presParOf" srcId="{8B9A871A-6FF1-4956-B29A-77067975786F}" destId="{1259D1C0-78C9-4186-A16A-132C20D4054C}" srcOrd="1" destOrd="0" presId="urn:microsoft.com/office/officeart/2005/8/layout/lProcess3"/>
    <dgm:cxn modelId="{D5415B73-393C-4606-AAD0-A6088C1B9039}" type="presParOf" srcId="{8B9A871A-6FF1-4956-B29A-77067975786F}" destId="{45D7A3A8-144E-4C6B-8DAA-B76F7A415CB2}" srcOrd="2" destOrd="0" presId="urn:microsoft.com/office/officeart/2005/8/layout/lProcess3"/>
    <dgm:cxn modelId="{F1ABA375-49F6-45F3-B604-6CC2D82D8EE0}" type="presParOf" srcId="{8B9A871A-6FF1-4956-B29A-77067975786F}" destId="{20C0D4DE-AA7D-416A-9C1E-FC84F627FDDF}" srcOrd="3" destOrd="0" presId="urn:microsoft.com/office/officeart/2005/8/layout/lProcess3"/>
    <dgm:cxn modelId="{CD0142FF-1AB6-4E8A-A4BE-87613AC58221}" type="presParOf" srcId="{8B9A871A-6FF1-4956-B29A-77067975786F}" destId="{463BEFF2-C3A1-426E-88E0-B5690844790B}" srcOrd="4" destOrd="0" presId="urn:microsoft.com/office/officeart/2005/8/layout/lProcess3"/>
    <dgm:cxn modelId="{1E19F5D3-5804-4D76-8762-0BA671313742}" type="presParOf" srcId="{7BA6710D-93D3-4E49-9DF1-8B061FAE5DE7}" destId="{E35CEF41-79BC-4E19-9EA0-99558BE71BC6}" srcOrd="1" destOrd="0" presId="urn:microsoft.com/office/officeart/2005/8/layout/lProcess3"/>
    <dgm:cxn modelId="{05B911B0-DBF9-4B81-8E86-90E4E3A356A8}" type="presParOf" srcId="{7BA6710D-93D3-4E49-9DF1-8B061FAE5DE7}" destId="{0A5906E2-5BF7-4536-B889-BB967E3E918E}" srcOrd="2" destOrd="0" presId="urn:microsoft.com/office/officeart/2005/8/layout/lProcess3"/>
    <dgm:cxn modelId="{F6D9570C-DEBD-4A8F-BA60-3AEACDEEB280}" type="presParOf" srcId="{0A5906E2-5BF7-4536-B889-BB967E3E918E}" destId="{782E43AD-848B-4082-8AD2-4BD5A89A4517}" srcOrd="0" destOrd="0" presId="urn:microsoft.com/office/officeart/2005/8/layout/lProcess3"/>
    <dgm:cxn modelId="{3BD97150-F627-47B7-BDE8-B15D2D70E024}" type="presParOf" srcId="{0A5906E2-5BF7-4536-B889-BB967E3E918E}" destId="{B01DA30F-59A0-425C-B108-FE894A36FBA7}" srcOrd="1" destOrd="0" presId="urn:microsoft.com/office/officeart/2005/8/layout/lProcess3"/>
    <dgm:cxn modelId="{81894FEC-94B0-43DA-B26D-1B08284F8A5B}" type="presParOf" srcId="{0A5906E2-5BF7-4536-B889-BB967E3E918E}" destId="{7526E278-C3C9-442B-87C7-0B0670FC43D2}" srcOrd="2" destOrd="0" presId="urn:microsoft.com/office/officeart/2005/8/layout/lProcess3"/>
    <dgm:cxn modelId="{A7506EA4-22D8-4F70-9567-9877D36B5EB2}" type="presParOf" srcId="{0A5906E2-5BF7-4536-B889-BB967E3E918E}" destId="{F98AC1DF-8A45-4857-A8DC-F9B1541AEA54}" srcOrd="3" destOrd="0" presId="urn:microsoft.com/office/officeart/2005/8/layout/lProcess3"/>
    <dgm:cxn modelId="{0C0F4E1E-C4AD-4651-936A-341B6E005164}" type="presParOf" srcId="{0A5906E2-5BF7-4536-B889-BB967E3E918E}" destId="{393F52D2-DE78-42CE-8D79-F1565E5295C5}" srcOrd="4" destOrd="0" presId="urn:microsoft.com/office/officeart/2005/8/layout/lProcess3"/>
    <dgm:cxn modelId="{7BA83906-83B4-4595-A3BD-3E137D394DE0}" type="presParOf" srcId="{0A5906E2-5BF7-4536-B889-BB967E3E918E}" destId="{7AD48B47-3B69-4094-9CDD-7A5D33A7C65A}" srcOrd="5" destOrd="0" presId="urn:microsoft.com/office/officeart/2005/8/layout/lProcess3"/>
    <dgm:cxn modelId="{B6DB4DB3-4C23-44F9-AAB5-F619E6F6D875}" type="presParOf" srcId="{0A5906E2-5BF7-4536-B889-BB967E3E918E}" destId="{A69F7EC5-2888-4612-951F-62A9FE3B8572}"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DBBEB61-205C-40A6-A59F-18B26149849A}"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fr-FR"/>
        </a:p>
      </dgm:t>
    </dgm:pt>
    <dgm:pt modelId="{A241706A-50AA-47B0-8C79-C32267210E3D}">
      <dgm:prSet phldrT="[Texte]"/>
      <dgm:spPr/>
      <dgm:t>
        <a:bodyPr/>
        <a:lstStyle/>
        <a:p>
          <a:pPr algn="ctr">
            <a:lnSpc>
              <a:spcPct val="100000"/>
            </a:lnSpc>
          </a:pPr>
          <a:r>
            <a:rPr lang="fr-FR" dirty="0"/>
            <a:t>SWOT</a:t>
          </a:r>
        </a:p>
      </dgm:t>
    </dgm:pt>
    <dgm:pt modelId="{4C3DD791-5E14-4C06-9262-52D098896AB8}" type="parTrans" cxnId="{EB238A67-C8B1-4642-BC66-2B7C84F9A97D}">
      <dgm:prSet/>
      <dgm:spPr/>
      <dgm:t>
        <a:bodyPr/>
        <a:lstStyle/>
        <a:p>
          <a:pPr algn="l">
            <a:lnSpc>
              <a:spcPct val="100000"/>
            </a:lnSpc>
          </a:pPr>
          <a:endParaRPr lang="fr-FR"/>
        </a:p>
      </dgm:t>
    </dgm:pt>
    <dgm:pt modelId="{17F93AB4-10DB-4F59-9DC1-FA97179A67B7}" type="sibTrans" cxnId="{EB238A67-C8B1-4642-BC66-2B7C84F9A97D}">
      <dgm:prSet/>
      <dgm:spPr/>
      <dgm:t>
        <a:bodyPr/>
        <a:lstStyle/>
        <a:p>
          <a:pPr algn="l">
            <a:lnSpc>
              <a:spcPct val="100000"/>
            </a:lnSpc>
          </a:pPr>
          <a:endParaRPr lang="fr-FR"/>
        </a:p>
      </dgm:t>
    </dgm:pt>
    <dgm:pt modelId="{277A5586-0884-422E-8774-5686D8E3CD8F}">
      <dgm:prSet phldrT="[Texte]" custT="1"/>
      <dgm:spPr/>
      <dgm:t>
        <a:bodyPr/>
        <a:lstStyle/>
        <a:p>
          <a:pPr algn="l">
            <a:lnSpc>
              <a:spcPct val="100000"/>
            </a:lnSpc>
          </a:pPr>
          <a:r>
            <a:rPr lang="fr-FR" sz="1300" dirty="0">
              <a:solidFill>
                <a:schemeClr val="tx1">
                  <a:lumMod val="95000"/>
                  <a:lumOff val="5000"/>
                </a:schemeClr>
              </a:solidFill>
            </a:rPr>
            <a:t>   </a:t>
          </a:r>
          <a:r>
            <a:rPr lang="fr-FR" sz="1300" dirty="0" err="1">
              <a:solidFill>
                <a:schemeClr val="tx1">
                  <a:lumMod val="95000"/>
                  <a:lumOff val="5000"/>
                </a:schemeClr>
              </a:solidFill>
            </a:rPr>
            <a:t>Strengths</a:t>
          </a:r>
          <a:r>
            <a:rPr lang="fr-FR" sz="1300" dirty="0">
              <a:solidFill>
                <a:schemeClr val="tx1">
                  <a:lumMod val="95000"/>
                  <a:lumOff val="5000"/>
                </a:schemeClr>
              </a:solidFill>
            </a:rPr>
            <a:t> </a:t>
          </a:r>
        </a:p>
      </dgm:t>
    </dgm:pt>
    <dgm:pt modelId="{BC807E04-3A1D-4592-8828-D592B4D420A8}" type="parTrans" cxnId="{DD02AD37-A792-49F5-A885-5108CEB83B83}">
      <dgm:prSet/>
      <dgm:spPr/>
      <dgm:t>
        <a:bodyPr/>
        <a:lstStyle/>
        <a:p>
          <a:pPr algn="l">
            <a:lnSpc>
              <a:spcPct val="100000"/>
            </a:lnSpc>
          </a:pPr>
          <a:endParaRPr lang="fr-FR"/>
        </a:p>
      </dgm:t>
    </dgm:pt>
    <dgm:pt modelId="{E9994F6B-2B1C-4E5A-9A1F-66FBB416B796}" type="sibTrans" cxnId="{DD02AD37-A792-49F5-A885-5108CEB83B83}">
      <dgm:prSet/>
      <dgm:spPr/>
      <dgm:t>
        <a:bodyPr/>
        <a:lstStyle/>
        <a:p>
          <a:pPr algn="l">
            <a:lnSpc>
              <a:spcPct val="100000"/>
            </a:lnSpc>
          </a:pPr>
          <a:endParaRPr lang="fr-FR"/>
        </a:p>
      </dgm:t>
    </dgm:pt>
    <dgm:pt modelId="{D273367C-15DB-4EE6-95AA-9BC45D4C3F13}">
      <dgm:prSet phldrT="[Texte]" custT="1"/>
      <dgm:spPr/>
      <dgm:t>
        <a:bodyPr/>
        <a:lstStyle/>
        <a:p>
          <a:pPr algn="l">
            <a:lnSpc>
              <a:spcPct val="100000"/>
            </a:lnSpc>
          </a:pPr>
          <a:r>
            <a:rPr lang="fr-FR" sz="1300" dirty="0" err="1">
              <a:solidFill>
                <a:schemeClr val="tx1">
                  <a:lumMod val="95000"/>
                  <a:lumOff val="5000"/>
                </a:schemeClr>
              </a:solidFill>
            </a:rPr>
            <a:t>Weaknesses</a:t>
          </a:r>
          <a:r>
            <a:rPr lang="fr-FR" sz="1300" dirty="0">
              <a:solidFill>
                <a:schemeClr val="tx1">
                  <a:lumMod val="95000"/>
                  <a:lumOff val="5000"/>
                </a:schemeClr>
              </a:solidFill>
            </a:rPr>
            <a:t>:</a:t>
          </a:r>
        </a:p>
      </dgm:t>
    </dgm:pt>
    <dgm:pt modelId="{11407013-B1F2-48AE-BC3B-6491C6EFE4E6}" type="parTrans" cxnId="{1FDF1A9E-4C01-46E0-8438-A4ADA8B2743A}">
      <dgm:prSet/>
      <dgm:spPr/>
      <dgm:t>
        <a:bodyPr/>
        <a:lstStyle/>
        <a:p>
          <a:pPr algn="l">
            <a:lnSpc>
              <a:spcPct val="100000"/>
            </a:lnSpc>
          </a:pPr>
          <a:endParaRPr lang="fr-FR"/>
        </a:p>
      </dgm:t>
    </dgm:pt>
    <dgm:pt modelId="{7C2944BA-A13A-4567-B4E7-6FC0FCCB8243}" type="sibTrans" cxnId="{1FDF1A9E-4C01-46E0-8438-A4ADA8B2743A}">
      <dgm:prSet/>
      <dgm:spPr/>
      <dgm:t>
        <a:bodyPr/>
        <a:lstStyle/>
        <a:p>
          <a:pPr algn="l">
            <a:lnSpc>
              <a:spcPct val="100000"/>
            </a:lnSpc>
          </a:pPr>
          <a:endParaRPr lang="fr-FR"/>
        </a:p>
      </dgm:t>
    </dgm:pt>
    <dgm:pt modelId="{CA9DE5AB-ED57-419B-BAD6-7582395055E6}">
      <dgm:prSet phldrT="[Texte]" custT="1"/>
      <dgm:spPr/>
      <dgm:t>
        <a:bodyPr tIns="0"/>
        <a:lstStyle/>
        <a:p>
          <a:pPr algn="l">
            <a:lnSpc>
              <a:spcPct val="100000"/>
            </a:lnSpc>
          </a:pPr>
          <a:r>
            <a:rPr lang="fr-FR" sz="1300" dirty="0" err="1">
              <a:solidFill>
                <a:schemeClr val="tx1">
                  <a:lumMod val="95000"/>
                  <a:lumOff val="5000"/>
                </a:schemeClr>
              </a:solidFill>
            </a:rPr>
            <a:t>Opportunities</a:t>
          </a:r>
          <a:r>
            <a:rPr lang="fr-FR" sz="1300" dirty="0">
              <a:solidFill>
                <a:schemeClr val="tx1">
                  <a:lumMod val="95000"/>
                  <a:lumOff val="5000"/>
                </a:schemeClr>
              </a:solidFill>
            </a:rPr>
            <a:t>:</a:t>
          </a:r>
        </a:p>
      </dgm:t>
    </dgm:pt>
    <dgm:pt modelId="{0F5FACC9-D415-4EE7-8E51-7BCC92F2B205}" type="parTrans" cxnId="{714D98AE-646E-4746-A47D-1576D7278BCE}">
      <dgm:prSet/>
      <dgm:spPr/>
      <dgm:t>
        <a:bodyPr/>
        <a:lstStyle/>
        <a:p>
          <a:pPr algn="l">
            <a:lnSpc>
              <a:spcPct val="100000"/>
            </a:lnSpc>
          </a:pPr>
          <a:endParaRPr lang="fr-FR"/>
        </a:p>
      </dgm:t>
    </dgm:pt>
    <dgm:pt modelId="{F885AB89-5379-49D0-B164-7A4CD09F1A5F}" type="sibTrans" cxnId="{714D98AE-646E-4746-A47D-1576D7278BCE}">
      <dgm:prSet/>
      <dgm:spPr/>
      <dgm:t>
        <a:bodyPr/>
        <a:lstStyle/>
        <a:p>
          <a:pPr algn="l">
            <a:lnSpc>
              <a:spcPct val="100000"/>
            </a:lnSpc>
          </a:pPr>
          <a:endParaRPr lang="fr-FR"/>
        </a:p>
      </dgm:t>
    </dgm:pt>
    <dgm:pt modelId="{9C933C23-A5C8-425C-8474-BCBCD440BD39}">
      <dgm:prSet phldrT="[Texte]" custT="1"/>
      <dgm:spPr/>
      <dgm:t>
        <a:bodyPr tIns="0"/>
        <a:lstStyle/>
        <a:p>
          <a:pPr algn="l">
            <a:lnSpc>
              <a:spcPct val="100000"/>
            </a:lnSpc>
          </a:pPr>
          <a:r>
            <a:rPr lang="fr-FR" sz="1300" dirty="0" err="1">
              <a:solidFill>
                <a:schemeClr val="tx1">
                  <a:lumMod val="95000"/>
                  <a:lumOff val="5000"/>
                </a:schemeClr>
              </a:solidFill>
            </a:rPr>
            <a:t>Threats</a:t>
          </a:r>
          <a:r>
            <a:rPr lang="fr-FR" sz="1300" dirty="0">
              <a:solidFill>
                <a:schemeClr val="tx1">
                  <a:lumMod val="95000"/>
                  <a:lumOff val="5000"/>
                </a:schemeClr>
              </a:solidFill>
            </a:rPr>
            <a:t>:</a:t>
          </a:r>
        </a:p>
      </dgm:t>
    </dgm:pt>
    <dgm:pt modelId="{C203F308-D1B2-4FBE-BDDF-729EF3609C3E}" type="parTrans" cxnId="{6E8FEE62-92EA-473B-8041-E9C61955D5E4}">
      <dgm:prSet/>
      <dgm:spPr/>
      <dgm:t>
        <a:bodyPr/>
        <a:lstStyle/>
        <a:p>
          <a:pPr algn="l">
            <a:lnSpc>
              <a:spcPct val="100000"/>
            </a:lnSpc>
          </a:pPr>
          <a:endParaRPr lang="fr-FR"/>
        </a:p>
      </dgm:t>
    </dgm:pt>
    <dgm:pt modelId="{B8EF8A15-8C31-4B87-AFAF-4DEED9E80EEA}" type="sibTrans" cxnId="{6E8FEE62-92EA-473B-8041-E9C61955D5E4}">
      <dgm:prSet/>
      <dgm:spPr/>
      <dgm:t>
        <a:bodyPr/>
        <a:lstStyle/>
        <a:p>
          <a:pPr algn="l">
            <a:lnSpc>
              <a:spcPct val="100000"/>
            </a:lnSpc>
          </a:pPr>
          <a:endParaRPr lang="fr-FR"/>
        </a:p>
      </dgm:t>
    </dgm:pt>
    <dgm:pt modelId="{04A8CAB2-9BAE-46EB-B89A-52FB398AB21C}">
      <dgm:prSet phldrT="[Texte]" custT="1"/>
      <dgm:spPr/>
      <dgm:t>
        <a:bodyPr/>
        <a:lstStyle/>
        <a:p>
          <a:pPr algn="l">
            <a:lnSpc>
              <a:spcPct val="100000"/>
            </a:lnSpc>
            <a:buSzPts val="1000"/>
            <a:buFont typeface="Symbol" panose="05050102010706020507" pitchFamily="18" charset="2"/>
            <a:buChar char=""/>
          </a:pPr>
          <a:r>
            <a:rPr lang="en-US" sz="1300" u="sng" dirty="0">
              <a:solidFill>
                <a:schemeClr val="tx1">
                  <a:lumMod val="95000"/>
                  <a:lumOff val="5000"/>
                </a:schemeClr>
              </a:solidFill>
              <a:effectLst/>
              <a:ea typeface="Aptos" panose="020B0004020202020204" pitchFamily="34" charset="0"/>
              <a:cs typeface="Times New Roman" panose="02020603050405020304" pitchFamily="18" charset="0"/>
            </a:rPr>
            <a:t>Simple and efficient:</a:t>
          </a:r>
          <a:r>
            <a:rPr lang="en-US" sz="1300" dirty="0">
              <a:solidFill>
                <a:schemeClr val="tx1">
                  <a:lumMod val="95000"/>
                  <a:lumOff val="5000"/>
                </a:schemeClr>
              </a:solidFill>
              <a:effectLst/>
              <a:ea typeface="Aptos" panose="020B0004020202020204" pitchFamily="34" charset="0"/>
              <a:cs typeface="Times New Roman" panose="02020603050405020304" pitchFamily="18" charset="0"/>
            </a:rPr>
            <a:t> A general solution that allows for effective management of invoices and documents.</a:t>
          </a:r>
          <a:endParaRPr lang="fr-FR" sz="1300" dirty="0">
            <a:solidFill>
              <a:schemeClr val="tx1">
                <a:lumMod val="95000"/>
                <a:lumOff val="5000"/>
              </a:schemeClr>
            </a:solidFill>
          </a:endParaRPr>
        </a:p>
      </dgm:t>
    </dgm:pt>
    <dgm:pt modelId="{3513A121-D5CA-46D4-B414-29BA1E788C0C}" type="parTrans" cxnId="{3A87FF99-266F-4BE5-A2CD-8EC2DAFF33D8}">
      <dgm:prSet/>
      <dgm:spPr/>
      <dgm:t>
        <a:bodyPr/>
        <a:lstStyle/>
        <a:p>
          <a:pPr algn="l">
            <a:lnSpc>
              <a:spcPct val="100000"/>
            </a:lnSpc>
          </a:pPr>
          <a:endParaRPr lang="fr-FR"/>
        </a:p>
      </dgm:t>
    </dgm:pt>
    <dgm:pt modelId="{64675C68-42FE-4FA2-B574-84FBE51C4F68}" type="sibTrans" cxnId="{3A87FF99-266F-4BE5-A2CD-8EC2DAFF33D8}">
      <dgm:prSet/>
      <dgm:spPr/>
      <dgm:t>
        <a:bodyPr/>
        <a:lstStyle/>
        <a:p>
          <a:pPr algn="l">
            <a:lnSpc>
              <a:spcPct val="100000"/>
            </a:lnSpc>
          </a:pPr>
          <a:endParaRPr lang="fr-FR"/>
        </a:p>
      </dgm:t>
    </dgm:pt>
    <dgm:pt modelId="{098A6997-E97C-4965-A39C-4D0F34A5E06C}">
      <dgm:prSet custT="1"/>
      <dgm:spPr/>
      <dgm:t>
        <a:bodyPr/>
        <a:lstStyle/>
        <a:p>
          <a:pPr algn="l">
            <a:lnSpc>
              <a:spcPct val="100000"/>
            </a:lnSpc>
          </a:pPr>
          <a:r>
            <a:rPr lang="en-US" sz="1300" u="sng" dirty="0">
              <a:solidFill>
                <a:schemeClr val="tx1">
                  <a:lumMod val="95000"/>
                  <a:lumOff val="5000"/>
                </a:schemeClr>
              </a:solidFill>
              <a:effectLst/>
              <a:ea typeface="Aptos" panose="020B0004020202020204" pitchFamily="34" charset="0"/>
              <a:cs typeface="Times New Roman" panose="02020603050405020304" pitchFamily="18" charset="0"/>
            </a:rPr>
            <a:t>Equipped with essential features:</a:t>
          </a:r>
          <a:r>
            <a:rPr lang="en-US" sz="1300" dirty="0">
              <a:solidFill>
                <a:schemeClr val="tx1">
                  <a:lumMod val="95000"/>
                  <a:lumOff val="5000"/>
                </a:schemeClr>
              </a:solidFill>
              <a:effectLst/>
              <a:ea typeface="Aptos" panose="020B0004020202020204" pitchFamily="34" charset="0"/>
              <a:cs typeface="Times New Roman" panose="02020603050405020304" pitchFamily="18" charset="0"/>
            </a:rPr>
            <a:t> Payment tracking, automatic reminders, document storage, and expense reports.</a:t>
          </a:r>
          <a:endParaRPr lang="fr-FR" sz="1300" dirty="0">
            <a:solidFill>
              <a:schemeClr val="tx1">
                <a:lumMod val="95000"/>
                <a:lumOff val="5000"/>
              </a:schemeClr>
            </a:solidFill>
            <a:effectLst/>
            <a:ea typeface="Aptos" panose="020B0004020202020204" pitchFamily="34" charset="0"/>
            <a:cs typeface="Times New Roman" panose="02020603050405020304" pitchFamily="18" charset="0"/>
          </a:endParaRPr>
        </a:p>
      </dgm:t>
    </dgm:pt>
    <dgm:pt modelId="{78D90C0F-64DF-4BFB-B3CD-AED300C1295F}" type="parTrans" cxnId="{ADD41DC8-D4D3-497B-AD06-BED676C634F1}">
      <dgm:prSet/>
      <dgm:spPr/>
      <dgm:t>
        <a:bodyPr/>
        <a:lstStyle/>
        <a:p>
          <a:pPr algn="l">
            <a:lnSpc>
              <a:spcPct val="100000"/>
            </a:lnSpc>
          </a:pPr>
          <a:endParaRPr lang="fr-FR"/>
        </a:p>
      </dgm:t>
    </dgm:pt>
    <dgm:pt modelId="{D3CA16D9-A751-4051-B164-BF27AEED9BA4}" type="sibTrans" cxnId="{ADD41DC8-D4D3-497B-AD06-BED676C634F1}">
      <dgm:prSet/>
      <dgm:spPr/>
      <dgm:t>
        <a:bodyPr/>
        <a:lstStyle/>
        <a:p>
          <a:pPr algn="l">
            <a:lnSpc>
              <a:spcPct val="100000"/>
            </a:lnSpc>
          </a:pPr>
          <a:endParaRPr lang="fr-FR"/>
        </a:p>
      </dgm:t>
    </dgm:pt>
    <dgm:pt modelId="{F59473D7-8395-402D-B161-4E3206A312F7}">
      <dgm:prSet custT="1"/>
      <dgm:spPr/>
      <dgm:t>
        <a:bodyPr/>
        <a:lstStyle/>
        <a:p>
          <a:pPr algn="l">
            <a:lnSpc>
              <a:spcPct val="100000"/>
            </a:lnSpc>
          </a:pPr>
          <a:r>
            <a:rPr lang="en-US" sz="1300" u="sng" dirty="0">
              <a:solidFill>
                <a:schemeClr val="tx1">
                  <a:lumMod val="95000"/>
                  <a:lumOff val="5000"/>
                </a:schemeClr>
              </a:solidFill>
              <a:effectLst/>
              <a:ea typeface="Aptos" panose="020B0004020202020204" pitchFamily="34" charset="0"/>
              <a:cs typeface="Times New Roman" panose="02020603050405020304" pitchFamily="18" charset="0"/>
            </a:rPr>
            <a:t>Agile approach</a:t>
          </a:r>
          <a:r>
            <a:rPr lang="en-US" sz="1300" dirty="0">
              <a:solidFill>
                <a:schemeClr val="tx1">
                  <a:lumMod val="95000"/>
                  <a:lumOff val="5000"/>
                </a:schemeClr>
              </a:solidFill>
              <a:effectLst/>
              <a:ea typeface="Aptos" panose="020B0004020202020204" pitchFamily="34" charset="0"/>
              <a:cs typeface="Times New Roman" panose="02020603050405020304" pitchFamily="18" charset="0"/>
            </a:rPr>
            <a:t>: A repeated process with constant client participation to quickly adjust the product.</a:t>
          </a:r>
          <a:endParaRPr lang="fr-FR" sz="1300" dirty="0">
            <a:solidFill>
              <a:schemeClr val="tx1">
                <a:lumMod val="95000"/>
                <a:lumOff val="5000"/>
              </a:schemeClr>
            </a:solidFill>
            <a:effectLst/>
            <a:ea typeface="Aptos" panose="020B0004020202020204" pitchFamily="34" charset="0"/>
            <a:cs typeface="Times New Roman" panose="02020603050405020304" pitchFamily="18" charset="0"/>
          </a:endParaRPr>
        </a:p>
      </dgm:t>
    </dgm:pt>
    <dgm:pt modelId="{9233AEE8-1168-44B4-AC0E-C008D60BC043}" type="parTrans" cxnId="{967922A1-FAED-4F6A-AA25-7101C2E7D259}">
      <dgm:prSet/>
      <dgm:spPr/>
      <dgm:t>
        <a:bodyPr/>
        <a:lstStyle/>
        <a:p>
          <a:pPr algn="l">
            <a:lnSpc>
              <a:spcPct val="100000"/>
            </a:lnSpc>
          </a:pPr>
          <a:endParaRPr lang="fr-FR"/>
        </a:p>
      </dgm:t>
    </dgm:pt>
    <dgm:pt modelId="{36012B08-02CD-4C5E-8C01-BF5187E0DB92}" type="sibTrans" cxnId="{967922A1-FAED-4F6A-AA25-7101C2E7D259}">
      <dgm:prSet/>
      <dgm:spPr/>
      <dgm:t>
        <a:bodyPr/>
        <a:lstStyle/>
        <a:p>
          <a:pPr algn="l">
            <a:lnSpc>
              <a:spcPct val="100000"/>
            </a:lnSpc>
          </a:pPr>
          <a:endParaRPr lang="fr-FR"/>
        </a:p>
      </dgm:t>
    </dgm:pt>
    <dgm:pt modelId="{04C4921A-B375-463F-B25C-B6B59CD16403}">
      <dgm:prSet custT="1"/>
      <dgm:spPr/>
      <dgm:t>
        <a:bodyPr/>
        <a:lstStyle/>
        <a:p>
          <a:pPr algn="l">
            <a:lnSpc>
              <a:spcPct val="100000"/>
            </a:lnSpc>
          </a:pPr>
          <a:r>
            <a:rPr lang="en-US" sz="1300" u="sng" dirty="0">
              <a:solidFill>
                <a:schemeClr val="tx1">
                  <a:lumMod val="95000"/>
                  <a:lumOff val="5000"/>
                </a:schemeClr>
              </a:solidFill>
              <a:effectLst/>
              <a:ea typeface="Aptos" panose="020B0004020202020204" pitchFamily="34" charset="0"/>
              <a:cs typeface="Times New Roman" panose="02020603050405020304" pitchFamily="18" charset="0"/>
            </a:rPr>
            <a:t>Dedicated team</a:t>
          </a:r>
          <a:r>
            <a:rPr lang="en-US" sz="1300" dirty="0">
              <a:solidFill>
                <a:schemeClr val="tx1">
                  <a:lumMod val="95000"/>
                  <a:lumOff val="5000"/>
                </a:schemeClr>
              </a:solidFill>
              <a:effectLst/>
              <a:ea typeface="Aptos" panose="020B0004020202020204" pitchFamily="34" charset="0"/>
              <a:cs typeface="Times New Roman" panose="02020603050405020304" pitchFamily="18" charset="0"/>
            </a:rPr>
            <a:t>: Clear role distribution.</a:t>
          </a:r>
          <a:endParaRPr lang="fr-FR" sz="1300" dirty="0">
            <a:solidFill>
              <a:schemeClr val="tx1">
                <a:lumMod val="95000"/>
                <a:lumOff val="5000"/>
              </a:schemeClr>
            </a:solidFill>
            <a:effectLst/>
            <a:ea typeface="Aptos" panose="020B0004020202020204" pitchFamily="34" charset="0"/>
            <a:cs typeface="Times New Roman" panose="02020603050405020304" pitchFamily="18" charset="0"/>
          </a:endParaRPr>
        </a:p>
      </dgm:t>
    </dgm:pt>
    <dgm:pt modelId="{B74B2796-AC45-4ECA-86D4-0D9C8014DE07}" type="parTrans" cxnId="{11E48DFA-EB63-4ADC-A118-D82D4C6C160F}">
      <dgm:prSet/>
      <dgm:spPr/>
      <dgm:t>
        <a:bodyPr/>
        <a:lstStyle/>
        <a:p>
          <a:pPr algn="l">
            <a:lnSpc>
              <a:spcPct val="100000"/>
            </a:lnSpc>
          </a:pPr>
          <a:endParaRPr lang="fr-FR"/>
        </a:p>
      </dgm:t>
    </dgm:pt>
    <dgm:pt modelId="{BF765E11-1C19-4167-B4AF-9E8BE4F3AA28}" type="sibTrans" cxnId="{11E48DFA-EB63-4ADC-A118-D82D4C6C160F}">
      <dgm:prSet/>
      <dgm:spPr/>
      <dgm:t>
        <a:bodyPr/>
        <a:lstStyle/>
        <a:p>
          <a:pPr algn="l">
            <a:lnSpc>
              <a:spcPct val="100000"/>
            </a:lnSpc>
          </a:pPr>
          <a:endParaRPr lang="fr-FR"/>
        </a:p>
      </dgm:t>
    </dgm:pt>
    <dgm:pt modelId="{D077CC08-4B59-4201-A3E4-48B308E19AB1}">
      <dgm:prSet custT="1"/>
      <dgm:spPr/>
      <dgm:t>
        <a:bodyPr/>
        <a:lstStyle/>
        <a:p>
          <a:pPr algn="l">
            <a:lnSpc>
              <a:spcPct val="100000"/>
            </a:lnSpc>
          </a:pPr>
          <a:r>
            <a:rPr lang="en-US" sz="1300" u="sng" dirty="0">
              <a:solidFill>
                <a:schemeClr val="tx1">
                  <a:lumMod val="95000"/>
                  <a:lumOff val="5000"/>
                </a:schemeClr>
              </a:solidFill>
              <a:effectLst/>
              <a:ea typeface="Aptos" panose="020B0004020202020204" pitchFamily="34" charset="0"/>
              <a:cs typeface="Times New Roman" panose="02020603050405020304" pitchFamily="18" charset="0"/>
            </a:rPr>
            <a:t>Controlled time and tracking</a:t>
          </a:r>
          <a:r>
            <a:rPr lang="en-US" sz="1300" dirty="0">
              <a:solidFill>
                <a:schemeClr val="tx1">
                  <a:lumMod val="95000"/>
                  <a:lumOff val="5000"/>
                </a:schemeClr>
              </a:solidFill>
              <a:effectLst/>
              <a:ea typeface="Aptos" panose="020B0004020202020204" pitchFamily="34" charset="0"/>
              <a:cs typeface="Times New Roman" panose="02020603050405020304" pitchFamily="18" charset="0"/>
            </a:rPr>
            <a:t>: A schedule with an estimated 28 hours.</a:t>
          </a:r>
          <a:endParaRPr lang="fr-FR" sz="1300" dirty="0">
            <a:solidFill>
              <a:schemeClr val="tx1">
                <a:lumMod val="95000"/>
                <a:lumOff val="5000"/>
              </a:schemeClr>
            </a:solidFill>
            <a:effectLst/>
            <a:ea typeface="Aptos" panose="020B0004020202020204" pitchFamily="34" charset="0"/>
            <a:cs typeface="Times New Roman" panose="02020603050405020304" pitchFamily="18" charset="0"/>
          </a:endParaRPr>
        </a:p>
      </dgm:t>
    </dgm:pt>
    <dgm:pt modelId="{C6495A0C-38C4-4A72-A460-D8FCEB30EB66}" type="parTrans" cxnId="{B303DFE8-BF3C-496D-8427-869AA4110204}">
      <dgm:prSet/>
      <dgm:spPr/>
      <dgm:t>
        <a:bodyPr/>
        <a:lstStyle/>
        <a:p>
          <a:pPr algn="l">
            <a:lnSpc>
              <a:spcPct val="100000"/>
            </a:lnSpc>
          </a:pPr>
          <a:endParaRPr lang="fr-FR"/>
        </a:p>
      </dgm:t>
    </dgm:pt>
    <dgm:pt modelId="{0A17A7C2-BA56-4F6D-B4D9-AC16FADF32AC}" type="sibTrans" cxnId="{B303DFE8-BF3C-496D-8427-869AA4110204}">
      <dgm:prSet/>
      <dgm:spPr/>
      <dgm:t>
        <a:bodyPr/>
        <a:lstStyle/>
        <a:p>
          <a:pPr algn="l">
            <a:lnSpc>
              <a:spcPct val="100000"/>
            </a:lnSpc>
          </a:pPr>
          <a:endParaRPr lang="fr-FR"/>
        </a:p>
      </dgm:t>
    </dgm:pt>
    <dgm:pt modelId="{4CB5768E-C825-4335-8F7C-855A59B99334}">
      <dgm:prSet phldrT="[Texte]" custT="1"/>
      <dgm:spPr/>
      <dgm:t>
        <a:bodyPr/>
        <a:lstStyle/>
        <a:p>
          <a:pPr algn="l">
            <a:lnSpc>
              <a:spcPct val="100000"/>
            </a:lnSpc>
            <a:buSzPts val="1000"/>
            <a:buFont typeface="Symbol" panose="05050102010706020507" pitchFamily="18" charset="2"/>
            <a:buChar char=""/>
          </a:pPr>
          <a:r>
            <a:rPr lang="en-US" sz="1300" u="sng" dirty="0">
              <a:solidFill>
                <a:schemeClr val="tx1">
                  <a:lumMod val="95000"/>
                  <a:lumOff val="5000"/>
                </a:schemeClr>
              </a:solidFill>
              <a:effectLst/>
              <a:ea typeface="Aptos" panose="020B0004020202020204" pitchFamily="34" charset="0"/>
              <a:cs typeface="Times New Roman" panose="02020603050405020304" pitchFamily="18" charset="0"/>
            </a:rPr>
            <a:t>Limited scope</a:t>
          </a:r>
          <a:r>
            <a:rPr lang="en-US" sz="1300" dirty="0">
              <a:solidFill>
                <a:schemeClr val="tx1">
                  <a:lumMod val="95000"/>
                  <a:lumOff val="5000"/>
                </a:schemeClr>
              </a:solidFill>
              <a:effectLst/>
              <a:ea typeface="Aptos" panose="020B0004020202020204" pitchFamily="34" charset="0"/>
              <a:cs typeface="Times New Roman" panose="02020603050405020304" pitchFamily="18" charset="0"/>
            </a:rPr>
            <a:t>: Basic features, which may lead to evolving needs requiring new additions.</a:t>
          </a:r>
          <a:endParaRPr lang="fr-FR" sz="1300" dirty="0">
            <a:solidFill>
              <a:schemeClr val="tx1">
                <a:lumMod val="95000"/>
                <a:lumOff val="5000"/>
              </a:schemeClr>
            </a:solidFill>
          </a:endParaRPr>
        </a:p>
      </dgm:t>
    </dgm:pt>
    <dgm:pt modelId="{7C1C6E0D-AF32-49E2-8CB7-6FCDC35D482A}" type="parTrans" cxnId="{8FB01689-BE12-40B8-82B4-23AD57271B0A}">
      <dgm:prSet/>
      <dgm:spPr/>
      <dgm:t>
        <a:bodyPr/>
        <a:lstStyle/>
        <a:p>
          <a:pPr algn="l">
            <a:lnSpc>
              <a:spcPct val="100000"/>
            </a:lnSpc>
          </a:pPr>
          <a:endParaRPr lang="fr-FR"/>
        </a:p>
      </dgm:t>
    </dgm:pt>
    <dgm:pt modelId="{5635B7E9-3D4B-4B64-B333-8E5515575E15}" type="sibTrans" cxnId="{8FB01689-BE12-40B8-82B4-23AD57271B0A}">
      <dgm:prSet/>
      <dgm:spPr/>
      <dgm:t>
        <a:bodyPr/>
        <a:lstStyle/>
        <a:p>
          <a:pPr algn="l">
            <a:lnSpc>
              <a:spcPct val="100000"/>
            </a:lnSpc>
          </a:pPr>
          <a:endParaRPr lang="fr-FR"/>
        </a:p>
      </dgm:t>
    </dgm:pt>
    <dgm:pt modelId="{798C9142-6FE7-4A95-B18E-72750171B829}">
      <dgm:prSet custT="1"/>
      <dgm:spPr/>
      <dgm:t>
        <a:bodyPr/>
        <a:lstStyle/>
        <a:p>
          <a:pPr algn="l">
            <a:lnSpc>
              <a:spcPct val="100000"/>
            </a:lnSpc>
          </a:pPr>
          <a:r>
            <a:rPr lang="en-US" sz="1300" u="sng" dirty="0">
              <a:solidFill>
                <a:schemeClr val="tx1">
                  <a:lumMod val="95000"/>
                  <a:lumOff val="5000"/>
                </a:schemeClr>
              </a:solidFill>
              <a:effectLst/>
              <a:ea typeface="Aptos" panose="020B0004020202020204" pitchFamily="34" charset="0"/>
              <a:cs typeface="Times New Roman" panose="02020603050405020304" pitchFamily="18" charset="0"/>
            </a:rPr>
            <a:t>Dependence on client feedback</a:t>
          </a:r>
          <a:r>
            <a:rPr lang="en-US" sz="1300" dirty="0">
              <a:solidFill>
                <a:schemeClr val="tx1">
                  <a:lumMod val="95000"/>
                  <a:lumOff val="5000"/>
                </a:schemeClr>
              </a:solidFill>
              <a:effectLst/>
              <a:ea typeface="Aptos" panose="020B0004020202020204" pitchFamily="34" charset="0"/>
              <a:cs typeface="Times New Roman" panose="02020603050405020304" pitchFamily="18" charset="0"/>
            </a:rPr>
            <a:t>: Poor client feedback or lack of responsiveness could slow down adjustments.</a:t>
          </a:r>
          <a:endParaRPr lang="fr-FR" sz="1300" dirty="0">
            <a:solidFill>
              <a:schemeClr val="tx1">
                <a:lumMod val="95000"/>
                <a:lumOff val="5000"/>
              </a:schemeClr>
            </a:solidFill>
            <a:effectLst/>
            <a:ea typeface="Aptos" panose="020B0004020202020204" pitchFamily="34" charset="0"/>
            <a:cs typeface="Times New Roman" panose="02020603050405020304" pitchFamily="18" charset="0"/>
          </a:endParaRPr>
        </a:p>
      </dgm:t>
    </dgm:pt>
    <dgm:pt modelId="{9CE4F54F-A915-4CF9-A86E-48E9E74C10B6}" type="parTrans" cxnId="{D26203D6-D62E-4583-8FC7-53CD35FDFFAB}">
      <dgm:prSet/>
      <dgm:spPr/>
      <dgm:t>
        <a:bodyPr/>
        <a:lstStyle/>
        <a:p>
          <a:pPr algn="l">
            <a:lnSpc>
              <a:spcPct val="100000"/>
            </a:lnSpc>
          </a:pPr>
          <a:endParaRPr lang="fr-FR"/>
        </a:p>
      </dgm:t>
    </dgm:pt>
    <dgm:pt modelId="{3F399F4F-4B12-470B-80AC-FCEF09D7A2D1}" type="sibTrans" cxnId="{D26203D6-D62E-4583-8FC7-53CD35FDFFAB}">
      <dgm:prSet/>
      <dgm:spPr/>
      <dgm:t>
        <a:bodyPr/>
        <a:lstStyle/>
        <a:p>
          <a:pPr algn="l">
            <a:lnSpc>
              <a:spcPct val="100000"/>
            </a:lnSpc>
          </a:pPr>
          <a:endParaRPr lang="fr-FR"/>
        </a:p>
      </dgm:t>
    </dgm:pt>
    <dgm:pt modelId="{9ABEFD0B-C44E-4E37-AC74-84FAB9F767AF}">
      <dgm:prSet custT="1"/>
      <dgm:spPr/>
      <dgm:t>
        <a:bodyPr/>
        <a:lstStyle/>
        <a:p>
          <a:pPr algn="l">
            <a:lnSpc>
              <a:spcPct val="100000"/>
            </a:lnSpc>
          </a:pPr>
          <a:r>
            <a:rPr lang="en-US" sz="1300" u="sng" dirty="0">
              <a:solidFill>
                <a:schemeClr val="tx1">
                  <a:lumMod val="95000"/>
                  <a:lumOff val="5000"/>
                </a:schemeClr>
              </a:solidFill>
              <a:effectLst/>
              <a:ea typeface="Aptos" panose="020B0004020202020204" pitchFamily="34" charset="0"/>
              <a:cs typeface="Times New Roman" panose="02020603050405020304" pitchFamily="18" charset="0"/>
            </a:rPr>
            <a:t>Security and confidentiality</a:t>
          </a:r>
          <a:r>
            <a:rPr lang="en-US" sz="1300" dirty="0">
              <a:solidFill>
                <a:schemeClr val="tx1">
                  <a:lumMod val="95000"/>
                  <a:lumOff val="5000"/>
                </a:schemeClr>
              </a:solidFill>
              <a:effectLst/>
              <a:ea typeface="Aptos" panose="020B0004020202020204" pitchFamily="34" charset="0"/>
              <a:cs typeface="Times New Roman" panose="02020603050405020304" pitchFamily="18" charset="0"/>
            </a:rPr>
            <a:t>: Storing sensitive documents requires strong data protection guarantees.</a:t>
          </a:r>
          <a:endParaRPr lang="fr-FR" sz="1300" dirty="0">
            <a:solidFill>
              <a:schemeClr val="tx1">
                <a:lumMod val="95000"/>
                <a:lumOff val="5000"/>
              </a:schemeClr>
            </a:solidFill>
            <a:effectLst/>
            <a:ea typeface="Aptos" panose="020B0004020202020204" pitchFamily="34" charset="0"/>
            <a:cs typeface="Times New Roman" panose="02020603050405020304" pitchFamily="18" charset="0"/>
          </a:endParaRPr>
        </a:p>
      </dgm:t>
    </dgm:pt>
    <dgm:pt modelId="{D81714A8-F655-4144-91BC-E876656D8886}" type="parTrans" cxnId="{7C132E6B-67B8-4729-9D42-F4855910A4DC}">
      <dgm:prSet/>
      <dgm:spPr/>
      <dgm:t>
        <a:bodyPr/>
        <a:lstStyle/>
        <a:p>
          <a:pPr algn="l">
            <a:lnSpc>
              <a:spcPct val="100000"/>
            </a:lnSpc>
          </a:pPr>
          <a:endParaRPr lang="fr-FR"/>
        </a:p>
      </dgm:t>
    </dgm:pt>
    <dgm:pt modelId="{80E9EB6F-FB88-4AEB-B166-E1872029008E}" type="sibTrans" cxnId="{7C132E6B-67B8-4729-9D42-F4855910A4DC}">
      <dgm:prSet/>
      <dgm:spPr/>
      <dgm:t>
        <a:bodyPr/>
        <a:lstStyle/>
        <a:p>
          <a:pPr algn="l">
            <a:lnSpc>
              <a:spcPct val="100000"/>
            </a:lnSpc>
          </a:pPr>
          <a:endParaRPr lang="fr-FR"/>
        </a:p>
      </dgm:t>
    </dgm:pt>
    <dgm:pt modelId="{968A9AAF-B0AB-48B5-B084-370C09074A02}">
      <dgm:prSet phldrT="[Texte]" custT="1"/>
      <dgm:spPr/>
      <dgm:t>
        <a:bodyPr tIns="0"/>
        <a:lstStyle/>
        <a:p>
          <a:pPr algn="l">
            <a:lnSpc>
              <a:spcPct val="100000"/>
            </a:lnSpc>
            <a:buSzPts val="1000"/>
            <a:buFont typeface="Symbol" panose="05050102010706020507" pitchFamily="18" charset="2"/>
            <a:buChar char=""/>
          </a:pPr>
          <a:r>
            <a:rPr lang="en-US" sz="1300" u="sng" dirty="0">
              <a:solidFill>
                <a:schemeClr val="tx1">
                  <a:lumMod val="95000"/>
                  <a:lumOff val="5000"/>
                </a:schemeClr>
              </a:solidFill>
              <a:effectLst/>
              <a:ea typeface="Aptos" panose="020B0004020202020204" pitchFamily="34" charset="0"/>
              <a:cs typeface="Times New Roman" panose="02020603050405020304" pitchFamily="18" charset="0"/>
            </a:rPr>
            <a:t>Growing demand</a:t>
          </a:r>
          <a:r>
            <a:rPr lang="en-US" sz="1300" dirty="0">
              <a:solidFill>
                <a:schemeClr val="tx1">
                  <a:lumMod val="95000"/>
                  <a:lumOff val="5000"/>
                </a:schemeClr>
              </a:solidFill>
              <a:effectLst/>
              <a:ea typeface="Aptos" panose="020B0004020202020204" pitchFamily="34" charset="0"/>
              <a:cs typeface="Times New Roman" panose="02020603050405020304" pitchFamily="18" charset="0"/>
            </a:rPr>
            <a:t>: More and more individuals are looking to digitize personal finance management.</a:t>
          </a:r>
          <a:endParaRPr lang="fr-FR" sz="1300" dirty="0">
            <a:solidFill>
              <a:schemeClr val="tx1">
                <a:lumMod val="95000"/>
                <a:lumOff val="5000"/>
              </a:schemeClr>
            </a:solidFill>
          </a:endParaRPr>
        </a:p>
      </dgm:t>
    </dgm:pt>
    <dgm:pt modelId="{80100369-8405-43E3-8309-B8B34B484643}" type="parTrans" cxnId="{1EDC8841-B630-4781-A50A-23F8E453F186}">
      <dgm:prSet/>
      <dgm:spPr/>
      <dgm:t>
        <a:bodyPr/>
        <a:lstStyle/>
        <a:p>
          <a:pPr algn="l">
            <a:lnSpc>
              <a:spcPct val="100000"/>
            </a:lnSpc>
          </a:pPr>
          <a:endParaRPr lang="fr-FR"/>
        </a:p>
      </dgm:t>
    </dgm:pt>
    <dgm:pt modelId="{CB22AB5F-D37F-4729-A0AC-7810413D4CDD}" type="sibTrans" cxnId="{1EDC8841-B630-4781-A50A-23F8E453F186}">
      <dgm:prSet/>
      <dgm:spPr/>
      <dgm:t>
        <a:bodyPr/>
        <a:lstStyle/>
        <a:p>
          <a:pPr algn="l">
            <a:lnSpc>
              <a:spcPct val="100000"/>
            </a:lnSpc>
          </a:pPr>
          <a:endParaRPr lang="fr-FR"/>
        </a:p>
      </dgm:t>
    </dgm:pt>
    <dgm:pt modelId="{89784FFE-8D1C-4F3A-B56C-4F7E175D249B}">
      <dgm:prSet custT="1"/>
      <dgm:spPr/>
      <dgm:t>
        <a:bodyPr tIns="0"/>
        <a:lstStyle/>
        <a:p>
          <a:pPr algn="l">
            <a:lnSpc>
              <a:spcPct val="100000"/>
            </a:lnSpc>
          </a:pPr>
          <a:r>
            <a:rPr lang="en-US" sz="1300" u="sng" dirty="0">
              <a:solidFill>
                <a:schemeClr val="tx1">
                  <a:lumMod val="95000"/>
                  <a:lumOff val="5000"/>
                </a:schemeClr>
              </a:solidFill>
              <a:effectLst/>
              <a:ea typeface="Aptos" panose="020B0004020202020204" pitchFamily="34" charset="0"/>
              <a:cs typeface="Times New Roman" panose="02020603050405020304" pitchFamily="18" charset="0"/>
            </a:rPr>
            <a:t>Potential evolution: </a:t>
          </a:r>
          <a:r>
            <a:rPr lang="en-US" sz="1300" dirty="0">
              <a:solidFill>
                <a:schemeClr val="tx1">
                  <a:lumMod val="95000"/>
                  <a:lumOff val="5000"/>
                </a:schemeClr>
              </a:solidFill>
              <a:effectLst/>
              <a:ea typeface="Aptos" panose="020B0004020202020204" pitchFamily="34" charset="0"/>
              <a:cs typeface="Times New Roman" panose="02020603050405020304" pitchFamily="18" charset="0"/>
            </a:rPr>
            <a:t>Addition of more advanced features.</a:t>
          </a:r>
          <a:endParaRPr lang="fr-FR" sz="1300" dirty="0">
            <a:solidFill>
              <a:schemeClr val="tx1">
                <a:lumMod val="95000"/>
                <a:lumOff val="5000"/>
              </a:schemeClr>
            </a:solidFill>
            <a:effectLst/>
            <a:ea typeface="Aptos" panose="020B0004020202020204" pitchFamily="34" charset="0"/>
            <a:cs typeface="Times New Roman" panose="02020603050405020304" pitchFamily="18" charset="0"/>
          </a:endParaRPr>
        </a:p>
      </dgm:t>
    </dgm:pt>
    <dgm:pt modelId="{BCC3F498-21CE-47F4-9FCE-4A8C68794441}" type="parTrans" cxnId="{6BD2EFE9-B1D4-4286-A655-C8D339D8A187}">
      <dgm:prSet/>
      <dgm:spPr/>
      <dgm:t>
        <a:bodyPr/>
        <a:lstStyle/>
        <a:p>
          <a:pPr algn="l">
            <a:lnSpc>
              <a:spcPct val="100000"/>
            </a:lnSpc>
          </a:pPr>
          <a:endParaRPr lang="fr-FR"/>
        </a:p>
      </dgm:t>
    </dgm:pt>
    <dgm:pt modelId="{EC1EF2C6-B581-49BD-911A-01B79FBD2BC2}" type="sibTrans" cxnId="{6BD2EFE9-B1D4-4286-A655-C8D339D8A187}">
      <dgm:prSet/>
      <dgm:spPr/>
      <dgm:t>
        <a:bodyPr/>
        <a:lstStyle/>
        <a:p>
          <a:pPr algn="l">
            <a:lnSpc>
              <a:spcPct val="100000"/>
            </a:lnSpc>
          </a:pPr>
          <a:endParaRPr lang="fr-FR"/>
        </a:p>
      </dgm:t>
    </dgm:pt>
    <dgm:pt modelId="{0F2C2BFE-2638-41FA-AE62-7301C0CBE515}">
      <dgm:prSet custT="1"/>
      <dgm:spPr/>
      <dgm:t>
        <a:bodyPr tIns="0"/>
        <a:lstStyle/>
        <a:p>
          <a:pPr algn="l">
            <a:lnSpc>
              <a:spcPct val="100000"/>
            </a:lnSpc>
          </a:pPr>
          <a:r>
            <a:rPr lang="en-US" sz="1300" u="sng" dirty="0">
              <a:solidFill>
                <a:schemeClr val="tx1">
                  <a:lumMod val="95000"/>
                  <a:lumOff val="5000"/>
                </a:schemeClr>
              </a:solidFill>
              <a:effectLst/>
              <a:ea typeface="Aptos" panose="020B0004020202020204" pitchFamily="34" charset="0"/>
              <a:cs typeface="Times New Roman" panose="02020603050405020304" pitchFamily="18" charset="0"/>
            </a:rPr>
            <a:t>Commercial and accounting potential</a:t>
          </a:r>
          <a:r>
            <a:rPr lang="en-US" sz="1300" dirty="0">
              <a:solidFill>
                <a:schemeClr val="tx1">
                  <a:lumMod val="95000"/>
                  <a:lumOff val="5000"/>
                </a:schemeClr>
              </a:solidFill>
              <a:effectLst/>
              <a:ea typeface="Aptos" panose="020B0004020202020204" pitchFamily="34" charset="0"/>
              <a:cs typeface="Times New Roman" panose="02020603050405020304" pitchFamily="18" charset="0"/>
            </a:rPr>
            <a:t>: Development into a SaaS application, integration with accounting platforms or services.</a:t>
          </a:r>
          <a:endParaRPr lang="fr-FR" sz="1300" dirty="0">
            <a:solidFill>
              <a:schemeClr val="tx1">
                <a:lumMod val="95000"/>
                <a:lumOff val="5000"/>
              </a:schemeClr>
            </a:solidFill>
            <a:effectLst/>
            <a:ea typeface="Aptos" panose="020B0004020202020204" pitchFamily="34" charset="0"/>
            <a:cs typeface="Times New Roman" panose="02020603050405020304" pitchFamily="18" charset="0"/>
          </a:endParaRPr>
        </a:p>
      </dgm:t>
    </dgm:pt>
    <dgm:pt modelId="{1F4EF3DF-17E6-442D-8192-2976C7B981D1}" type="parTrans" cxnId="{0F5850B1-C658-4C26-B7F9-0D47682DBCF4}">
      <dgm:prSet/>
      <dgm:spPr/>
      <dgm:t>
        <a:bodyPr/>
        <a:lstStyle/>
        <a:p>
          <a:pPr algn="l">
            <a:lnSpc>
              <a:spcPct val="100000"/>
            </a:lnSpc>
          </a:pPr>
          <a:endParaRPr lang="fr-FR"/>
        </a:p>
      </dgm:t>
    </dgm:pt>
    <dgm:pt modelId="{26668AD6-3262-4720-864F-4F12532317A8}" type="sibTrans" cxnId="{0F5850B1-C658-4C26-B7F9-0D47682DBCF4}">
      <dgm:prSet/>
      <dgm:spPr/>
      <dgm:t>
        <a:bodyPr/>
        <a:lstStyle/>
        <a:p>
          <a:pPr algn="l">
            <a:lnSpc>
              <a:spcPct val="100000"/>
            </a:lnSpc>
          </a:pPr>
          <a:endParaRPr lang="fr-FR"/>
        </a:p>
      </dgm:t>
    </dgm:pt>
    <dgm:pt modelId="{F3F35DA1-E23D-43FB-9EDE-4CE5C73E95A3}">
      <dgm:prSet phldrT="[Texte]" custT="1"/>
      <dgm:spPr/>
      <dgm:t>
        <a:bodyPr tIns="0"/>
        <a:lstStyle/>
        <a:p>
          <a:pPr algn="l">
            <a:lnSpc>
              <a:spcPct val="100000"/>
            </a:lnSpc>
            <a:buSzPts val="1000"/>
            <a:buFont typeface="Symbol" panose="05050102010706020507" pitchFamily="18" charset="2"/>
            <a:buChar char=""/>
          </a:pPr>
          <a:r>
            <a:rPr lang="en-US" sz="1300" dirty="0">
              <a:solidFill>
                <a:schemeClr val="tx1">
                  <a:lumMod val="95000"/>
                  <a:lumOff val="5000"/>
                </a:schemeClr>
              </a:solidFill>
              <a:effectLst/>
              <a:ea typeface="Aptos" panose="020B0004020202020204" pitchFamily="34" charset="0"/>
              <a:cs typeface="Times New Roman" panose="02020603050405020304" pitchFamily="18" charset="0"/>
            </a:rPr>
            <a:t>Possible competition due to high market demand, with similar or superior applications.</a:t>
          </a:r>
          <a:endParaRPr lang="fr-FR" sz="1300" dirty="0">
            <a:solidFill>
              <a:schemeClr val="tx1">
                <a:lumMod val="95000"/>
                <a:lumOff val="5000"/>
              </a:schemeClr>
            </a:solidFill>
          </a:endParaRPr>
        </a:p>
      </dgm:t>
    </dgm:pt>
    <dgm:pt modelId="{2457365C-3DA0-44B2-AC38-86D0C53DF85D}" type="parTrans" cxnId="{D71D339B-A5FA-4550-8829-BD4670D61862}">
      <dgm:prSet/>
      <dgm:spPr/>
      <dgm:t>
        <a:bodyPr/>
        <a:lstStyle/>
        <a:p>
          <a:pPr algn="l">
            <a:lnSpc>
              <a:spcPct val="100000"/>
            </a:lnSpc>
          </a:pPr>
          <a:endParaRPr lang="fr-FR"/>
        </a:p>
      </dgm:t>
    </dgm:pt>
    <dgm:pt modelId="{E0C47468-ED46-4E8E-B5AF-67359AAE1602}" type="sibTrans" cxnId="{D71D339B-A5FA-4550-8829-BD4670D61862}">
      <dgm:prSet/>
      <dgm:spPr/>
      <dgm:t>
        <a:bodyPr/>
        <a:lstStyle/>
        <a:p>
          <a:pPr algn="l">
            <a:lnSpc>
              <a:spcPct val="100000"/>
            </a:lnSpc>
          </a:pPr>
          <a:endParaRPr lang="fr-FR"/>
        </a:p>
      </dgm:t>
    </dgm:pt>
    <dgm:pt modelId="{C31C358D-E61B-4462-B2AA-9DAC6D9944F5}">
      <dgm:prSet custT="1"/>
      <dgm:spPr/>
      <dgm:t>
        <a:bodyPr tIns="0"/>
        <a:lstStyle/>
        <a:p>
          <a:pPr algn="l">
            <a:lnSpc>
              <a:spcPct val="100000"/>
            </a:lnSpc>
          </a:pPr>
          <a:r>
            <a:rPr lang="en-US" sz="1300" u="sng" dirty="0">
              <a:solidFill>
                <a:schemeClr val="tx1">
                  <a:lumMod val="95000"/>
                  <a:lumOff val="5000"/>
                </a:schemeClr>
              </a:solidFill>
              <a:effectLst/>
              <a:ea typeface="Aptos" panose="020B0004020202020204" pitchFamily="34" charset="0"/>
              <a:cs typeface="Times New Roman" panose="02020603050405020304" pitchFamily="18" charset="0"/>
            </a:rPr>
            <a:t>Technical issues</a:t>
          </a:r>
          <a:r>
            <a:rPr lang="en-US" sz="1300" dirty="0">
              <a:solidFill>
                <a:schemeClr val="tx1">
                  <a:lumMod val="95000"/>
                  <a:lumOff val="5000"/>
                </a:schemeClr>
              </a:solidFill>
              <a:effectLst/>
              <a:ea typeface="Aptos" panose="020B0004020202020204" pitchFamily="34" charset="0"/>
              <a:cs typeface="Times New Roman" panose="02020603050405020304" pitchFamily="18" charset="0"/>
            </a:rPr>
            <a:t>: Bugs, development delays, or flaws in handling sensitive data.</a:t>
          </a:r>
          <a:endParaRPr lang="fr-FR" sz="1300" dirty="0">
            <a:solidFill>
              <a:schemeClr val="tx1">
                <a:lumMod val="95000"/>
                <a:lumOff val="5000"/>
              </a:schemeClr>
            </a:solidFill>
            <a:effectLst/>
            <a:ea typeface="Aptos" panose="020B0004020202020204" pitchFamily="34" charset="0"/>
            <a:cs typeface="Times New Roman" panose="02020603050405020304" pitchFamily="18" charset="0"/>
          </a:endParaRPr>
        </a:p>
      </dgm:t>
    </dgm:pt>
    <dgm:pt modelId="{315929CD-1C1A-422C-AE76-4CD39DFB7042}" type="parTrans" cxnId="{0D182676-0E7A-46FF-BEB3-15F1465092E2}">
      <dgm:prSet/>
      <dgm:spPr/>
      <dgm:t>
        <a:bodyPr/>
        <a:lstStyle/>
        <a:p>
          <a:pPr algn="l">
            <a:lnSpc>
              <a:spcPct val="100000"/>
            </a:lnSpc>
          </a:pPr>
          <a:endParaRPr lang="fr-FR"/>
        </a:p>
      </dgm:t>
    </dgm:pt>
    <dgm:pt modelId="{B8DC0725-068F-4840-8DA8-8C12E31AB461}" type="sibTrans" cxnId="{0D182676-0E7A-46FF-BEB3-15F1465092E2}">
      <dgm:prSet/>
      <dgm:spPr/>
      <dgm:t>
        <a:bodyPr/>
        <a:lstStyle/>
        <a:p>
          <a:pPr algn="l">
            <a:lnSpc>
              <a:spcPct val="100000"/>
            </a:lnSpc>
          </a:pPr>
          <a:endParaRPr lang="fr-FR"/>
        </a:p>
      </dgm:t>
    </dgm:pt>
    <dgm:pt modelId="{7415C39A-2FF5-43CC-AC9B-EA6A9A36E72C}">
      <dgm:prSet custT="1"/>
      <dgm:spPr/>
      <dgm:t>
        <a:bodyPr tIns="0"/>
        <a:lstStyle/>
        <a:p>
          <a:pPr algn="l">
            <a:lnSpc>
              <a:spcPct val="100000"/>
            </a:lnSpc>
          </a:pPr>
          <a:r>
            <a:rPr lang="en-US" sz="1300" u="sng" dirty="0">
              <a:solidFill>
                <a:schemeClr val="tx1">
                  <a:lumMod val="95000"/>
                  <a:lumOff val="5000"/>
                </a:schemeClr>
              </a:solidFill>
              <a:effectLst/>
              <a:ea typeface="Aptos" panose="020B0004020202020204" pitchFamily="34" charset="0"/>
              <a:cs typeface="Times New Roman" panose="02020603050405020304" pitchFamily="18" charset="0"/>
            </a:rPr>
            <a:t>Regulatory evolution</a:t>
          </a:r>
          <a:r>
            <a:rPr lang="en-US" sz="1300" dirty="0">
              <a:solidFill>
                <a:schemeClr val="tx1">
                  <a:lumMod val="95000"/>
                  <a:lumOff val="5000"/>
                </a:schemeClr>
              </a:solidFill>
              <a:effectLst/>
              <a:ea typeface="Aptos" panose="020B0004020202020204" pitchFamily="34" charset="0"/>
              <a:cs typeface="Times New Roman" panose="02020603050405020304" pitchFamily="18" charset="0"/>
            </a:rPr>
            <a:t>: Legal constraints on storing financial or personal data may change.</a:t>
          </a:r>
          <a:endParaRPr lang="fr-FR" sz="1300" dirty="0">
            <a:solidFill>
              <a:schemeClr val="tx1">
                <a:lumMod val="95000"/>
                <a:lumOff val="5000"/>
              </a:schemeClr>
            </a:solidFill>
            <a:effectLst/>
            <a:ea typeface="Aptos" panose="020B0004020202020204" pitchFamily="34" charset="0"/>
            <a:cs typeface="Times New Roman" panose="02020603050405020304" pitchFamily="18" charset="0"/>
          </a:endParaRPr>
        </a:p>
      </dgm:t>
    </dgm:pt>
    <dgm:pt modelId="{4348F794-A714-47A6-89BB-3BBE174276F8}" type="parTrans" cxnId="{C3EF7417-9C7B-455E-B461-D6CF68099AB9}">
      <dgm:prSet/>
      <dgm:spPr/>
      <dgm:t>
        <a:bodyPr/>
        <a:lstStyle/>
        <a:p>
          <a:pPr algn="l">
            <a:lnSpc>
              <a:spcPct val="100000"/>
            </a:lnSpc>
          </a:pPr>
          <a:endParaRPr lang="fr-FR"/>
        </a:p>
      </dgm:t>
    </dgm:pt>
    <dgm:pt modelId="{96254EA8-A22F-480B-BA72-4CEE2F7F003A}" type="sibTrans" cxnId="{C3EF7417-9C7B-455E-B461-D6CF68099AB9}">
      <dgm:prSet/>
      <dgm:spPr/>
      <dgm:t>
        <a:bodyPr/>
        <a:lstStyle/>
        <a:p>
          <a:pPr algn="l">
            <a:lnSpc>
              <a:spcPct val="100000"/>
            </a:lnSpc>
          </a:pPr>
          <a:endParaRPr lang="fr-FR"/>
        </a:p>
      </dgm:t>
    </dgm:pt>
    <dgm:pt modelId="{6821FDEB-29D3-48B3-A110-ABFBC2D31E07}" type="pres">
      <dgm:prSet presAssocID="{ADBBEB61-205C-40A6-A59F-18B26149849A}" presName="diagram" presStyleCnt="0">
        <dgm:presLayoutVars>
          <dgm:chMax val="1"/>
          <dgm:dir/>
          <dgm:animLvl val="ctr"/>
          <dgm:resizeHandles val="exact"/>
        </dgm:presLayoutVars>
      </dgm:prSet>
      <dgm:spPr/>
    </dgm:pt>
    <dgm:pt modelId="{55F19F25-F6CA-4B78-A415-C27AD002A795}" type="pres">
      <dgm:prSet presAssocID="{ADBBEB61-205C-40A6-A59F-18B26149849A}" presName="matrix" presStyleCnt="0"/>
      <dgm:spPr/>
    </dgm:pt>
    <dgm:pt modelId="{8F96F9A8-8682-4B73-A723-0BEEBD171CEF}" type="pres">
      <dgm:prSet presAssocID="{ADBBEB61-205C-40A6-A59F-18B26149849A}" presName="tile1" presStyleLbl="node1" presStyleIdx="0" presStyleCnt="4"/>
      <dgm:spPr/>
    </dgm:pt>
    <dgm:pt modelId="{8D2E66B7-6661-4175-9886-9633AFCAB796}" type="pres">
      <dgm:prSet presAssocID="{ADBBEB61-205C-40A6-A59F-18B26149849A}" presName="tile1text" presStyleLbl="node1" presStyleIdx="0" presStyleCnt="4">
        <dgm:presLayoutVars>
          <dgm:chMax val="0"/>
          <dgm:chPref val="0"/>
          <dgm:bulletEnabled val="1"/>
        </dgm:presLayoutVars>
      </dgm:prSet>
      <dgm:spPr/>
    </dgm:pt>
    <dgm:pt modelId="{1FBA9802-4C5A-461E-B153-8491FBC1096B}" type="pres">
      <dgm:prSet presAssocID="{ADBBEB61-205C-40A6-A59F-18B26149849A}" presName="tile2" presStyleLbl="node1" presStyleIdx="1" presStyleCnt="4"/>
      <dgm:spPr/>
    </dgm:pt>
    <dgm:pt modelId="{1749470C-FCB6-4E4A-B2B1-72269D2B8171}" type="pres">
      <dgm:prSet presAssocID="{ADBBEB61-205C-40A6-A59F-18B26149849A}" presName="tile2text" presStyleLbl="node1" presStyleIdx="1" presStyleCnt="4">
        <dgm:presLayoutVars>
          <dgm:chMax val="0"/>
          <dgm:chPref val="0"/>
          <dgm:bulletEnabled val="1"/>
        </dgm:presLayoutVars>
      </dgm:prSet>
      <dgm:spPr/>
    </dgm:pt>
    <dgm:pt modelId="{83057A3B-BE89-4A1D-A378-2F6B0618F744}" type="pres">
      <dgm:prSet presAssocID="{ADBBEB61-205C-40A6-A59F-18B26149849A}" presName="tile3" presStyleLbl="node1" presStyleIdx="2" presStyleCnt="4" custLinFactNeighborX="0" custLinFactNeighborY="1421"/>
      <dgm:spPr/>
    </dgm:pt>
    <dgm:pt modelId="{F990D21B-EC92-4034-B21F-5D45142ECDFB}" type="pres">
      <dgm:prSet presAssocID="{ADBBEB61-205C-40A6-A59F-18B26149849A}" presName="tile3text" presStyleLbl="node1" presStyleIdx="2" presStyleCnt="4">
        <dgm:presLayoutVars>
          <dgm:chMax val="0"/>
          <dgm:chPref val="0"/>
          <dgm:bulletEnabled val="1"/>
        </dgm:presLayoutVars>
      </dgm:prSet>
      <dgm:spPr/>
    </dgm:pt>
    <dgm:pt modelId="{A60DBF4A-32C1-4C66-8FCE-13C7C7BBBB17}" type="pres">
      <dgm:prSet presAssocID="{ADBBEB61-205C-40A6-A59F-18B26149849A}" presName="tile4" presStyleLbl="node1" presStyleIdx="3" presStyleCnt="4"/>
      <dgm:spPr/>
    </dgm:pt>
    <dgm:pt modelId="{D2FBF203-3585-4B52-83FD-FC9830F69AE8}" type="pres">
      <dgm:prSet presAssocID="{ADBBEB61-205C-40A6-A59F-18B26149849A}" presName="tile4text" presStyleLbl="node1" presStyleIdx="3" presStyleCnt="4">
        <dgm:presLayoutVars>
          <dgm:chMax val="0"/>
          <dgm:chPref val="0"/>
          <dgm:bulletEnabled val="1"/>
        </dgm:presLayoutVars>
      </dgm:prSet>
      <dgm:spPr/>
    </dgm:pt>
    <dgm:pt modelId="{50AD42DB-BA29-4C07-819D-73B9EB9F4349}" type="pres">
      <dgm:prSet presAssocID="{ADBBEB61-205C-40A6-A59F-18B26149849A}" presName="centerTile" presStyleLbl="fgShp" presStyleIdx="0" presStyleCnt="1" custScaleX="48283" custScaleY="40027">
        <dgm:presLayoutVars>
          <dgm:chMax val="0"/>
          <dgm:chPref val="0"/>
        </dgm:presLayoutVars>
      </dgm:prSet>
      <dgm:spPr/>
    </dgm:pt>
  </dgm:ptLst>
  <dgm:cxnLst>
    <dgm:cxn modelId="{638BEA02-4E51-4F57-AAB6-7F8F7BF5D6DC}" type="presOf" srcId="{D077CC08-4B59-4201-A3E4-48B308E19AB1}" destId="{8D2E66B7-6661-4175-9886-9633AFCAB796}" srcOrd="1" destOrd="5" presId="urn:microsoft.com/office/officeart/2005/8/layout/matrix1"/>
    <dgm:cxn modelId="{6E4C0004-CC50-42B5-9C81-2A4EB41EF080}" type="presOf" srcId="{798C9142-6FE7-4A95-B18E-72750171B829}" destId="{1FBA9802-4C5A-461E-B153-8491FBC1096B}" srcOrd="0" destOrd="2" presId="urn:microsoft.com/office/officeart/2005/8/layout/matrix1"/>
    <dgm:cxn modelId="{E04D5D06-7D0D-4D5A-87C2-22F577BED2AA}" type="presOf" srcId="{C31C358D-E61B-4462-B2AA-9DAC6D9944F5}" destId="{A60DBF4A-32C1-4C66-8FCE-13C7C7BBBB17}" srcOrd="0" destOrd="2" presId="urn:microsoft.com/office/officeart/2005/8/layout/matrix1"/>
    <dgm:cxn modelId="{82EA5016-2A10-4546-9361-69C046B8981D}" type="presOf" srcId="{4CB5768E-C825-4335-8F7C-855A59B99334}" destId="{1FBA9802-4C5A-461E-B153-8491FBC1096B}" srcOrd="0" destOrd="1" presId="urn:microsoft.com/office/officeart/2005/8/layout/matrix1"/>
    <dgm:cxn modelId="{C3EF7417-9C7B-455E-B461-D6CF68099AB9}" srcId="{9C933C23-A5C8-425C-8474-BCBCD440BD39}" destId="{7415C39A-2FF5-43CC-AC9B-EA6A9A36E72C}" srcOrd="2" destOrd="0" parTransId="{4348F794-A714-47A6-89BB-3BBE174276F8}" sibTransId="{96254EA8-A22F-480B-BA72-4CEE2F7F003A}"/>
    <dgm:cxn modelId="{A60CF21E-E9F9-4BF2-B559-DB2BEEE88099}" type="presOf" srcId="{798C9142-6FE7-4A95-B18E-72750171B829}" destId="{1749470C-FCB6-4E4A-B2B1-72269D2B8171}" srcOrd="1" destOrd="2" presId="urn:microsoft.com/office/officeart/2005/8/layout/matrix1"/>
    <dgm:cxn modelId="{76A5C623-D071-4D66-A8B7-4E48DB780DA4}" type="presOf" srcId="{9C933C23-A5C8-425C-8474-BCBCD440BD39}" destId="{D2FBF203-3585-4B52-83FD-FC9830F69AE8}" srcOrd="1" destOrd="0" presId="urn:microsoft.com/office/officeart/2005/8/layout/matrix1"/>
    <dgm:cxn modelId="{8403B924-C441-4235-A648-DE3A1A9A3BD4}" type="presOf" srcId="{C31C358D-E61B-4462-B2AA-9DAC6D9944F5}" destId="{D2FBF203-3585-4B52-83FD-FC9830F69AE8}" srcOrd="1" destOrd="2" presId="urn:microsoft.com/office/officeart/2005/8/layout/matrix1"/>
    <dgm:cxn modelId="{F1079E2E-3726-4864-B4C6-3AC929132DD5}" type="presOf" srcId="{9C933C23-A5C8-425C-8474-BCBCD440BD39}" destId="{A60DBF4A-32C1-4C66-8FCE-13C7C7BBBB17}" srcOrd="0" destOrd="0" presId="urn:microsoft.com/office/officeart/2005/8/layout/matrix1"/>
    <dgm:cxn modelId="{4C292136-E525-4562-BD2E-4A512D1472ED}" type="presOf" srcId="{277A5586-0884-422E-8774-5686D8E3CD8F}" destId="{8D2E66B7-6661-4175-9886-9633AFCAB796}" srcOrd="1" destOrd="0" presId="urn:microsoft.com/office/officeart/2005/8/layout/matrix1"/>
    <dgm:cxn modelId="{6593CE36-450F-43C6-95B7-3D34C0B40A73}" type="presOf" srcId="{9ABEFD0B-C44E-4E37-AC74-84FAB9F767AF}" destId="{1FBA9802-4C5A-461E-B153-8491FBC1096B}" srcOrd="0" destOrd="3" presId="urn:microsoft.com/office/officeart/2005/8/layout/matrix1"/>
    <dgm:cxn modelId="{DD02AD37-A792-49F5-A885-5108CEB83B83}" srcId="{A241706A-50AA-47B0-8C79-C32267210E3D}" destId="{277A5586-0884-422E-8774-5686D8E3CD8F}" srcOrd="0" destOrd="0" parTransId="{BC807E04-3A1D-4592-8828-D592B4D420A8}" sibTransId="{E9994F6B-2B1C-4E5A-9A1F-66FBB416B796}"/>
    <dgm:cxn modelId="{86C4BA3A-2ADA-4F84-AF9F-F74F44D7650E}" type="presOf" srcId="{89784FFE-8D1C-4F3A-B56C-4F7E175D249B}" destId="{83057A3B-BE89-4A1D-A378-2F6B0618F744}" srcOrd="0" destOrd="2" presId="urn:microsoft.com/office/officeart/2005/8/layout/matrix1"/>
    <dgm:cxn modelId="{BFACE45B-1F86-43DB-8919-F80DAB5841E2}" type="presOf" srcId="{0F2C2BFE-2638-41FA-AE62-7301C0CBE515}" destId="{83057A3B-BE89-4A1D-A378-2F6B0618F744}" srcOrd="0" destOrd="3" presId="urn:microsoft.com/office/officeart/2005/8/layout/matrix1"/>
    <dgm:cxn modelId="{18A8CD5C-D907-4119-99CC-0F412A89D76C}" type="presOf" srcId="{04A8CAB2-9BAE-46EB-B89A-52FB398AB21C}" destId="{8F96F9A8-8682-4B73-A723-0BEEBD171CEF}" srcOrd="0" destOrd="1" presId="urn:microsoft.com/office/officeart/2005/8/layout/matrix1"/>
    <dgm:cxn modelId="{1F178241-9FB5-44BC-BD04-AC9DA3110772}" type="presOf" srcId="{D273367C-15DB-4EE6-95AA-9BC45D4C3F13}" destId="{1749470C-FCB6-4E4A-B2B1-72269D2B8171}" srcOrd="1" destOrd="0" presId="urn:microsoft.com/office/officeart/2005/8/layout/matrix1"/>
    <dgm:cxn modelId="{1EDC8841-B630-4781-A50A-23F8E453F186}" srcId="{CA9DE5AB-ED57-419B-BAD6-7582395055E6}" destId="{968A9AAF-B0AB-48B5-B084-370C09074A02}" srcOrd="0" destOrd="0" parTransId="{80100369-8405-43E3-8309-B8B34B484643}" sibTransId="{CB22AB5F-D37F-4729-A0AC-7810413D4CDD}"/>
    <dgm:cxn modelId="{6E8FEE62-92EA-473B-8041-E9C61955D5E4}" srcId="{A241706A-50AA-47B0-8C79-C32267210E3D}" destId="{9C933C23-A5C8-425C-8474-BCBCD440BD39}" srcOrd="3" destOrd="0" parTransId="{C203F308-D1B2-4FBE-BDDF-729EF3609C3E}" sibTransId="{B8EF8A15-8C31-4B87-AFAF-4DEED9E80EEA}"/>
    <dgm:cxn modelId="{EB238A67-C8B1-4642-BC66-2B7C84F9A97D}" srcId="{ADBBEB61-205C-40A6-A59F-18B26149849A}" destId="{A241706A-50AA-47B0-8C79-C32267210E3D}" srcOrd="0" destOrd="0" parTransId="{4C3DD791-5E14-4C06-9262-52D098896AB8}" sibTransId="{17F93AB4-10DB-4F59-9DC1-FA97179A67B7}"/>
    <dgm:cxn modelId="{073A1069-F8E7-45D9-BBF6-8278DC2C77C3}" type="presOf" srcId="{7415C39A-2FF5-43CC-AC9B-EA6A9A36E72C}" destId="{A60DBF4A-32C1-4C66-8FCE-13C7C7BBBB17}" srcOrd="0" destOrd="3" presId="urn:microsoft.com/office/officeart/2005/8/layout/matrix1"/>
    <dgm:cxn modelId="{7C132E6B-67B8-4729-9D42-F4855910A4DC}" srcId="{D273367C-15DB-4EE6-95AA-9BC45D4C3F13}" destId="{9ABEFD0B-C44E-4E37-AC74-84FAB9F767AF}" srcOrd="2" destOrd="0" parTransId="{D81714A8-F655-4144-91BC-E876656D8886}" sibTransId="{80E9EB6F-FB88-4AEB-B166-E1872029008E}"/>
    <dgm:cxn modelId="{CC6C8E6B-DB89-444C-B70D-6C062C54A240}" type="presOf" srcId="{098A6997-E97C-4965-A39C-4D0F34A5E06C}" destId="{8F96F9A8-8682-4B73-A723-0BEEBD171CEF}" srcOrd="0" destOrd="2" presId="urn:microsoft.com/office/officeart/2005/8/layout/matrix1"/>
    <dgm:cxn modelId="{4ED71D72-27B3-46A9-A186-865B2F9DDD9B}" type="presOf" srcId="{04C4921A-B375-463F-B25C-B6B59CD16403}" destId="{8F96F9A8-8682-4B73-A723-0BEEBD171CEF}" srcOrd="0" destOrd="4" presId="urn:microsoft.com/office/officeart/2005/8/layout/matrix1"/>
    <dgm:cxn modelId="{0D182676-0E7A-46FF-BEB3-15F1465092E2}" srcId="{9C933C23-A5C8-425C-8474-BCBCD440BD39}" destId="{C31C358D-E61B-4462-B2AA-9DAC6D9944F5}" srcOrd="1" destOrd="0" parTransId="{315929CD-1C1A-422C-AE76-4CD39DFB7042}" sibTransId="{B8DC0725-068F-4840-8DA8-8C12E31AB461}"/>
    <dgm:cxn modelId="{12043C57-A914-47D7-9ECD-D52A1AB18AF7}" type="presOf" srcId="{277A5586-0884-422E-8774-5686D8E3CD8F}" destId="{8F96F9A8-8682-4B73-A723-0BEEBD171CEF}" srcOrd="0" destOrd="0" presId="urn:microsoft.com/office/officeart/2005/8/layout/matrix1"/>
    <dgm:cxn modelId="{DDE63379-18DA-4A58-A438-D7EDBD20AB0B}" type="presOf" srcId="{F3F35DA1-E23D-43FB-9EDE-4CE5C73E95A3}" destId="{A60DBF4A-32C1-4C66-8FCE-13C7C7BBBB17}" srcOrd="0" destOrd="1" presId="urn:microsoft.com/office/officeart/2005/8/layout/matrix1"/>
    <dgm:cxn modelId="{53A70686-B509-4748-8B6A-086E09692A12}" type="presOf" srcId="{9ABEFD0B-C44E-4E37-AC74-84FAB9F767AF}" destId="{1749470C-FCB6-4E4A-B2B1-72269D2B8171}" srcOrd="1" destOrd="3" presId="urn:microsoft.com/office/officeart/2005/8/layout/matrix1"/>
    <dgm:cxn modelId="{8FB01689-BE12-40B8-82B4-23AD57271B0A}" srcId="{D273367C-15DB-4EE6-95AA-9BC45D4C3F13}" destId="{4CB5768E-C825-4335-8F7C-855A59B99334}" srcOrd="0" destOrd="0" parTransId="{7C1C6E0D-AF32-49E2-8CB7-6FCDC35D482A}" sibTransId="{5635B7E9-3D4B-4B64-B333-8E5515575E15}"/>
    <dgm:cxn modelId="{30A4B48D-5153-4A95-9EC2-F02376753E6C}" type="presOf" srcId="{ADBBEB61-205C-40A6-A59F-18B26149849A}" destId="{6821FDEB-29D3-48B3-A110-ABFBC2D31E07}" srcOrd="0" destOrd="0" presId="urn:microsoft.com/office/officeart/2005/8/layout/matrix1"/>
    <dgm:cxn modelId="{56D4258E-990E-40AF-9FFE-F3C844A4D5B2}" type="presOf" srcId="{4CB5768E-C825-4335-8F7C-855A59B99334}" destId="{1749470C-FCB6-4E4A-B2B1-72269D2B8171}" srcOrd="1" destOrd="1" presId="urn:microsoft.com/office/officeart/2005/8/layout/matrix1"/>
    <dgm:cxn modelId="{3A87FF99-266F-4BE5-A2CD-8EC2DAFF33D8}" srcId="{277A5586-0884-422E-8774-5686D8E3CD8F}" destId="{04A8CAB2-9BAE-46EB-B89A-52FB398AB21C}" srcOrd="0" destOrd="0" parTransId="{3513A121-D5CA-46D4-B414-29BA1E788C0C}" sibTransId="{64675C68-42FE-4FA2-B574-84FBE51C4F68}"/>
    <dgm:cxn modelId="{D71D339B-A5FA-4550-8829-BD4670D61862}" srcId="{9C933C23-A5C8-425C-8474-BCBCD440BD39}" destId="{F3F35DA1-E23D-43FB-9EDE-4CE5C73E95A3}" srcOrd="0" destOrd="0" parTransId="{2457365C-3DA0-44B2-AC38-86D0C53DF85D}" sibTransId="{E0C47468-ED46-4E8E-B5AF-67359AAE1602}"/>
    <dgm:cxn modelId="{1FDF1A9E-4C01-46E0-8438-A4ADA8B2743A}" srcId="{A241706A-50AA-47B0-8C79-C32267210E3D}" destId="{D273367C-15DB-4EE6-95AA-9BC45D4C3F13}" srcOrd="1" destOrd="0" parTransId="{11407013-B1F2-48AE-BC3B-6491C6EFE4E6}" sibTransId="{7C2944BA-A13A-4567-B4E7-6FC0FCCB8243}"/>
    <dgm:cxn modelId="{3104239E-263D-4C6B-9A9F-5313E1D59BCA}" type="presOf" srcId="{7415C39A-2FF5-43CC-AC9B-EA6A9A36E72C}" destId="{D2FBF203-3585-4B52-83FD-FC9830F69AE8}" srcOrd="1" destOrd="3" presId="urn:microsoft.com/office/officeart/2005/8/layout/matrix1"/>
    <dgm:cxn modelId="{115416A0-3CAE-4712-BAE9-27129A473DB9}" type="presOf" srcId="{04A8CAB2-9BAE-46EB-B89A-52FB398AB21C}" destId="{8D2E66B7-6661-4175-9886-9633AFCAB796}" srcOrd="1" destOrd="1" presId="urn:microsoft.com/office/officeart/2005/8/layout/matrix1"/>
    <dgm:cxn modelId="{967922A1-FAED-4F6A-AA25-7101C2E7D259}" srcId="{277A5586-0884-422E-8774-5686D8E3CD8F}" destId="{F59473D7-8395-402D-B161-4E3206A312F7}" srcOrd="2" destOrd="0" parTransId="{9233AEE8-1168-44B4-AC0E-C008D60BC043}" sibTransId="{36012B08-02CD-4C5E-8C01-BF5187E0DB92}"/>
    <dgm:cxn modelId="{B01FD9A6-8C22-4939-99B4-B3BE93048DF2}" type="presOf" srcId="{89784FFE-8D1C-4F3A-B56C-4F7E175D249B}" destId="{F990D21B-EC92-4034-B21F-5D45142ECDFB}" srcOrd="1" destOrd="2" presId="urn:microsoft.com/office/officeart/2005/8/layout/matrix1"/>
    <dgm:cxn modelId="{2AE629A9-35FD-46A7-85A3-7CA8C8EC7D67}" type="presOf" srcId="{CA9DE5AB-ED57-419B-BAD6-7582395055E6}" destId="{83057A3B-BE89-4A1D-A378-2F6B0618F744}" srcOrd="0" destOrd="0" presId="urn:microsoft.com/office/officeart/2005/8/layout/matrix1"/>
    <dgm:cxn modelId="{714D98AE-646E-4746-A47D-1576D7278BCE}" srcId="{A241706A-50AA-47B0-8C79-C32267210E3D}" destId="{CA9DE5AB-ED57-419B-BAD6-7582395055E6}" srcOrd="2" destOrd="0" parTransId="{0F5FACC9-D415-4EE7-8E51-7BCC92F2B205}" sibTransId="{F885AB89-5379-49D0-B164-7A4CD09F1A5F}"/>
    <dgm:cxn modelId="{0F5850B1-C658-4C26-B7F9-0D47682DBCF4}" srcId="{CA9DE5AB-ED57-419B-BAD6-7582395055E6}" destId="{0F2C2BFE-2638-41FA-AE62-7301C0CBE515}" srcOrd="2" destOrd="0" parTransId="{1F4EF3DF-17E6-442D-8192-2976C7B981D1}" sibTransId="{26668AD6-3262-4720-864F-4F12532317A8}"/>
    <dgm:cxn modelId="{64B038B6-2E86-438E-8476-6DC91D010BAA}" type="presOf" srcId="{968A9AAF-B0AB-48B5-B084-370C09074A02}" destId="{F990D21B-EC92-4034-B21F-5D45142ECDFB}" srcOrd="1" destOrd="1" presId="urn:microsoft.com/office/officeart/2005/8/layout/matrix1"/>
    <dgm:cxn modelId="{AA241CC0-B8CD-425E-83B3-2857B143A96A}" type="presOf" srcId="{F59473D7-8395-402D-B161-4E3206A312F7}" destId="{8D2E66B7-6661-4175-9886-9633AFCAB796}" srcOrd="1" destOrd="3" presId="urn:microsoft.com/office/officeart/2005/8/layout/matrix1"/>
    <dgm:cxn modelId="{61F6A3C6-A506-41D7-87BA-C03CA6F69A42}" type="presOf" srcId="{F59473D7-8395-402D-B161-4E3206A312F7}" destId="{8F96F9A8-8682-4B73-A723-0BEEBD171CEF}" srcOrd="0" destOrd="3" presId="urn:microsoft.com/office/officeart/2005/8/layout/matrix1"/>
    <dgm:cxn modelId="{ADD41DC8-D4D3-497B-AD06-BED676C634F1}" srcId="{277A5586-0884-422E-8774-5686D8E3CD8F}" destId="{098A6997-E97C-4965-A39C-4D0F34A5E06C}" srcOrd="1" destOrd="0" parTransId="{78D90C0F-64DF-4BFB-B3CD-AED300C1295F}" sibTransId="{D3CA16D9-A751-4051-B164-BF27AEED9BA4}"/>
    <dgm:cxn modelId="{6CA945C9-EF9E-404E-AAEE-62EBAA5CB443}" type="presOf" srcId="{D077CC08-4B59-4201-A3E4-48B308E19AB1}" destId="{8F96F9A8-8682-4B73-A723-0BEEBD171CEF}" srcOrd="0" destOrd="5" presId="urn:microsoft.com/office/officeart/2005/8/layout/matrix1"/>
    <dgm:cxn modelId="{3E0D26CD-40F7-49D4-9131-A120E1166E54}" type="presOf" srcId="{098A6997-E97C-4965-A39C-4D0F34A5E06C}" destId="{8D2E66B7-6661-4175-9886-9633AFCAB796}" srcOrd="1" destOrd="2" presId="urn:microsoft.com/office/officeart/2005/8/layout/matrix1"/>
    <dgm:cxn modelId="{E7801DD0-57AB-495E-AE4C-DC902AA0E7E6}" type="presOf" srcId="{CA9DE5AB-ED57-419B-BAD6-7582395055E6}" destId="{F990D21B-EC92-4034-B21F-5D45142ECDFB}" srcOrd="1" destOrd="0" presId="urn:microsoft.com/office/officeart/2005/8/layout/matrix1"/>
    <dgm:cxn modelId="{ECBA7AD1-2C60-4320-98F2-5D4FB3F937F8}" type="presOf" srcId="{A241706A-50AA-47B0-8C79-C32267210E3D}" destId="{50AD42DB-BA29-4C07-819D-73B9EB9F4349}" srcOrd="0" destOrd="0" presId="urn:microsoft.com/office/officeart/2005/8/layout/matrix1"/>
    <dgm:cxn modelId="{D26203D6-D62E-4583-8FC7-53CD35FDFFAB}" srcId="{D273367C-15DB-4EE6-95AA-9BC45D4C3F13}" destId="{798C9142-6FE7-4A95-B18E-72750171B829}" srcOrd="1" destOrd="0" parTransId="{9CE4F54F-A915-4CF9-A86E-48E9E74C10B6}" sibTransId="{3F399F4F-4B12-470B-80AC-FCEF09D7A2D1}"/>
    <dgm:cxn modelId="{339034DC-B069-4212-A103-BE1E1E82EC5F}" type="presOf" srcId="{F3F35DA1-E23D-43FB-9EDE-4CE5C73E95A3}" destId="{D2FBF203-3585-4B52-83FD-FC9830F69AE8}" srcOrd="1" destOrd="1" presId="urn:microsoft.com/office/officeart/2005/8/layout/matrix1"/>
    <dgm:cxn modelId="{6B922CDF-6D3D-4B18-BDF2-7A58EC5D823A}" type="presOf" srcId="{D273367C-15DB-4EE6-95AA-9BC45D4C3F13}" destId="{1FBA9802-4C5A-461E-B153-8491FBC1096B}" srcOrd="0" destOrd="0" presId="urn:microsoft.com/office/officeart/2005/8/layout/matrix1"/>
    <dgm:cxn modelId="{B303DFE8-BF3C-496D-8427-869AA4110204}" srcId="{277A5586-0884-422E-8774-5686D8E3CD8F}" destId="{D077CC08-4B59-4201-A3E4-48B308E19AB1}" srcOrd="4" destOrd="0" parTransId="{C6495A0C-38C4-4A72-A460-D8FCEB30EB66}" sibTransId="{0A17A7C2-BA56-4F6D-B4D9-AC16FADF32AC}"/>
    <dgm:cxn modelId="{6BD2EFE9-B1D4-4286-A655-C8D339D8A187}" srcId="{CA9DE5AB-ED57-419B-BAD6-7582395055E6}" destId="{89784FFE-8D1C-4F3A-B56C-4F7E175D249B}" srcOrd="1" destOrd="0" parTransId="{BCC3F498-21CE-47F4-9FCE-4A8C68794441}" sibTransId="{EC1EF2C6-B581-49BD-911A-01B79FBD2BC2}"/>
    <dgm:cxn modelId="{633E71EE-B74D-4859-B32C-A09A644DFD33}" type="presOf" srcId="{0F2C2BFE-2638-41FA-AE62-7301C0CBE515}" destId="{F990D21B-EC92-4034-B21F-5D45142ECDFB}" srcOrd="1" destOrd="3" presId="urn:microsoft.com/office/officeart/2005/8/layout/matrix1"/>
    <dgm:cxn modelId="{0B342DF2-28D0-4C3E-B961-DD83026A643E}" type="presOf" srcId="{968A9AAF-B0AB-48B5-B084-370C09074A02}" destId="{83057A3B-BE89-4A1D-A378-2F6B0618F744}" srcOrd="0" destOrd="1" presId="urn:microsoft.com/office/officeart/2005/8/layout/matrix1"/>
    <dgm:cxn modelId="{27A370F4-72EF-4A9B-B6B5-4334CC7250C2}" type="presOf" srcId="{04C4921A-B375-463F-B25C-B6B59CD16403}" destId="{8D2E66B7-6661-4175-9886-9633AFCAB796}" srcOrd="1" destOrd="4" presId="urn:microsoft.com/office/officeart/2005/8/layout/matrix1"/>
    <dgm:cxn modelId="{11E48DFA-EB63-4ADC-A118-D82D4C6C160F}" srcId="{277A5586-0884-422E-8774-5686D8E3CD8F}" destId="{04C4921A-B375-463F-B25C-B6B59CD16403}" srcOrd="3" destOrd="0" parTransId="{B74B2796-AC45-4ECA-86D4-0D9C8014DE07}" sibTransId="{BF765E11-1C19-4167-B4AF-9E8BE4F3AA28}"/>
    <dgm:cxn modelId="{BCA685A4-6924-45F7-8E06-4E64D46C957C}" type="presParOf" srcId="{6821FDEB-29D3-48B3-A110-ABFBC2D31E07}" destId="{55F19F25-F6CA-4B78-A415-C27AD002A795}" srcOrd="0" destOrd="0" presId="urn:microsoft.com/office/officeart/2005/8/layout/matrix1"/>
    <dgm:cxn modelId="{FC6D4D3C-9C37-427C-8110-5ABBAA1D9E6C}" type="presParOf" srcId="{55F19F25-F6CA-4B78-A415-C27AD002A795}" destId="{8F96F9A8-8682-4B73-A723-0BEEBD171CEF}" srcOrd="0" destOrd="0" presId="urn:microsoft.com/office/officeart/2005/8/layout/matrix1"/>
    <dgm:cxn modelId="{11DD79AA-2592-4AC7-B3CB-F9E52949366D}" type="presParOf" srcId="{55F19F25-F6CA-4B78-A415-C27AD002A795}" destId="{8D2E66B7-6661-4175-9886-9633AFCAB796}" srcOrd="1" destOrd="0" presId="urn:microsoft.com/office/officeart/2005/8/layout/matrix1"/>
    <dgm:cxn modelId="{3972F4CA-F5B8-40D3-BC7B-A67FFF1C4D73}" type="presParOf" srcId="{55F19F25-F6CA-4B78-A415-C27AD002A795}" destId="{1FBA9802-4C5A-461E-B153-8491FBC1096B}" srcOrd="2" destOrd="0" presId="urn:microsoft.com/office/officeart/2005/8/layout/matrix1"/>
    <dgm:cxn modelId="{129834BD-4B0D-41F8-98AE-4A6421377F27}" type="presParOf" srcId="{55F19F25-F6CA-4B78-A415-C27AD002A795}" destId="{1749470C-FCB6-4E4A-B2B1-72269D2B8171}" srcOrd="3" destOrd="0" presId="urn:microsoft.com/office/officeart/2005/8/layout/matrix1"/>
    <dgm:cxn modelId="{716C97E4-78C8-47E6-A2C4-72FE28B566A6}" type="presParOf" srcId="{55F19F25-F6CA-4B78-A415-C27AD002A795}" destId="{83057A3B-BE89-4A1D-A378-2F6B0618F744}" srcOrd="4" destOrd="0" presId="urn:microsoft.com/office/officeart/2005/8/layout/matrix1"/>
    <dgm:cxn modelId="{82A7F6F3-9DB1-4774-8298-CF46B4A99DD6}" type="presParOf" srcId="{55F19F25-F6CA-4B78-A415-C27AD002A795}" destId="{F990D21B-EC92-4034-B21F-5D45142ECDFB}" srcOrd="5" destOrd="0" presId="urn:microsoft.com/office/officeart/2005/8/layout/matrix1"/>
    <dgm:cxn modelId="{20A714C4-7692-453D-BEC9-17AD36B1828B}" type="presParOf" srcId="{55F19F25-F6CA-4B78-A415-C27AD002A795}" destId="{A60DBF4A-32C1-4C66-8FCE-13C7C7BBBB17}" srcOrd="6" destOrd="0" presId="urn:microsoft.com/office/officeart/2005/8/layout/matrix1"/>
    <dgm:cxn modelId="{39353E59-3ECC-4BBB-A32E-9E2A9C46437D}" type="presParOf" srcId="{55F19F25-F6CA-4B78-A415-C27AD002A795}" destId="{D2FBF203-3585-4B52-83FD-FC9830F69AE8}" srcOrd="7" destOrd="0" presId="urn:microsoft.com/office/officeart/2005/8/layout/matrix1"/>
    <dgm:cxn modelId="{26BB9674-FF55-4B48-BCBB-C3AAAB9AEB89}" type="presParOf" srcId="{6821FDEB-29D3-48B3-A110-ABFBC2D31E07}" destId="{50AD42DB-BA29-4C07-819D-73B9EB9F4349}"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9861A9-F105-4E2B-ADEB-0500B0F12D90}">
      <dsp:nvSpPr>
        <dsp:cNvPr id="0" name=""/>
        <dsp:cNvSpPr/>
      </dsp:nvSpPr>
      <dsp:spPr>
        <a:xfrm>
          <a:off x="0" y="33363"/>
          <a:ext cx="81280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Project Overview &amp; Client Background</a:t>
          </a:r>
          <a:endParaRPr lang="fr-FR" sz="2200" kern="1200" dirty="0"/>
        </a:p>
      </dsp:txBody>
      <dsp:txXfrm>
        <a:off x="25759" y="59122"/>
        <a:ext cx="8076482" cy="476152"/>
      </dsp:txXfrm>
    </dsp:sp>
    <dsp:sp modelId="{ECC1B85E-9760-453E-952A-27D30D7FCF6E}">
      <dsp:nvSpPr>
        <dsp:cNvPr id="0" name=""/>
        <dsp:cNvSpPr/>
      </dsp:nvSpPr>
      <dsp:spPr>
        <a:xfrm>
          <a:off x="0" y="561033"/>
          <a:ext cx="8128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 Introduction to the project and its purpose.</a:t>
          </a:r>
          <a:endParaRPr lang="fr-FR" sz="1700" kern="1200" dirty="0"/>
        </a:p>
      </dsp:txBody>
      <dsp:txXfrm>
        <a:off x="0" y="561033"/>
        <a:ext cx="8128000" cy="364320"/>
      </dsp:txXfrm>
    </dsp:sp>
    <dsp:sp modelId="{C5EACD51-6C2C-4B81-891F-6E2228FA4FD7}">
      <dsp:nvSpPr>
        <dsp:cNvPr id="0" name=""/>
        <dsp:cNvSpPr/>
      </dsp:nvSpPr>
      <dsp:spPr>
        <a:xfrm>
          <a:off x="0" y="925353"/>
          <a:ext cx="81280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Project Scope &amp; Features</a:t>
          </a:r>
          <a:endParaRPr lang="fr-FR" sz="2200" kern="1200" dirty="0"/>
        </a:p>
      </dsp:txBody>
      <dsp:txXfrm>
        <a:off x="25759" y="951112"/>
        <a:ext cx="8076482" cy="476152"/>
      </dsp:txXfrm>
    </dsp:sp>
    <dsp:sp modelId="{62C924A9-509E-4B35-9B51-86BD641DD462}">
      <dsp:nvSpPr>
        <dsp:cNvPr id="0" name=""/>
        <dsp:cNvSpPr/>
      </dsp:nvSpPr>
      <dsp:spPr>
        <a:xfrm>
          <a:off x="0" y="1453023"/>
          <a:ext cx="8128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 – Bill tracking, document storage, and reminder system.</a:t>
          </a:r>
          <a:endParaRPr lang="fr-FR" sz="1700" kern="1200" dirty="0"/>
        </a:p>
      </dsp:txBody>
      <dsp:txXfrm>
        <a:off x="0" y="1453023"/>
        <a:ext cx="8128000" cy="364320"/>
      </dsp:txXfrm>
    </dsp:sp>
    <dsp:sp modelId="{4C390406-CF08-4709-AF1D-EC2B4EC0914A}">
      <dsp:nvSpPr>
        <dsp:cNvPr id="0" name=""/>
        <dsp:cNvSpPr/>
      </dsp:nvSpPr>
      <dsp:spPr>
        <a:xfrm>
          <a:off x="0" y="1817343"/>
          <a:ext cx="81280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Development Timeline</a:t>
          </a:r>
          <a:endParaRPr lang="fr-FR" sz="2200" kern="1200" dirty="0"/>
        </a:p>
      </dsp:txBody>
      <dsp:txXfrm>
        <a:off x="25759" y="1843102"/>
        <a:ext cx="8076482" cy="476152"/>
      </dsp:txXfrm>
    </dsp:sp>
    <dsp:sp modelId="{80445A27-9133-4C33-A43B-25C4DD533CC5}">
      <dsp:nvSpPr>
        <dsp:cNvPr id="0" name=""/>
        <dsp:cNvSpPr/>
      </dsp:nvSpPr>
      <dsp:spPr>
        <a:xfrm>
          <a:off x="0" y="2345013"/>
          <a:ext cx="8128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 Breakdown of the estimated hours and tasks.</a:t>
          </a:r>
          <a:endParaRPr lang="fr-FR" sz="1700" kern="1200" dirty="0"/>
        </a:p>
      </dsp:txBody>
      <dsp:txXfrm>
        <a:off x="0" y="2345013"/>
        <a:ext cx="8128000" cy="364320"/>
      </dsp:txXfrm>
    </dsp:sp>
    <dsp:sp modelId="{DED83079-705D-4FF8-8398-5609FCC42D11}">
      <dsp:nvSpPr>
        <dsp:cNvPr id="0" name=""/>
        <dsp:cNvSpPr/>
      </dsp:nvSpPr>
      <dsp:spPr>
        <a:xfrm>
          <a:off x="0" y="2709333"/>
          <a:ext cx="81280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Benefits &amp; Impact</a:t>
          </a:r>
          <a:endParaRPr lang="fr-FR" sz="2200" kern="1200" dirty="0"/>
        </a:p>
      </dsp:txBody>
      <dsp:txXfrm>
        <a:off x="25759" y="2735092"/>
        <a:ext cx="8076482" cy="476152"/>
      </dsp:txXfrm>
    </dsp:sp>
    <dsp:sp modelId="{02473A59-59E7-4A59-AE3D-4320CCC4EFFF}">
      <dsp:nvSpPr>
        <dsp:cNvPr id="0" name=""/>
        <dsp:cNvSpPr/>
      </dsp:nvSpPr>
      <dsp:spPr>
        <a:xfrm>
          <a:off x="0" y="3237003"/>
          <a:ext cx="8128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 How the project will help the client.</a:t>
          </a:r>
          <a:endParaRPr lang="fr-FR" sz="1700" kern="1200" dirty="0"/>
        </a:p>
      </dsp:txBody>
      <dsp:txXfrm>
        <a:off x="0" y="3237003"/>
        <a:ext cx="8128000" cy="364320"/>
      </dsp:txXfrm>
    </dsp:sp>
    <dsp:sp modelId="{BB8AE563-00DD-4CC9-8025-0DA0DE7D1ED0}">
      <dsp:nvSpPr>
        <dsp:cNvPr id="0" name=""/>
        <dsp:cNvSpPr/>
      </dsp:nvSpPr>
      <dsp:spPr>
        <a:xfrm>
          <a:off x="0" y="3601323"/>
          <a:ext cx="81280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Team Members </a:t>
          </a:r>
          <a:endParaRPr lang="fr-FR" sz="2200" kern="1200" dirty="0"/>
        </a:p>
      </dsp:txBody>
      <dsp:txXfrm>
        <a:off x="25759" y="3627082"/>
        <a:ext cx="8076482" cy="476152"/>
      </dsp:txXfrm>
    </dsp:sp>
    <dsp:sp modelId="{CA303DD2-FB34-4314-A0D8-788D22449749}">
      <dsp:nvSpPr>
        <dsp:cNvPr id="0" name=""/>
        <dsp:cNvSpPr/>
      </dsp:nvSpPr>
      <dsp:spPr>
        <a:xfrm>
          <a:off x="0" y="4128993"/>
          <a:ext cx="8128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 Roles of the developer and client.</a:t>
          </a:r>
          <a:endParaRPr lang="fr-FR" sz="1700" kern="1200" dirty="0"/>
        </a:p>
      </dsp:txBody>
      <dsp:txXfrm>
        <a:off x="0" y="4128993"/>
        <a:ext cx="8128000" cy="364320"/>
      </dsp:txXfrm>
    </dsp:sp>
    <dsp:sp modelId="{DC38793F-0249-4E6E-ABDA-EA1866F3A765}">
      <dsp:nvSpPr>
        <dsp:cNvPr id="0" name=""/>
        <dsp:cNvSpPr/>
      </dsp:nvSpPr>
      <dsp:spPr>
        <a:xfrm>
          <a:off x="0" y="4493313"/>
          <a:ext cx="8128000"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noProof="0" dirty="0" err="1"/>
            <a:t>Responsabilities</a:t>
          </a:r>
          <a:r>
            <a:rPr lang="fr-FR" sz="2200" kern="1200" dirty="0"/>
            <a:t> </a:t>
          </a:r>
        </a:p>
      </dsp:txBody>
      <dsp:txXfrm>
        <a:off x="25759" y="4519072"/>
        <a:ext cx="8076482" cy="476152"/>
      </dsp:txXfrm>
    </dsp:sp>
    <dsp:sp modelId="{05671925-C505-4238-95C3-F43AAAE97AF2}">
      <dsp:nvSpPr>
        <dsp:cNvPr id="0" name=""/>
        <dsp:cNvSpPr/>
      </dsp:nvSpPr>
      <dsp:spPr>
        <a:xfrm>
          <a:off x="0" y="5020983"/>
          <a:ext cx="81280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 </a:t>
          </a:r>
          <a:r>
            <a:rPr lang="en-US" sz="1700" kern="1200" dirty="0"/>
            <a:t>Summary and upcoming actions.</a:t>
          </a:r>
          <a:endParaRPr lang="fr-FR" sz="1700" kern="1200" dirty="0"/>
        </a:p>
      </dsp:txBody>
      <dsp:txXfrm>
        <a:off x="0" y="5020983"/>
        <a:ext cx="8128000" cy="364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571822-3157-4736-8908-D33824E6662A}">
      <dsp:nvSpPr>
        <dsp:cNvPr id="0" name=""/>
        <dsp:cNvSpPr/>
      </dsp:nvSpPr>
      <dsp:spPr>
        <a:xfrm>
          <a:off x="3608249" y="3216174"/>
          <a:ext cx="1832437" cy="203558"/>
        </a:xfrm>
        <a:prstGeom prst="line">
          <a:avLst/>
        </a:prstGeom>
        <a:noFill/>
        <a:ln w="127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46930CA-2ECC-4B35-B0F4-35339FC76AAE}">
      <dsp:nvSpPr>
        <dsp:cNvPr id="0" name=""/>
        <dsp:cNvSpPr/>
      </dsp:nvSpPr>
      <dsp:spPr>
        <a:xfrm>
          <a:off x="4056647" y="1947703"/>
          <a:ext cx="801859" cy="45720"/>
        </a:xfrm>
        <a:prstGeom prst="line">
          <a:avLst/>
        </a:prstGeom>
        <a:noFill/>
        <a:ln w="127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D4B582A-E3ED-4F7A-AE54-F24B40568E41}">
      <dsp:nvSpPr>
        <dsp:cNvPr id="0" name=""/>
        <dsp:cNvSpPr/>
      </dsp:nvSpPr>
      <dsp:spPr>
        <a:xfrm flipV="1">
          <a:off x="3678284" y="518694"/>
          <a:ext cx="1692289" cy="154094"/>
        </a:xfrm>
        <a:prstGeom prst="line">
          <a:avLst/>
        </a:prstGeom>
        <a:noFill/>
        <a:ln w="127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9204A02-B18F-4DCB-9642-7F75B3D184FE}">
      <dsp:nvSpPr>
        <dsp:cNvPr id="0" name=""/>
        <dsp:cNvSpPr/>
      </dsp:nvSpPr>
      <dsp:spPr>
        <a:xfrm>
          <a:off x="200720" y="0"/>
          <a:ext cx="3849687" cy="3849687"/>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76200" cap="flat" cmpd="sng" algn="ctr">
          <a:solidFill>
            <a:schemeClr val="tx1">
              <a:lumMod val="95000"/>
              <a:lumOff val="5000"/>
            </a:schemeClr>
          </a:solidFill>
          <a:prstDash val="solid"/>
        </a:ln>
        <a:effectLst/>
      </dsp:spPr>
      <dsp:style>
        <a:lnRef idx="2">
          <a:scrgbClr r="0" g="0" b="0"/>
        </a:lnRef>
        <a:fillRef idx="1">
          <a:scrgbClr r="0" g="0" b="0"/>
        </a:fillRef>
        <a:effectRef idx="0">
          <a:scrgbClr r="0" g="0" b="0"/>
        </a:effectRef>
        <a:fontRef idx="minor"/>
      </dsp:style>
    </dsp:sp>
    <dsp:sp modelId="{158EEDED-27DA-422E-8AEE-2E5F5208E720}">
      <dsp:nvSpPr>
        <dsp:cNvPr id="0" name=""/>
        <dsp:cNvSpPr/>
      </dsp:nvSpPr>
      <dsp:spPr>
        <a:xfrm>
          <a:off x="893664" y="2044183"/>
          <a:ext cx="2463799" cy="1270396"/>
        </a:xfrm>
        <a:prstGeom prst="rect">
          <a:avLst/>
        </a:prstGeom>
        <a:noFill/>
        <a:ln w="127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2889250">
            <a:lnSpc>
              <a:spcPct val="90000"/>
            </a:lnSpc>
            <a:spcBef>
              <a:spcPct val="0"/>
            </a:spcBef>
            <a:spcAft>
              <a:spcPct val="35000"/>
            </a:spcAft>
            <a:buNone/>
          </a:pPr>
          <a:endParaRPr lang="fr-FR" sz="6500" kern="1200" dirty="0"/>
        </a:p>
      </dsp:txBody>
      <dsp:txXfrm>
        <a:off x="893664" y="2044183"/>
        <a:ext cx="2463799" cy="1270396"/>
      </dsp:txXfrm>
    </dsp:sp>
    <dsp:sp modelId="{A3C05A14-43E7-41DD-BB23-E5AE896CF2C8}">
      <dsp:nvSpPr>
        <dsp:cNvPr id="0" name=""/>
        <dsp:cNvSpPr/>
      </dsp:nvSpPr>
      <dsp:spPr>
        <a:xfrm>
          <a:off x="5413196" y="0"/>
          <a:ext cx="1154906" cy="1154906"/>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76200" cap="flat" cmpd="sng" algn="ctr">
          <a:solidFill>
            <a:schemeClr val="tx1"/>
          </a:solidFill>
          <a:prstDash val="solid"/>
        </a:ln>
        <a:effectLst/>
      </dsp:spPr>
      <dsp:style>
        <a:lnRef idx="2">
          <a:scrgbClr r="0" g="0" b="0"/>
        </a:lnRef>
        <a:fillRef idx="1">
          <a:scrgbClr r="0" g="0" b="0"/>
        </a:fillRef>
        <a:effectRef idx="0">
          <a:scrgbClr r="0" g="0" b="0"/>
        </a:effectRef>
        <a:fontRef idx="minor"/>
      </dsp:style>
    </dsp:sp>
    <dsp:sp modelId="{F971AE94-2E53-4BAA-A1A0-92ABBF4D5586}">
      <dsp:nvSpPr>
        <dsp:cNvPr id="0" name=""/>
        <dsp:cNvSpPr/>
      </dsp:nvSpPr>
      <dsp:spPr>
        <a:xfrm>
          <a:off x="6904817" y="0"/>
          <a:ext cx="3880944" cy="1154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0" rIns="68580" bIns="0" numCol="1" spcCol="1270" anchor="ctr" anchorCtr="0">
          <a:noAutofit/>
        </a:bodyPr>
        <a:lstStyle/>
        <a:p>
          <a:pPr marL="0" lvl="0" indent="0" algn="l" defTabSz="800100">
            <a:lnSpc>
              <a:spcPct val="90000"/>
            </a:lnSpc>
            <a:spcBef>
              <a:spcPct val="0"/>
            </a:spcBef>
            <a:spcAft>
              <a:spcPct val="35000"/>
            </a:spcAft>
            <a:buNone/>
          </a:pPr>
          <a:r>
            <a:rPr lang="en-US" sz="1800" kern="1200" dirty="0"/>
            <a:t>Objective: Develop a simple software solution for managing household bills, expenses, and documents.</a:t>
          </a:r>
          <a:endParaRPr lang="fr-FR" sz="1800" kern="1200" dirty="0"/>
        </a:p>
      </dsp:txBody>
      <dsp:txXfrm>
        <a:off x="6904817" y="0"/>
        <a:ext cx="3880944" cy="1154906"/>
      </dsp:txXfrm>
    </dsp:sp>
    <dsp:sp modelId="{973CB73D-5F7E-45F8-9ED0-BEF5905C7D4B}">
      <dsp:nvSpPr>
        <dsp:cNvPr id="0" name=""/>
        <dsp:cNvSpPr/>
      </dsp:nvSpPr>
      <dsp:spPr>
        <a:xfrm>
          <a:off x="4858841" y="1347390"/>
          <a:ext cx="1154906" cy="1154906"/>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76200" cap="flat" cmpd="sng" algn="ctr">
          <a:solidFill>
            <a:scrgbClr r="0" g="0" b="0"/>
          </a:solidFill>
          <a:prstDash val="solid"/>
        </a:ln>
        <a:effectLst/>
      </dsp:spPr>
      <dsp:style>
        <a:lnRef idx="2">
          <a:scrgbClr r="0" g="0" b="0"/>
        </a:lnRef>
        <a:fillRef idx="1">
          <a:scrgbClr r="0" g="0" b="0"/>
        </a:fillRef>
        <a:effectRef idx="0">
          <a:scrgbClr r="0" g="0" b="0"/>
        </a:effectRef>
        <a:fontRef idx="minor"/>
      </dsp:style>
    </dsp:sp>
    <dsp:sp modelId="{BF9BBD3B-3075-4CAB-9858-879752D75438}">
      <dsp:nvSpPr>
        <dsp:cNvPr id="0" name=""/>
        <dsp:cNvSpPr/>
      </dsp:nvSpPr>
      <dsp:spPr>
        <a:xfrm>
          <a:off x="6013747" y="1347390"/>
          <a:ext cx="3484746" cy="1154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0" rIns="68580" bIns="0" numCol="1" spcCol="1270" anchor="ctr" anchorCtr="0">
          <a:noAutofit/>
        </a:bodyPr>
        <a:lstStyle/>
        <a:p>
          <a:pPr marL="0" lvl="0" indent="0" algn="l" defTabSz="800100">
            <a:lnSpc>
              <a:spcPct val="90000"/>
            </a:lnSpc>
            <a:spcBef>
              <a:spcPct val="0"/>
            </a:spcBef>
            <a:spcAft>
              <a:spcPct val="35000"/>
            </a:spcAft>
            <a:buNone/>
          </a:pPr>
          <a:r>
            <a:rPr lang="fr-FR" sz="1800" kern="1200" dirty="0"/>
            <a:t>Nathanael R: </a:t>
          </a:r>
          <a:r>
            <a:rPr lang="en-US" sz="1800" kern="1200" dirty="0"/>
            <a:t>A homeowner needing a streamlined way to organize bills, receipts, and expenses.</a:t>
          </a:r>
          <a:endParaRPr lang="fr-FR" sz="1800" kern="1200" dirty="0"/>
        </a:p>
      </dsp:txBody>
      <dsp:txXfrm>
        <a:off x="6013747" y="1347390"/>
        <a:ext cx="3484746" cy="1154906"/>
      </dsp:txXfrm>
    </dsp:sp>
    <dsp:sp modelId="{35289E0F-CBB9-4702-BFEB-FDB747268114}">
      <dsp:nvSpPr>
        <dsp:cNvPr id="0" name=""/>
        <dsp:cNvSpPr/>
      </dsp:nvSpPr>
      <dsp:spPr>
        <a:xfrm>
          <a:off x="5413196" y="2694780"/>
          <a:ext cx="1154906" cy="1154906"/>
        </a:xfrm>
        <a:prstGeom prst="ellipse">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76200" cap="flat" cmpd="sng" algn="ctr">
          <a:solidFill>
            <a:scrgbClr r="0" g="0" b="0"/>
          </a:solidFill>
          <a:prstDash val="solid"/>
        </a:ln>
        <a:effectLst/>
      </dsp:spPr>
      <dsp:style>
        <a:lnRef idx="2">
          <a:scrgbClr r="0" g="0" b="0"/>
        </a:lnRef>
        <a:fillRef idx="1">
          <a:scrgbClr r="0" g="0" b="0"/>
        </a:fillRef>
        <a:effectRef idx="0">
          <a:scrgbClr r="0" g="0" b="0"/>
        </a:effectRef>
        <a:fontRef idx="minor"/>
      </dsp:style>
    </dsp:sp>
    <dsp:sp modelId="{8BBCCABE-48E1-49DE-828D-E5C7AA863404}">
      <dsp:nvSpPr>
        <dsp:cNvPr id="0" name=""/>
        <dsp:cNvSpPr/>
      </dsp:nvSpPr>
      <dsp:spPr>
        <a:xfrm>
          <a:off x="6568102" y="2694780"/>
          <a:ext cx="4356376" cy="1154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0" rIns="68580" bIns="0" numCol="1" spcCol="1270" anchor="ctr" anchorCtr="0">
          <a:noAutofit/>
        </a:bodyPr>
        <a:lstStyle/>
        <a:p>
          <a:pPr marL="0" lvl="0" indent="0" algn="l" defTabSz="800100">
            <a:lnSpc>
              <a:spcPct val="90000"/>
            </a:lnSpc>
            <a:spcBef>
              <a:spcPct val="0"/>
            </a:spcBef>
            <a:spcAft>
              <a:spcPct val="35000"/>
            </a:spcAft>
            <a:buNone/>
          </a:pPr>
          <a:r>
            <a:rPr lang="en-US" sz="1800" kern="1200" dirty="0"/>
            <a:t>Struggles with tracking utility bills, maintenance costs, and tax documents.</a:t>
          </a:r>
          <a:endParaRPr lang="fr-FR" sz="1800" kern="1200" dirty="0"/>
        </a:p>
        <a:p>
          <a:pPr marL="0" lvl="0" indent="0" algn="l" defTabSz="800100">
            <a:lnSpc>
              <a:spcPct val="90000"/>
            </a:lnSpc>
            <a:spcBef>
              <a:spcPct val="0"/>
            </a:spcBef>
            <a:spcAft>
              <a:spcPct val="35000"/>
            </a:spcAft>
            <a:buNone/>
          </a:pPr>
          <a:r>
            <a:rPr lang="en-US" sz="1800" kern="1200" dirty="0"/>
            <a:t>Needs a centralized system for reminders and document storage.</a:t>
          </a:r>
          <a:endParaRPr lang="fr-FR" sz="1800" kern="1200" dirty="0"/>
        </a:p>
      </dsp:txBody>
      <dsp:txXfrm>
        <a:off x="6568102" y="2694780"/>
        <a:ext cx="4356376" cy="11549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99C05-8580-46AE-92A3-B87DECB222D7}">
      <dsp:nvSpPr>
        <dsp:cNvPr id="0" name=""/>
        <dsp:cNvSpPr/>
      </dsp:nvSpPr>
      <dsp:spPr>
        <a:xfrm>
          <a:off x="2424" y="0"/>
          <a:ext cx="2379538" cy="38496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Bill Tracking</a:t>
          </a:r>
          <a:endParaRPr lang="fr-FR" sz="3200" kern="1200" dirty="0"/>
        </a:p>
      </dsp:txBody>
      <dsp:txXfrm>
        <a:off x="2424" y="0"/>
        <a:ext cx="2379538" cy="1154906"/>
      </dsp:txXfrm>
    </dsp:sp>
    <dsp:sp modelId="{F9E36C48-AE29-42E6-ADA6-ECDA17E82819}">
      <dsp:nvSpPr>
        <dsp:cNvPr id="0" name=""/>
        <dsp:cNvSpPr/>
      </dsp:nvSpPr>
      <dsp:spPr>
        <a:xfrm>
          <a:off x="240378" y="1156033"/>
          <a:ext cx="1903630" cy="11607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Organize and categorize utility bills, insurance, and taxes.</a:t>
          </a:r>
          <a:endParaRPr lang="fr-FR" sz="1800" kern="1200"/>
        </a:p>
      </dsp:txBody>
      <dsp:txXfrm>
        <a:off x="274375" y="1190030"/>
        <a:ext cx="1835636" cy="1092739"/>
      </dsp:txXfrm>
    </dsp:sp>
    <dsp:sp modelId="{DAC455F6-547D-46EF-A338-F5BC8FB20692}">
      <dsp:nvSpPr>
        <dsp:cNvPr id="0" name=""/>
        <dsp:cNvSpPr/>
      </dsp:nvSpPr>
      <dsp:spPr>
        <a:xfrm>
          <a:off x="240378" y="2495341"/>
          <a:ext cx="1903630" cy="116073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Track due dates and payment statuses.</a:t>
          </a:r>
          <a:endParaRPr lang="fr-FR" sz="1800" kern="1200"/>
        </a:p>
      </dsp:txBody>
      <dsp:txXfrm>
        <a:off x="274375" y="2529338"/>
        <a:ext cx="1835636" cy="1092739"/>
      </dsp:txXfrm>
    </dsp:sp>
    <dsp:sp modelId="{882CBD7E-34EC-4E8B-B5A1-B28ECADF3E97}">
      <dsp:nvSpPr>
        <dsp:cNvPr id="0" name=""/>
        <dsp:cNvSpPr/>
      </dsp:nvSpPr>
      <dsp:spPr>
        <a:xfrm>
          <a:off x="2560428" y="0"/>
          <a:ext cx="2379538" cy="38496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Document Storage</a:t>
          </a:r>
          <a:endParaRPr lang="fr-FR" sz="3200" kern="1200"/>
        </a:p>
      </dsp:txBody>
      <dsp:txXfrm>
        <a:off x="2560428" y="0"/>
        <a:ext cx="2379538" cy="1154906"/>
      </dsp:txXfrm>
    </dsp:sp>
    <dsp:sp modelId="{9B474D42-EC49-4305-8A5D-6341E5CDAC9D}">
      <dsp:nvSpPr>
        <dsp:cNvPr id="0" name=""/>
        <dsp:cNvSpPr/>
      </dsp:nvSpPr>
      <dsp:spPr>
        <a:xfrm>
          <a:off x="2798382" y="1154906"/>
          <a:ext cx="1903630" cy="25022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Upload and manage receipts, invoices, and warranties.</a:t>
          </a:r>
          <a:endParaRPr lang="fr-FR" sz="1800" kern="1200"/>
        </a:p>
      </dsp:txBody>
      <dsp:txXfrm>
        <a:off x="2854137" y="1210661"/>
        <a:ext cx="1792120" cy="2390786"/>
      </dsp:txXfrm>
    </dsp:sp>
    <dsp:sp modelId="{EA7DAC17-3B05-4C70-88DD-3E8DD137DCC6}">
      <dsp:nvSpPr>
        <dsp:cNvPr id="0" name=""/>
        <dsp:cNvSpPr/>
      </dsp:nvSpPr>
      <dsp:spPr>
        <a:xfrm>
          <a:off x="5118432" y="0"/>
          <a:ext cx="2379538" cy="38496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Reminder System</a:t>
          </a:r>
          <a:endParaRPr lang="fr-FR" sz="3200" kern="1200"/>
        </a:p>
      </dsp:txBody>
      <dsp:txXfrm>
        <a:off x="5118432" y="0"/>
        <a:ext cx="2379538" cy="1154906"/>
      </dsp:txXfrm>
    </dsp:sp>
    <dsp:sp modelId="{C0C781B3-A517-48A3-A546-881FF4974F35}">
      <dsp:nvSpPr>
        <dsp:cNvPr id="0" name=""/>
        <dsp:cNvSpPr/>
      </dsp:nvSpPr>
      <dsp:spPr>
        <a:xfrm>
          <a:off x="5356386" y="1154906"/>
          <a:ext cx="1903630" cy="25022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Automatic alerts for upcoming bills and maintenance tasks.</a:t>
          </a:r>
          <a:endParaRPr lang="fr-FR" sz="1800" kern="1200"/>
        </a:p>
      </dsp:txBody>
      <dsp:txXfrm>
        <a:off x="5412141" y="1210661"/>
        <a:ext cx="1792120" cy="2390786"/>
      </dsp:txXfrm>
    </dsp:sp>
    <dsp:sp modelId="{9231EF44-83CD-4BDE-B44E-510B883FCBB3}">
      <dsp:nvSpPr>
        <dsp:cNvPr id="0" name=""/>
        <dsp:cNvSpPr/>
      </dsp:nvSpPr>
      <dsp:spPr>
        <a:xfrm>
          <a:off x="7676436" y="0"/>
          <a:ext cx="2379538" cy="38496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Expense Reports</a:t>
          </a:r>
          <a:endParaRPr lang="fr-FR" sz="3200" kern="1200"/>
        </a:p>
      </dsp:txBody>
      <dsp:txXfrm>
        <a:off x="7676436" y="0"/>
        <a:ext cx="2379538" cy="1154906"/>
      </dsp:txXfrm>
    </dsp:sp>
    <dsp:sp modelId="{A935645C-BEC8-4F06-8185-AE3BDFCD80A7}">
      <dsp:nvSpPr>
        <dsp:cNvPr id="0" name=""/>
        <dsp:cNvSpPr/>
      </dsp:nvSpPr>
      <dsp:spPr>
        <a:xfrm>
          <a:off x="7914390" y="1154906"/>
          <a:ext cx="1903630" cy="250229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a:t>Breakdown of spending to help with budgeting.</a:t>
          </a:r>
          <a:endParaRPr lang="fr-FR" sz="1800" kern="1200"/>
        </a:p>
      </dsp:txBody>
      <dsp:txXfrm>
        <a:off x="7970145" y="1210661"/>
        <a:ext cx="1792120" cy="23907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E456AE-5779-431F-8CA7-0084D292B9CC}">
      <dsp:nvSpPr>
        <dsp:cNvPr id="0" name=""/>
        <dsp:cNvSpPr/>
      </dsp:nvSpPr>
      <dsp:spPr>
        <a:xfrm>
          <a:off x="1332637" y="530109"/>
          <a:ext cx="8996753" cy="130838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207705" numCol="1" spcCol="1270" anchor="ctr" anchorCtr="0">
          <a:noAutofit/>
        </a:bodyPr>
        <a:lstStyle/>
        <a:p>
          <a:pPr marL="0" lvl="0" indent="0" algn="l" defTabSz="622300">
            <a:lnSpc>
              <a:spcPct val="90000"/>
            </a:lnSpc>
            <a:spcBef>
              <a:spcPct val="0"/>
            </a:spcBef>
            <a:spcAft>
              <a:spcPct val="35000"/>
            </a:spcAft>
            <a:buNone/>
          </a:pPr>
          <a:r>
            <a:rPr lang="en-US" sz="1400" kern="1200"/>
            <a:t>Requirement Gathering &amp; Planning	</a:t>
          </a:r>
          <a:endParaRPr lang="fr-FR" sz="1400" kern="1200" dirty="0"/>
        </a:p>
      </dsp:txBody>
      <dsp:txXfrm>
        <a:off x="1332637" y="857204"/>
        <a:ext cx="8669658" cy="654190"/>
      </dsp:txXfrm>
    </dsp:sp>
    <dsp:sp modelId="{03C0A78A-2108-4CA1-ADC0-59A7AC93CA8E}">
      <dsp:nvSpPr>
        <dsp:cNvPr id="0" name=""/>
        <dsp:cNvSpPr/>
      </dsp:nvSpPr>
      <dsp:spPr>
        <a:xfrm>
          <a:off x="1338141" y="1450524"/>
          <a:ext cx="1662779" cy="473127"/>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2-3 hours</a:t>
          </a:r>
          <a:endParaRPr lang="fr-FR" sz="1400" kern="1200"/>
        </a:p>
      </dsp:txBody>
      <dsp:txXfrm>
        <a:off x="1338141" y="1450524"/>
        <a:ext cx="1662779" cy="473127"/>
      </dsp:txXfrm>
    </dsp:sp>
    <dsp:sp modelId="{D032D333-7ECF-4AC9-8AF8-AE836F78E40B}">
      <dsp:nvSpPr>
        <dsp:cNvPr id="0" name=""/>
        <dsp:cNvSpPr/>
      </dsp:nvSpPr>
      <dsp:spPr>
        <a:xfrm>
          <a:off x="2995237" y="966404"/>
          <a:ext cx="7334153" cy="130838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207705" numCol="1" spcCol="1270" anchor="ctr" anchorCtr="0">
          <a:noAutofit/>
        </a:bodyPr>
        <a:lstStyle/>
        <a:p>
          <a:pPr marL="0" lvl="0" indent="0" algn="l" defTabSz="622300">
            <a:lnSpc>
              <a:spcPct val="90000"/>
            </a:lnSpc>
            <a:spcBef>
              <a:spcPct val="0"/>
            </a:spcBef>
            <a:spcAft>
              <a:spcPct val="35000"/>
            </a:spcAft>
            <a:buNone/>
          </a:pPr>
          <a:r>
            <a:rPr lang="en-US" sz="1400" kern="1200"/>
            <a:t>User Interface Design</a:t>
          </a:r>
          <a:endParaRPr lang="fr-FR" sz="1400" kern="1200"/>
        </a:p>
      </dsp:txBody>
      <dsp:txXfrm>
        <a:off x="2995237" y="1293499"/>
        <a:ext cx="7007058" cy="654190"/>
      </dsp:txXfrm>
    </dsp:sp>
    <dsp:sp modelId="{A4C3FA99-6C0F-4079-9F23-63C18DBF1801}">
      <dsp:nvSpPr>
        <dsp:cNvPr id="0" name=""/>
        <dsp:cNvSpPr/>
      </dsp:nvSpPr>
      <dsp:spPr>
        <a:xfrm>
          <a:off x="2995237" y="1904669"/>
          <a:ext cx="1662779" cy="530256"/>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4-5 hours</a:t>
          </a:r>
          <a:endParaRPr lang="fr-FR" sz="1400" kern="1200"/>
        </a:p>
      </dsp:txBody>
      <dsp:txXfrm>
        <a:off x="2995237" y="1904669"/>
        <a:ext cx="1662779" cy="530256"/>
      </dsp:txXfrm>
    </dsp:sp>
    <dsp:sp modelId="{4735D8D5-77DC-4556-9999-ADC2B5035B7F}">
      <dsp:nvSpPr>
        <dsp:cNvPr id="0" name=""/>
        <dsp:cNvSpPr/>
      </dsp:nvSpPr>
      <dsp:spPr>
        <a:xfrm>
          <a:off x="4657837" y="1402699"/>
          <a:ext cx="5671553" cy="130838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207705" numCol="1" spcCol="1270" anchor="ctr" anchorCtr="0">
          <a:noAutofit/>
        </a:bodyPr>
        <a:lstStyle/>
        <a:p>
          <a:pPr marL="0" lvl="0" indent="0" algn="l" defTabSz="622300">
            <a:lnSpc>
              <a:spcPct val="90000"/>
            </a:lnSpc>
            <a:spcBef>
              <a:spcPct val="0"/>
            </a:spcBef>
            <a:spcAft>
              <a:spcPct val="35000"/>
            </a:spcAft>
            <a:buNone/>
          </a:pPr>
          <a:r>
            <a:rPr lang="en-US" sz="1400" kern="1200"/>
            <a:t>Backend Development</a:t>
          </a:r>
          <a:endParaRPr lang="fr-FR" sz="1400" kern="1200"/>
        </a:p>
      </dsp:txBody>
      <dsp:txXfrm>
        <a:off x="4657837" y="1729794"/>
        <a:ext cx="5344458" cy="654190"/>
      </dsp:txXfrm>
    </dsp:sp>
    <dsp:sp modelId="{26D43DC0-8ED5-4C7B-9150-5526784F7087}">
      <dsp:nvSpPr>
        <dsp:cNvPr id="0" name=""/>
        <dsp:cNvSpPr/>
      </dsp:nvSpPr>
      <dsp:spPr>
        <a:xfrm>
          <a:off x="4683561" y="2302141"/>
          <a:ext cx="1662779" cy="486821"/>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10-12 hours</a:t>
          </a:r>
          <a:endParaRPr lang="fr-FR" sz="1400" kern="1200" dirty="0"/>
        </a:p>
      </dsp:txBody>
      <dsp:txXfrm>
        <a:off x="4683561" y="2302141"/>
        <a:ext cx="1662779" cy="486821"/>
      </dsp:txXfrm>
    </dsp:sp>
    <dsp:sp modelId="{C0874631-478A-4781-A55B-F3C327699822}">
      <dsp:nvSpPr>
        <dsp:cNvPr id="0" name=""/>
        <dsp:cNvSpPr/>
      </dsp:nvSpPr>
      <dsp:spPr>
        <a:xfrm>
          <a:off x="6321337" y="1838994"/>
          <a:ext cx="4008053" cy="130838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207705" numCol="1" spcCol="1270" anchor="ctr" anchorCtr="0">
          <a:noAutofit/>
        </a:bodyPr>
        <a:lstStyle/>
        <a:p>
          <a:pPr marL="0" lvl="0" indent="0" algn="l" defTabSz="622300">
            <a:lnSpc>
              <a:spcPct val="90000"/>
            </a:lnSpc>
            <a:spcBef>
              <a:spcPct val="0"/>
            </a:spcBef>
            <a:spcAft>
              <a:spcPct val="35000"/>
            </a:spcAft>
            <a:buNone/>
          </a:pPr>
          <a:r>
            <a:rPr lang="en-US" sz="1400" kern="1200"/>
            <a:t>Testing &amp; Debugging</a:t>
          </a:r>
          <a:endParaRPr lang="fr-FR" sz="1400" kern="1200"/>
        </a:p>
      </dsp:txBody>
      <dsp:txXfrm>
        <a:off x="6321337" y="2166089"/>
        <a:ext cx="3680958" cy="654190"/>
      </dsp:txXfrm>
    </dsp:sp>
    <dsp:sp modelId="{C0A32B5C-AD4C-4C52-84A2-6286E8376C8A}">
      <dsp:nvSpPr>
        <dsp:cNvPr id="0" name=""/>
        <dsp:cNvSpPr/>
      </dsp:nvSpPr>
      <dsp:spPr>
        <a:xfrm>
          <a:off x="6333908" y="2720177"/>
          <a:ext cx="1662779" cy="54390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3-4 hours</a:t>
          </a:r>
          <a:endParaRPr lang="fr-FR" sz="1400" kern="1200"/>
        </a:p>
      </dsp:txBody>
      <dsp:txXfrm>
        <a:off x="6333908" y="2720177"/>
        <a:ext cx="1662779" cy="543902"/>
      </dsp:txXfrm>
    </dsp:sp>
    <dsp:sp modelId="{C4207FCA-ED33-4525-A571-329333837047}">
      <dsp:nvSpPr>
        <dsp:cNvPr id="0" name=""/>
        <dsp:cNvSpPr/>
      </dsp:nvSpPr>
      <dsp:spPr>
        <a:xfrm>
          <a:off x="7983937" y="2275289"/>
          <a:ext cx="2345453" cy="1308380"/>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207705" numCol="1" spcCol="1270" anchor="ctr" anchorCtr="0">
          <a:noAutofit/>
        </a:bodyPr>
        <a:lstStyle/>
        <a:p>
          <a:pPr marL="0" lvl="0" indent="0" algn="l" defTabSz="622300">
            <a:lnSpc>
              <a:spcPct val="90000"/>
            </a:lnSpc>
            <a:spcBef>
              <a:spcPct val="0"/>
            </a:spcBef>
            <a:spcAft>
              <a:spcPct val="35000"/>
            </a:spcAft>
            <a:buNone/>
          </a:pPr>
          <a:r>
            <a:rPr lang="en-US" sz="1400" kern="1200"/>
            <a:t>Client Feedback &amp; Adjustments	</a:t>
          </a:r>
          <a:endParaRPr lang="fr-FR" sz="1400" kern="1200"/>
        </a:p>
      </dsp:txBody>
      <dsp:txXfrm>
        <a:off x="7983937" y="2602384"/>
        <a:ext cx="2018358" cy="654190"/>
      </dsp:txXfrm>
    </dsp:sp>
    <dsp:sp modelId="{3B010E4A-24E6-45DC-AB85-96E81A85B6C9}">
      <dsp:nvSpPr>
        <dsp:cNvPr id="0" name=""/>
        <dsp:cNvSpPr/>
      </dsp:nvSpPr>
      <dsp:spPr>
        <a:xfrm>
          <a:off x="8009062" y="3102791"/>
          <a:ext cx="1662779" cy="550749"/>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3-4 hours</a:t>
          </a:r>
          <a:endParaRPr lang="fr-FR" sz="1400" kern="1200"/>
        </a:p>
      </dsp:txBody>
      <dsp:txXfrm>
        <a:off x="8009062" y="3102791"/>
        <a:ext cx="1662779" cy="5507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6C489B-896A-4BF5-9989-3FE467E55198}">
      <dsp:nvSpPr>
        <dsp:cNvPr id="0" name=""/>
        <dsp:cNvSpPr/>
      </dsp:nvSpPr>
      <dsp:spPr>
        <a:xfrm>
          <a:off x="1939099" y="212525"/>
          <a:ext cx="3088386" cy="3088386"/>
        </a:xfrm>
        <a:prstGeom prst="pie">
          <a:avLst>
            <a:gd name="adj1" fmla="val 16200000"/>
            <a:gd name="adj2" fmla="val 19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fr-FR" sz="900" kern="1200" dirty="0">
              <a:solidFill>
                <a:schemeClr val="tx1">
                  <a:lumMod val="95000"/>
                  <a:lumOff val="5000"/>
                </a:schemeClr>
              </a:solidFill>
            </a:rPr>
            <a:t>Client input </a:t>
          </a:r>
        </a:p>
      </dsp:txBody>
      <dsp:txXfrm>
        <a:off x="3556825" y="607030"/>
        <a:ext cx="808863" cy="625030"/>
      </dsp:txXfrm>
    </dsp:sp>
    <dsp:sp modelId="{66B93514-8E78-4E43-BC67-F3BB2366221A}">
      <dsp:nvSpPr>
        <dsp:cNvPr id="0" name=""/>
        <dsp:cNvSpPr/>
      </dsp:nvSpPr>
      <dsp:spPr>
        <a:xfrm>
          <a:off x="1975866" y="276131"/>
          <a:ext cx="3088386" cy="3088386"/>
        </a:xfrm>
        <a:prstGeom prst="pie">
          <a:avLst>
            <a:gd name="adj1" fmla="val 198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fr-FR" sz="900" kern="1200" dirty="0">
              <a:solidFill>
                <a:schemeClr val="tx1">
                  <a:lumMod val="95000"/>
                  <a:lumOff val="5000"/>
                </a:schemeClr>
              </a:solidFill>
            </a:rPr>
            <a:t>Team Leader </a:t>
          </a:r>
          <a:r>
            <a:rPr lang="fr-FR" sz="900" kern="1200" dirty="0" err="1">
              <a:solidFill>
                <a:schemeClr val="tx1">
                  <a:lumMod val="95000"/>
                  <a:lumOff val="5000"/>
                </a:schemeClr>
              </a:solidFill>
            </a:rPr>
            <a:t>creates</a:t>
          </a:r>
          <a:r>
            <a:rPr lang="fr-FR" sz="900" kern="1200" dirty="0">
              <a:solidFill>
                <a:schemeClr val="tx1">
                  <a:lumMod val="95000"/>
                  <a:lumOff val="5000"/>
                </a:schemeClr>
              </a:solidFill>
            </a:rPr>
            <a:t> </a:t>
          </a:r>
          <a:r>
            <a:rPr lang="fr-FR" sz="900" kern="1200" dirty="0" err="1">
              <a:solidFill>
                <a:schemeClr val="tx1">
                  <a:lumMod val="95000"/>
                  <a:lumOff val="5000"/>
                </a:schemeClr>
              </a:solidFill>
            </a:rPr>
            <a:t>task</a:t>
          </a:r>
          <a:r>
            <a:rPr lang="fr-FR" sz="900" kern="1200" dirty="0">
              <a:solidFill>
                <a:schemeClr val="tx1">
                  <a:lumMod val="95000"/>
                  <a:lumOff val="5000"/>
                </a:schemeClr>
              </a:solidFill>
            </a:rPr>
            <a:t> </a:t>
          </a:r>
          <a:r>
            <a:rPr lang="fr-FR" sz="900" kern="1200" dirty="0" err="1">
              <a:solidFill>
                <a:schemeClr val="tx1">
                  <a:lumMod val="95000"/>
                  <a:lumOff val="5000"/>
                </a:schemeClr>
              </a:solidFill>
            </a:rPr>
            <a:t>summary</a:t>
          </a:r>
          <a:endParaRPr lang="fr-FR" sz="900" kern="1200" dirty="0">
            <a:solidFill>
              <a:schemeClr val="tx1">
                <a:lumMod val="95000"/>
                <a:lumOff val="5000"/>
              </a:schemeClr>
            </a:solidFill>
          </a:endParaRPr>
        </a:p>
      </dsp:txBody>
      <dsp:txXfrm>
        <a:off x="4071556" y="1526192"/>
        <a:ext cx="845629" cy="606647"/>
      </dsp:txXfrm>
    </dsp:sp>
    <dsp:sp modelId="{FB556235-3090-49C5-97DC-0784AC36B9EE}">
      <dsp:nvSpPr>
        <dsp:cNvPr id="0" name=""/>
        <dsp:cNvSpPr/>
      </dsp:nvSpPr>
      <dsp:spPr>
        <a:xfrm>
          <a:off x="1939099" y="339738"/>
          <a:ext cx="3088386" cy="3088386"/>
        </a:xfrm>
        <a:prstGeom prst="pie">
          <a:avLst>
            <a:gd name="adj1" fmla="val 1800000"/>
            <a:gd name="adj2" fmla="val 54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fr-FR" sz="900" kern="1200" dirty="0" err="1">
              <a:solidFill>
                <a:schemeClr val="tx1">
                  <a:lumMod val="95000"/>
                  <a:lumOff val="5000"/>
                </a:schemeClr>
              </a:solidFill>
            </a:rPr>
            <a:t>Tasks</a:t>
          </a:r>
          <a:r>
            <a:rPr lang="fr-FR" sz="900" kern="1200" dirty="0">
              <a:solidFill>
                <a:schemeClr val="tx1">
                  <a:lumMod val="95000"/>
                  <a:lumOff val="5000"/>
                </a:schemeClr>
              </a:solidFill>
            </a:rPr>
            <a:t> </a:t>
          </a:r>
          <a:r>
            <a:rPr lang="fr-FR" sz="900" kern="1200" dirty="0" err="1">
              <a:solidFill>
                <a:schemeClr val="tx1">
                  <a:lumMod val="95000"/>
                  <a:lumOff val="5000"/>
                </a:schemeClr>
              </a:solidFill>
            </a:rPr>
            <a:t>assignments</a:t>
          </a:r>
          <a:r>
            <a:rPr lang="fr-FR" sz="900" kern="1200" dirty="0">
              <a:solidFill>
                <a:schemeClr val="tx1">
                  <a:lumMod val="95000"/>
                  <a:lumOff val="5000"/>
                </a:schemeClr>
              </a:solidFill>
            </a:rPr>
            <a:t> to group </a:t>
          </a:r>
          <a:r>
            <a:rPr lang="fr-FR" sz="900" kern="1200" dirty="0" err="1">
              <a:solidFill>
                <a:schemeClr val="tx1">
                  <a:lumMod val="95000"/>
                  <a:lumOff val="5000"/>
                </a:schemeClr>
              </a:solidFill>
            </a:rPr>
            <a:t>members</a:t>
          </a:r>
          <a:endParaRPr lang="fr-FR" sz="900" kern="1200" dirty="0">
            <a:solidFill>
              <a:schemeClr val="tx1">
                <a:lumMod val="95000"/>
                <a:lumOff val="5000"/>
              </a:schemeClr>
            </a:solidFill>
          </a:endParaRPr>
        </a:p>
      </dsp:txBody>
      <dsp:txXfrm>
        <a:off x="3556825" y="2426972"/>
        <a:ext cx="808863" cy="625030"/>
      </dsp:txXfrm>
    </dsp:sp>
    <dsp:sp modelId="{EC23F85A-6B41-4DFE-8B9E-5773716FAA23}">
      <dsp:nvSpPr>
        <dsp:cNvPr id="0" name=""/>
        <dsp:cNvSpPr/>
      </dsp:nvSpPr>
      <dsp:spPr>
        <a:xfrm>
          <a:off x="1865566" y="339738"/>
          <a:ext cx="3088386" cy="3088386"/>
        </a:xfrm>
        <a:prstGeom prst="pie">
          <a:avLst>
            <a:gd name="adj1" fmla="val 54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fr-FR" sz="900" kern="1200" dirty="0">
              <a:solidFill>
                <a:schemeClr val="tx1">
                  <a:lumMod val="95000"/>
                  <a:lumOff val="5000"/>
                </a:schemeClr>
              </a:solidFill>
            </a:rPr>
            <a:t>Edits made on Project (via </a:t>
          </a:r>
          <a:r>
            <a:rPr lang="fr-FR" sz="900" kern="1200" dirty="0" err="1">
              <a:solidFill>
                <a:schemeClr val="tx1">
                  <a:lumMod val="95000"/>
                  <a:lumOff val="5000"/>
                </a:schemeClr>
              </a:solidFill>
            </a:rPr>
            <a:t>Github</a:t>
          </a:r>
          <a:r>
            <a:rPr lang="fr-FR" sz="900" kern="1200" dirty="0">
              <a:solidFill>
                <a:schemeClr val="tx1">
                  <a:lumMod val="95000"/>
                  <a:lumOff val="5000"/>
                </a:schemeClr>
              </a:solidFill>
            </a:rPr>
            <a:t>)</a:t>
          </a:r>
        </a:p>
      </dsp:txBody>
      <dsp:txXfrm>
        <a:off x="2527363" y="2426972"/>
        <a:ext cx="808863" cy="625030"/>
      </dsp:txXfrm>
    </dsp:sp>
    <dsp:sp modelId="{E7DBE3AC-FD5C-4A90-99B9-D6CC8D3CFAEC}">
      <dsp:nvSpPr>
        <dsp:cNvPr id="0" name=""/>
        <dsp:cNvSpPr/>
      </dsp:nvSpPr>
      <dsp:spPr>
        <a:xfrm>
          <a:off x="1828800" y="276131"/>
          <a:ext cx="3088386" cy="3088386"/>
        </a:xfrm>
        <a:prstGeom prst="pie">
          <a:avLst>
            <a:gd name="adj1" fmla="val 9000000"/>
            <a:gd name="adj2" fmla="val 126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fr-FR" sz="900" kern="1200" dirty="0">
              <a:solidFill>
                <a:schemeClr val="tx1">
                  <a:lumMod val="95000"/>
                  <a:lumOff val="5000"/>
                </a:schemeClr>
              </a:solidFill>
            </a:rPr>
            <a:t>Code and </a:t>
          </a:r>
          <a:r>
            <a:rPr lang="fr-FR" sz="900" kern="1200" dirty="0" err="1">
              <a:solidFill>
                <a:schemeClr val="tx1">
                  <a:lumMod val="95000"/>
                  <a:lumOff val="5000"/>
                </a:schemeClr>
              </a:solidFill>
            </a:rPr>
            <a:t>project</a:t>
          </a:r>
          <a:r>
            <a:rPr lang="fr-FR" sz="900" kern="1200" dirty="0">
              <a:solidFill>
                <a:schemeClr val="tx1">
                  <a:lumMod val="95000"/>
                  <a:lumOff val="5000"/>
                </a:schemeClr>
              </a:solidFill>
            </a:rPr>
            <a:t> clean up</a:t>
          </a:r>
        </a:p>
      </dsp:txBody>
      <dsp:txXfrm>
        <a:off x="1975866" y="1526192"/>
        <a:ext cx="845629" cy="606647"/>
      </dsp:txXfrm>
    </dsp:sp>
    <dsp:sp modelId="{79B76455-2F4B-4A98-9D42-707CB0F4AE5A}">
      <dsp:nvSpPr>
        <dsp:cNvPr id="0" name=""/>
        <dsp:cNvSpPr/>
      </dsp:nvSpPr>
      <dsp:spPr>
        <a:xfrm>
          <a:off x="1865566" y="212525"/>
          <a:ext cx="3088386" cy="3088386"/>
        </a:xfrm>
        <a:prstGeom prst="pie">
          <a:avLst>
            <a:gd name="adj1" fmla="val 126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fr-FR" sz="900" kern="1200" dirty="0" err="1">
              <a:solidFill>
                <a:schemeClr val="tx1">
                  <a:lumMod val="95000"/>
                  <a:lumOff val="5000"/>
                </a:schemeClr>
              </a:solidFill>
            </a:rPr>
            <a:t>Retrospective</a:t>
          </a:r>
          <a:endParaRPr lang="fr-FR" sz="900" kern="1200" dirty="0">
            <a:solidFill>
              <a:schemeClr val="tx1">
                <a:lumMod val="95000"/>
                <a:lumOff val="5000"/>
              </a:schemeClr>
            </a:solidFill>
          </a:endParaRPr>
        </a:p>
      </dsp:txBody>
      <dsp:txXfrm>
        <a:off x="2527363" y="607030"/>
        <a:ext cx="808863" cy="625030"/>
      </dsp:txXfrm>
    </dsp:sp>
    <dsp:sp modelId="{AEA9BD71-1595-40F0-8057-0976321E72C9}">
      <dsp:nvSpPr>
        <dsp:cNvPr id="0" name=""/>
        <dsp:cNvSpPr/>
      </dsp:nvSpPr>
      <dsp:spPr>
        <a:xfrm>
          <a:off x="1747800" y="21340"/>
          <a:ext cx="3470757" cy="3470757"/>
        </a:xfrm>
        <a:prstGeom prst="circularArrow">
          <a:avLst>
            <a:gd name="adj1" fmla="val 5085"/>
            <a:gd name="adj2" fmla="val 327528"/>
            <a:gd name="adj3" fmla="val 19472472"/>
            <a:gd name="adj4" fmla="val 162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8E86D2-DA9C-403D-A9A9-980AB7A35B32}">
      <dsp:nvSpPr>
        <dsp:cNvPr id="0" name=""/>
        <dsp:cNvSpPr/>
      </dsp:nvSpPr>
      <dsp:spPr>
        <a:xfrm>
          <a:off x="1784567" y="84946"/>
          <a:ext cx="3470757" cy="3470757"/>
        </a:xfrm>
        <a:prstGeom prst="circularArrow">
          <a:avLst>
            <a:gd name="adj1" fmla="val 5085"/>
            <a:gd name="adj2" fmla="val 327528"/>
            <a:gd name="adj3" fmla="val 1472472"/>
            <a:gd name="adj4" fmla="val 19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21773A-B133-44E4-ACBB-14A443B3DE65}">
      <dsp:nvSpPr>
        <dsp:cNvPr id="0" name=""/>
        <dsp:cNvSpPr/>
      </dsp:nvSpPr>
      <dsp:spPr>
        <a:xfrm>
          <a:off x="1747800" y="148552"/>
          <a:ext cx="3470757" cy="3470757"/>
        </a:xfrm>
        <a:prstGeom prst="circularArrow">
          <a:avLst>
            <a:gd name="adj1" fmla="val 5085"/>
            <a:gd name="adj2" fmla="val 327528"/>
            <a:gd name="adj3" fmla="val 5072221"/>
            <a:gd name="adj4" fmla="val 1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0BCD280-ACD3-430D-9DD7-A44AB137599B}">
      <dsp:nvSpPr>
        <dsp:cNvPr id="0" name=""/>
        <dsp:cNvSpPr/>
      </dsp:nvSpPr>
      <dsp:spPr>
        <a:xfrm>
          <a:off x="1674493" y="148552"/>
          <a:ext cx="3470757" cy="3470757"/>
        </a:xfrm>
        <a:prstGeom prst="circularArrow">
          <a:avLst>
            <a:gd name="adj1" fmla="val 5085"/>
            <a:gd name="adj2" fmla="val 327528"/>
            <a:gd name="adj3" fmla="val 8672472"/>
            <a:gd name="adj4" fmla="val 5400251"/>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A998013-B245-4FFC-85FC-BD64301B5B68}">
      <dsp:nvSpPr>
        <dsp:cNvPr id="0" name=""/>
        <dsp:cNvSpPr/>
      </dsp:nvSpPr>
      <dsp:spPr>
        <a:xfrm>
          <a:off x="1637726" y="84946"/>
          <a:ext cx="3470757" cy="3470757"/>
        </a:xfrm>
        <a:prstGeom prst="circularArrow">
          <a:avLst>
            <a:gd name="adj1" fmla="val 5085"/>
            <a:gd name="adj2" fmla="val 327528"/>
            <a:gd name="adj3" fmla="val 12272472"/>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5A14D1-2049-4573-B4A3-865B39813E40}">
      <dsp:nvSpPr>
        <dsp:cNvPr id="0" name=""/>
        <dsp:cNvSpPr/>
      </dsp:nvSpPr>
      <dsp:spPr>
        <a:xfrm>
          <a:off x="1674493" y="21340"/>
          <a:ext cx="3470757" cy="3470757"/>
        </a:xfrm>
        <a:prstGeom prst="circularArrow">
          <a:avLst>
            <a:gd name="adj1" fmla="val 5085"/>
            <a:gd name="adj2" fmla="val 327528"/>
            <a:gd name="adj3" fmla="val 15872221"/>
            <a:gd name="adj4" fmla="val 126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AA5885-042B-43CF-B33C-80B36F627069}">
      <dsp:nvSpPr>
        <dsp:cNvPr id="0" name=""/>
        <dsp:cNvSpPr/>
      </dsp:nvSpPr>
      <dsp:spPr>
        <a:xfrm>
          <a:off x="6718" y="1217770"/>
          <a:ext cx="3446582" cy="137863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t>Client (Nathanael R) Responsibilities:</a:t>
          </a:r>
          <a:endParaRPr lang="fr-FR" sz="2000" kern="1200" dirty="0"/>
        </a:p>
      </dsp:txBody>
      <dsp:txXfrm>
        <a:off x="696035" y="1217770"/>
        <a:ext cx="2067949" cy="1378633"/>
      </dsp:txXfrm>
    </dsp:sp>
    <dsp:sp modelId="{45D7A3A8-144E-4C6B-8DAA-B76F7A415CB2}">
      <dsp:nvSpPr>
        <dsp:cNvPr id="0" name=""/>
        <dsp:cNvSpPr/>
      </dsp:nvSpPr>
      <dsp:spPr>
        <a:xfrm>
          <a:off x="3005245" y="1334954"/>
          <a:ext cx="2860663" cy="114426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Provide necessary information about bills and documents.</a:t>
          </a:r>
          <a:endParaRPr lang="fr-FR" sz="1600" kern="1200" dirty="0"/>
        </a:p>
      </dsp:txBody>
      <dsp:txXfrm>
        <a:off x="3577378" y="1334954"/>
        <a:ext cx="1716398" cy="1144265"/>
      </dsp:txXfrm>
    </dsp:sp>
    <dsp:sp modelId="{463BEFF2-C3A1-426E-88E0-B5690844790B}">
      <dsp:nvSpPr>
        <dsp:cNvPr id="0" name=""/>
        <dsp:cNvSpPr/>
      </dsp:nvSpPr>
      <dsp:spPr>
        <a:xfrm>
          <a:off x="5465415" y="1334954"/>
          <a:ext cx="2860663" cy="114426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a:t>Give feedback during the development process.</a:t>
          </a:r>
          <a:endParaRPr lang="fr-FR" sz="1600" kern="1200" dirty="0"/>
        </a:p>
      </dsp:txBody>
      <dsp:txXfrm>
        <a:off x="6037548" y="1334954"/>
        <a:ext cx="1716398" cy="1144265"/>
      </dsp:txXfrm>
    </dsp:sp>
    <dsp:sp modelId="{782E43AD-848B-4082-8AD2-4BD5A89A4517}">
      <dsp:nvSpPr>
        <dsp:cNvPr id="0" name=""/>
        <dsp:cNvSpPr/>
      </dsp:nvSpPr>
      <dsp:spPr>
        <a:xfrm>
          <a:off x="6718" y="2789412"/>
          <a:ext cx="3446582" cy="1378633"/>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US" sz="2000" b="1" kern="1200"/>
            <a:t>Developer (Team Locotion) Responsibilities:</a:t>
          </a:r>
          <a:endParaRPr lang="fr-FR" sz="2000" kern="1200"/>
        </a:p>
      </dsp:txBody>
      <dsp:txXfrm>
        <a:off x="696035" y="2789412"/>
        <a:ext cx="2067949" cy="1378633"/>
      </dsp:txXfrm>
    </dsp:sp>
    <dsp:sp modelId="{7526E278-C3C9-442B-87C7-0B0670FC43D2}">
      <dsp:nvSpPr>
        <dsp:cNvPr id="0" name=""/>
        <dsp:cNvSpPr/>
      </dsp:nvSpPr>
      <dsp:spPr>
        <a:xfrm>
          <a:off x="3005245" y="2906596"/>
          <a:ext cx="2860663" cy="114426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Develop the software based on agreed-upon features.</a:t>
          </a:r>
          <a:endParaRPr lang="fr-FR" sz="1600" kern="1200" dirty="0"/>
        </a:p>
      </dsp:txBody>
      <dsp:txXfrm>
        <a:off x="3577378" y="2906596"/>
        <a:ext cx="1716398" cy="1144265"/>
      </dsp:txXfrm>
    </dsp:sp>
    <dsp:sp modelId="{393F52D2-DE78-42CE-8D79-F1565E5295C5}">
      <dsp:nvSpPr>
        <dsp:cNvPr id="0" name=""/>
        <dsp:cNvSpPr/>
      </dsp:nvSpPr>
      <dsp:spPr>
        <a:xfrm>
          <a:off x="5465415" y="2906596"/>
          <a:ext cx="2860663" cy="114426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dirty="0"/>
            <a:t>Provide regular updates and support.</a:t>
          </a:r>
          <a:endParaRPr lang="fr-FR" sz="1600" kern="1200" dirty="0"/>
        </a:p>
      </dsp:txBody>
      <dsp:txXfrm>
        <a:off x="6037548" y="2906596"/>
        <a:ext cx="1716398" cy="1144265"/>
      </dsp:txXfrm>
    </dsp:sp>
    <dsp:sp modelId="{A69F7EC5-2888-4612-951F-62A9FE3B8572}">
      <dsp:nvSpPr>
        <dsp:cNvPr id="0" name=""/>
        <dsp:cNvSpPr/>
      </dsp:nvSpPr>
      <dsp:spPr>
        <a:xfrm>
          <a:off x="7925586" y="2906596"/>
          <a:ext cx="2860663" cy="1144265"/>
        </a:xfrm>
        <a:prstGeom prst="chevron">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n-US" sz="1600" kern="1200"/>
            <a:t>Adjust </a:t>
          </a:r>
          <a:r>
            <a:rPr lang="en-US" sz="1600" kern="1200" dirty="0"/>
            <a:t>features based on client feedback.</a:t>
          </a:r>
          <a:endParaRPr lang="fr-FR" sz="1600" kern="1200" dirty="0"/>
        </a:p>
      </dsp:txBody>
      <dsp:txXfrm>
        <a:off x="8497719" y="2906596"/>
        <a:ext cx="1716398" cy="114426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96F9A8-8682-4B73-A723-0BEEBD171CEF}">
      <dsp:nvSpPr>
        <dsp:cNvPr id="0" name=""/>
        <dsp:cNvSpPr/>
      </dsp:nvSpPr>
      <dsp:spPr>
        <a:xfrm rot="16200000">
          <a:off x="1234344" y="-1234344"/>
          <a:ext cx="2560510" cy="5029199"/>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0">
          <a:noAutofit/>
        </a:bodyPr>
        <a:lstStyle/>
        <a:p>
          <a:pPr marL="0" lvl="0" indent="0" algn="l" defTabSz="577850">
            <a:lnSpc>
              <a:spcPct val="100000"/>
            </a:lnSpc>
            <a:spcBef>
              <a:spcPct val="0"/>
            </a:spcBef>
            <a:spcAft>
              <a:spcPct val="35000"/>
            </a:spcAft>
            <a:buNone/>
          </a:pPr>
          <a:r>
            <a:rPr lang="fr-FR" sz="1300" kern="1200" dirty="0">
              <a:solidFill>
                <a:schemeClr val="tx1">
                  <a:lumMod val="95000"/>
                  <a:lumOff val="5000"/>
                </a:schemeClr>
              </a:solidFill>
            </a:rPr>
            <a:t>   </a:t>
          </a:r>
          <a:r>
            <a:rPr lang="fr-FR" sz="1300" kern="1200" dirty="0" err="1">
              <a:solidFill>
                <a:schemeClr val="tx1">
                  <a:lumMod val="95000"/>
                  <a:lumOff val="5000"/>
                </a:schemeClr>
              </a:solidFill>
            </a:rPr>
            <a:t>Strengths</a:t>
          </a:r>
          <a:r>
            <a:rPr lang="fr-FR" sz="1300" kern="1200" dirty="0">
              <a:solidFill>
                <a:schemeClr val="tx1">
                  <a:lumMod val="95000"/>
                  <a:lumOff val="5000"/>
                </a:schemeClr>
              </a:solidFill>
            </a:rPr>
            <a:t> </a:t>
          </a:r>
        </a:p>
        <a:p>
          <a:pPr marL="114300" lvl="1" indent="-114300" algn="l" defTabSz="577850">
            <a:lnSpc>
              <a:spcPct val="100000"/>
            </a:lnSpc>
            <a:spcBef>
              <a:spcPct val="0"/>
            </a:spcBef>
            <a:spcAft>
              <a:spcPct val="15000"/>
            </a:spcAft>
            <a:buSzPts val="1000"/>
            <a:buFont typeface="Symbol" panose="05050102010706020507" pitchFamily="18" charset="2"/>
            <a:buChar char=""/>
          </a:pPr>
          <a:r>
            <a:rPr lang="en-US" sz="1300" u="sng" kern="1200" dirty="0">
              <a:solidFill>
                <a:schemeClr val="tx1">
                  <a:lumMod val="95000"/>
                  <a:lumOff val="5000"/>
                </a:schemeClr>
              </a:solidFill>
              <a:effectLst/>
              <a:ea typeface="Aptos" panose="020B0004020202020204" pitchFamily="34" charset="0"/>
              <a:cs typeface="Times New Roman" panose="02020603050405020304" pitchFamily="18" charset="0"/>
            </a:rPr>
            <a:t>Simple and efficient:</a:t>
          </a:r>
          <a:r>
            <a:rPr lang="en-US" sz="1300" kern="1200" dirty="0">
              <a:solidFill>
                <a:schemeClr val="tx1">
                  <a:lumMod val="95000"/>
                  <a:lumOff val="5000"/>
                </a:schemeClr>
              </a:solidFill>
              <a:effectLst/>
              <a:ea typeface="Aptos" panose="020B0004020202020204" pitchFamily="34" charset="0"/>
              <a:cs typeface="Times New Roman" panose="02020603050405020304" pitchFamily="18" charset="0"/>
            </a:rPr>
            <a:t> A general solution that allows for effective management of invoices and documents.</a:t>
          </a:r>
          <a:endParaRPr lang="fr-FR" sz="1300" kern="1200" dirty="0">
            <a:solidFill>
              <a:schemeClr val="tx1">
                <a:lumMod val="95000"/>
                <a:lumOff val="5000"/>
              </a:schemeClr>
            </a:solidFill>
          </a:endParaRPr>
        </a:p>
        <a:p>
          <a:pPr marL="114300" lvl="1" indent="-114300" algn="l" defTabSz="577850">
            <a:lnSpc>
              <a:spcPct val="100000"/>
            </a:lnSpc>
            <a:spcBef>
              <a:spcPct val="0"/>
            </a:spcBef>
            <a:spcAft>
              <a:spcPct val="15000"/>
            </a:spcAft>
            <a:buChar char="•"/>
          </a:pPr>
          <a:r>
            <a:rPr lang="en-US" sz="1300" u="sng" kern="1200" dirty="0">
              <a:solidFill>
                <a:schemeClr val="tx1">
                  <a:lumMod val="95000"/>
                  <a:lumOff val="5000"/>
                </a:schemeClr>
              </a:solidFill>
              <a:effectLst/>
              <a:ea typeface="Aptos" panose="020B0004020202020204" pitchFamily="34" charset="0"/>
              <a:cs typeface="Times New Roman" panose="02020603050405020304" pitchFamily="18" charset="0"/>
            </a:rPr>
            <a:t>Equipped with essential features:</a:t>
          </a:r>
          <a:r>
            <a:rPr lang="en-US" sz="1300" kern="1200" dirty="0">
              <a:solidFill>
                <a:schemeClr val="tx1">
                  <a:lumMod val="95000"/>
                  <a:lumOff val="5000"/>
                </a:schemeClr>
              </a:solidFill>
              <a:effectLst/>
              <a:ea typeface="Aptos" panose="020B0004020202020204" pitchFamily="34" charset="0"/>
              <a:cs typeface="Times New Roman" panose="02020603050405020304" pitchFamily="18" charset="0"/>
            </a:rPr>
            <a:t> Payment tracking, automatic reminders, document storage, and expense reports.</a:t>
          </a:r>
          <a:endParaRPr lang="fr-FR" sz="1300" kern="1200" dirty="0">
            <a:solidFill>
              <a:schemeClr val="tx1">
                <a:lumMod val="95000"/>
                <a:lumOff val="5000"/>
              </a:schemeClr>
            </a:solidFill>
            <a:effectLst/>
            <a:ea typeface="Aptos" panose="020B0004020202020204" pitchFamily="34" charset="0"/>
            <a:cs typeface="Times New Roman" panose="02020603050405020304" pitchFamily="18" charset="0"/>
          </a:endParaRPr>
        </a:p>
        <a:p>
          <a:pPr marL="114300" lvl="1" indent="-114300" algn="l" defTabSz="577850">
            <a:lnSpc>
              <a:spcPct val="100000"/>
            </a:lnSpc>
            <a:spcBef>
              <a:spcPct val="0"/>
            </a:spcBef>
            <a:spcAft>
              <a:spcPct val="15000"/>
            </a:spcAft>
            <a:buChar char="•"/>
          </a:pPr>
          <a:r>
            <a:rPr lang="en-US" sz="1300" u="sng" kern="1200" dirty="0">
              <a:solidFill>
                <a:schemeClr val="tx1">
                  <a:lumMod val="95000"/>
                  <a:lumOff val="5000"/>
                </a:schemeClr>
              </a:solidFill>
              <a:effectLst/>
              <a:ea typeface="Aptos" panose="020B0004020202020204" pitchFamily="34" charset="0"/>
              <a:cs typeface="Times New Roman" panose="02020603050405020304" pitchFamily="18" charset="0"/>
            </a:rPr>
            <a:t>Agile approach</a:t>
          </a:r>
          <a:r>
            <a:rPr lang="en-US" sz="1300" kern="1200" dirty="0">
              <a:solidFill>
                <a:schemeClr val="tx1">
                  <a:lumMod val="95000"/>
                  <a:lumOff val="5000"/>
                </a:schemeClr>
              </a:solidFill>
              <a:effectLst/>
              <a:ea typeface="Aptos" panose="020B0004020202020204" pitchFamily="34" charset="0"/>
              <a:cs typeface="Times New Roman" panose="02020603050405020304" pitchFamily="18" charset="0"/>
            </a:rPr>
            <a:t>: A repeated process with constant client participation to quickly adjust the product.</a:t>
          </a:r>
          <a:endParaRPr lang="fr-FR" sz="1300" kern="1200" dirty="0">
            <a:solidFill>
              <a:schemeClr val="tx1">
                <a:lumMod val="95000"/>
                <a:lumOff val="5000"/>
              </a:schemeClr>
            </a:solidFill>
            <a:effectLst/>
            <a:ea typeface="Aptos" panose="020B0004020202020204" pitchFamily="34" charset="0"/>
            <a:cs typeface="Times New Roman" panose="02020603050405020304" pitchFamily="18" charset="0"/>
          </a:endParaRPr>
        </a:p>
        <a:p>
          <a:pPr marL="114300" lvl="1" indent="-114300" algn="l" defTabSz="577850">
            <a:lnSpc>
              <a:spcPct val="100000"/>
            </a:lnSpc>
            <a:spcBef>
              <a:spcPct val="0"/>
            </a:spcBef>
            <a:spcAft>
              <a:spcPct val="15000"/>
            </a:spcAft>
            <a:buChar char="•"/>
          </a:pPr>
          <a:r>
            <a:rPr lang="en-US" sz="1300" u="sng" kern="1200" dirty="0">
              <a:solidFill>
                <a:schemeClr val="tx1">
                  <a:lumMod val="95000"/>
                  <a:lumOff val="5000"/>
                </a:schemeClr>
              </a:solidFill>
              <a:effectLst/>
              <a:ea typeface="Aptos" panose="020B0004020202020204" pitchFamily="34" charset="0"/>
              <a:cs typeface="Times New Roman" panose="02020603050405020304" pitchFamily="18" charset="0"/>
            </a:rPr>
            <a:t>Dedicated team</a:t>
          </a:r>
          <a:r>
            <a:rPr lang="en-US" sz="1300" kern="1200" dirty="0">
              <a:solidFill>
                <a:schemeClr val="tx1">
                  <a:lumMod val="95000"/>
                  <a:lumOff val="5000"/>
                </a:schemeClr>
              </a:solidFill>
              <a:effectLst/>
              <a:ea typeface="Aptos" panose="020B0004020202020204" pitchFamily="34" charset="0"/>
              <a:cs typeface="Times New Roman" panose="02020603050405020304" pitchFamily="18" charset="0"/>
            </a:rPr>
            <a:t>: Clear role distribution.</a:t>
          </a:r>
          <a:endParaRPr lang="fr-FR" sz="1300" kern="1200" dirty="0">
            <a:solidFill>
              <a:schemeClr val="tx1">
                <a:lumMod val="95000"/>
                <a:lumOff val="5000"/>
              </a:schemeClr>
            </a:solidFill>
            <a:effectLst/>
            <a:ea typeface="Aptos" panose="020B0004020202020204" pitchFamily="34" charset="0"/>
            <a:cs typeface="Times New Roman" panose="02020603050405020304" pitchFamily="18" charset="0"/>
          </a:endParaRPr>
        </a:p>
        <a:p>
          <a:pPr marL="114300" lvl="1" indent="-114300" algn="l" defTabSz="577850">
            <a:lnSpc>
              <a:spcPct val="100000"/>
            </a:lnSpc>
            <a:spcBef>
              <a:spcPct val="0"/>
            </a:spcBef>
            <a:spcAft>
              <a:spcPct val="15000"/>
            </a:spcAft>
            <a:buChar char="•"/>
          </a:pPr>
          <a:r>
            <a:rPr lang="en-US" sz="1300" u="sng" kern="1200" dirty="0">
              <a:solidFill>
                <a:schemeClr val="tx1">
                  <a:lumMod val="95000"/>
                  <a:lumOff val="5000"/>
                </a:schemeClr>
              </a:solidFill>
              <a:effectLst/>
              <a:ea typeface="Aptos" panose="020B0004020202020204" pitchFamily="34" charset="0"/>
              <a:cs typeface="Times New Roman" panose="02020603050405020304" pitchFamily="18" charset="0"/>
            </a:rPr>
            <a:t>Controlled time and tracking</a:t>
          </a:r>
          <a:r>
            <a:rPr lang="en-US" sz="1300" kern="1200" dirty="0">
              <a:solidFill>
                <a:schemeClr val="tx1">
                  <a:lumMod val="95000"/>
                  <a:lumOff val="5000"/>
                </a:schemeClr>
              </a:solidFill>
              <a:effectLst/>
              <a:ea typeface="Aptos" panose="020B0004020202020204" pitchFamily="34" charset="0"/>
              <a:cs typeface="Times New Roman" panose="02020603050405020304" pitchFamily="18" charset="0"/>
            </a:rPr>
            <a:t>: A schedule with an estimated 28 hours.</a:t>
          </a:r>
          <a:endParaRPr lang="fr-FR" sz="1300" kern="1200" dirty="0">
            <a:solidFill>
              <a:schemeClr val="tx1">
                <a:lumMod val="95000"/>
                <a:lumOff val="5000"/>
              </a:schemeClr>
            </a:solidFill>
            <a:effectLst/>
            <a:ea typeface="Aptos" panose="020B0004020202020204" pitchFamily="34" charset="0"/>
            <a:cs typeface="Times New Roman" panose="02020603050405020304" pitchFamily="18" charset="0"/>
          </a:endParaRPr>
        </a:p>
      </dsp:txBody>
      <dsp:txXfrm rot="5400000">
        <a:off x="0" y="0"/>
        <a:ext cx="5029199" cy="1920382"/>
      </dsp:txXfrm>
    </dsp:sp>
    <dsp:sp modelId="{1FBA9802-4C5A-461E-B153-8491FBC1096B}">
      <dsp:nvSpPr>
        <dsp:cNvPr id="0" name=""/>
        <dsp:cNvSpPr/>
      </dsp:nvSpPr>
      <dsp:spPr>
        <a:xfrm>
          <a:off x="5029199" y="0"/>
          <a:ext cx="5029199" cy="256051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t" anchorCtr="0">
          <a:noAutofit/>
        </a:bodyPr>
        <a:lstStyle/>
        <a:p>
          <a:pPr marL="0" lvl="0" indent="0" algn="l" defTabSz="577850">
            <a:lnSpc>
              <a:spcPct val="100000"/>
            </a:lnSpc>
            <a:spcBef>
              <a:spcPct val="0"/>
            </a:spcBef>
            <a:spcAft>
              <a:spcPct val="35000"/>
            </a:spcAft>
            <a:buNone/>
          </a:pPr>
          <a:r>
            <a:rPr lang="fr-FR" sz="1300" kern="1200" dirty="0" err="1">
              <a:solidFill>
                <a:schemeClr val="tx1">
                  <a:lumMod val="95000"/>
                  <a:lumOff val="5000"/>
                </a:schemeClr>
              </a:solidFill>
            </a:rPr>
            <a:t>Weaknesses</a:t>
          </a:r>
          <a:r>
            <a:rPr lang="fr-FR" sz="1300" kern="1200" dirty="0">
              <a:solidFill>
                <a:schemeClr val="tx1">
                  <a:lumMod val="95000"/>
                  <a:lumOff val="5000"/>
                </a:schemeClr>
              </a:solidFill>
            </a:rPr>
            <a:t>:</a:t>
          </a:r>
        </a:p>
        <a:p>
          <a:pPr marL="114300" lvl="1" indent="-114300" algn="l" defTabSz="577850">
            <a:lnSpc>
              <a:spcPct val="100000"/>
            </a:lnSpc>
            <a:spcBef>
              <a:spcPct val="0"/>
            </a:spcBef>
            <a:spcAft>
              <a:spcPct val="15000"/>
            </a:spcAft>
            <a:buSzPts val="1000"/>
            <a:buFont typeface="Symbol" panose="05050102010706020507" pitchFamily="18" charset="2"/>
            <a:buChar char=""/>
          </a:pPr>
          <a:r>
            <a:rPr lang="en-US" sz="1300" u="sng" kern="1200" dirty="0">
              <a:solidFill>
                <a:schemeClr val="tx1">
                  <a:lumMod val="95000"/>
                  <a:lumOff val="5000"/>
                </a:schemeClr>
              </a:solidFill>
              <a:effectLst/>
              <a:ea typeface="Aptos" panose="020B0004020202020204" pitchFamily="34" charset="0"/>
              <a:cs typeface="Times New Roman" panose="02020603050405020304" pitchFamily="18" charset="0"/>
            </a:rPr>
            <a:t>Limited scope</a:t>
          </a:r>
          <a:r>
            <a:rPr lang="en-US" sz="1300" kern="1200" dirty="0">
              <a:solidFill>
                <a:schemeClr val="tx1">
                  <a:lumMod val="95000"/>
                  <a:lumOff val="5000"/>
                </a:schemeClr>
              </a:solidFill>
              <a:effectLst/>
              <a:ea typeface="Aptos" panose="020B0004020202020204" pitchFamily="34" charset="0"/>
              <a:cs typeface="Times New Roman" panose="02020603050405020304" pitchFamily="18" charset="0"/>
            </a:rPr>
            <a:t>: Basic features, which may lead to evolving needs requiring new additions.</a:t>
          </a:r>
          <a:endParaRPr lang="fr-FR" sz="1300" kern="1200" dirty="0">
            <a:solidFill>
              <a:schemeClr val="tx1">
                <a:lumMod val="95000"/>
                <a:lumOff val="5000"/>
              </a:schemeClr>
            </a:solidFill>
          </a:endParaRPr>
        </a:p>
        <a:p>
          <a:pPr marL="114300" lvl="1" indent="-114300" algn="l" defTabSz="577850">
            <a:lnSpc>
              <a:spcPct val="100000"/>
            </a:lnSpc>
            <a:spcBef>
              <a:spcPct val="0"/>
            </a:spcBef>
            <a:spcAft>
              <a:spcPct val="15000"/>
            </a:spcAft>
            <a:buChar char="•"/>
          </a:pPr>
          <a:r>
            <a:rPr lang="en-US" sz="1300" u="sng" kern="1200" dirty="0">
              <a:solidFill>
                <a:schemeClr val="tx1">
                  <a:lumMod val="95000"/>
                  <a:lumOff val="5000"/>
                </a:schemeClr>
              </a:solidFill>
              <a:effectLst/>
              <a:ea typeface="Aptos" panose="020B0004020202020204" pitchFamily="34" charset="0"/>
              <a:cs typeface="Times New Roman" panose="02020603050405020304" pitchFamily="18" charset="0"/>
            </a:rPr>
            <a:t>Dependence on client feedback</a:t>
          </a:r>
          <a:r>
            <a:rPr lang="en-US" sz="1300" kern="1200" dirty="0">
              <a:solidFill>
                <a:schemeClr val="tx1">
                  <a:lumMod val="95000"/>
                  <a:lumOff val="5000"/>
                </a:schemeClr>
              </a:solidFill>
              <a:effectLst/>
              <a:ea typeface="Aptos" panose="020B0004020202020204" pitchFamily="34" charset="0"/>
              <a:cs typeface="Times New Roman" panose="02020603050405020304" pitchFamily="18" charset="0"/>
            </a:rPr>
            <a:t>: Poor client feedback or lack of responsiveness could slow down adjustments.</a:t>
          </a:r>
          <a:endParaRPr lang="fr-FR" sz="1300" kern="1200" dirty="0">
            <a:solidFill>
              <a:schemeClr val="tx1">
                <a:lumMod val="95000"/>
                <a:lumOff val="5000"/>
              </a:schemeClr>
            </a:solidFill>
            <a:effectLst/>
            <a:ea typeface="Aptos" panose="020B0004020202020204" pitchFamily="34" charset="0"/>
            <a:cs typeface="Times New Roman" panose="02020603050405020304" pitchFamily="18" charset="0"/>
          </a:endParaRPr>
        </a:p>
        <a:p>
          <a:pPr marL="114300" lvl="1" indent="-114300" algn="l" defTabSz="577850">
            <a:lnSpc>
              <a:spcPct val="100000"/>
            </a:lnSpc>
            <a:spcBef>
              <a:spcPct val="0"/>
            </a:spcBef>
            <a:spcAft>
              <a:spcPct val="15000"/>
            </a:spcAft>
            <a:buChar char="•"/>
          </a:pPr>
          <a:r>
            <a:rPr lang="en-US" sz="1300" u="sng" kern="1200" dirty="0">
              <a:solidFill>
                <a:schemeClr val="tx1">
                  <a:lumMod val="95000"/>
                  <a:lumOff val="5000"/>
                </a:schemeClr>
              </a:solidFill>
              <a:effectLst/>
              <a:ea typeface="Aptos" panose="020B0004020202020204" pitchFamily="34" charset="0"/>
              <a:cs typeface="Times New Roman" panose="02020603050405020304" pitchFamily="18" charset="0"/>
            </a:rPr>
            <a:t>Security and confidentiality</a:t>
          </a:r>
          <a:r>
            <a:rPr lang="en-US" sz="1300" kern="1200" dirty="0">
              <a:solidFill>
                <a:schemeClr val="tx1">
                  <a:lumMod val="95000"/>
                  <a:lumOff val="5000"/>
                </a:schemeClr>
              </a:solidFill>
              <a:effectLst/>
              <a:ea typeface="Aptos" panose="020B0004020202020204" pitchFamily="34" charset="0"/>
              <a:cs typeface="Times New Roman" panose="02020603050405020304" pitchFamily="18" charset="0"/>
            </a:rPr>
            <a:t>: Storing sensitive documents requires strong data protection guarantees.</a:t>
          </a:r>
          <a:endParaRPr lang="fr-FR" sz="1300" kern="1200" dirty="0">
            <a:solidFill>
              <a:schemeClr val="tx1">
                <a:lumMod val="95000"/>
                <a:lumOff val="5000"/>
              </a:schemeClr>
            </a:solidFill>
            <a:effectLst/>
            <a:ea typeface="Aptos" panose="020B0004020202020204" pitchFamily="34" charset="0"/>
            <a:cs typeface="Times New Roman" panose="02020603050405020304" pitchFamily="18" charset="0"/>
          </a:endParaRPr>
        </a:p>
      </dsp:txBody>
      <dsp:txXfrm>
        <a:off x="5029199" y="0"/>
        <a:ext cx="5029199" cy="1920382"/>
      </dsp:txXfrm>
    </dsp:sp>
    <dsp:sp modelId="{83057A3B-BE89-4A1D-A378-2F6B0618F744}">
      <dsp:nvSpPr>
        <dsp:cNvPr id="0" name=""/>
        <dsp:cNvSpPr/>
      </dsp:nvSpPr>
      <dsp:spPr>
        <a:xfrm rot="10800000">
          <a:off x="0" y="2560510"/>
          <a:ext cx="5029199" cy="256051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0" rIns="92456" bIns="92456" numCol="1" spcCol="1270" anchor="t" anchorCtr="0">
          <a:noAutofit/>
        </a:bodyPr>
        <a:lstStyle/>
        <a:p>
          <a:pPr marL="0" lvl="0" indent="0" algn="l" defTabSz="577850">
            <a:lnSpc>
              <a:spcPct val="100000"/>
            </a:lnSpc>
            <a:spcBef>
              <a:spcPct val="0"/>
            </a:spcBef>
            <a:spcAft>
              <a:spcPct val="35000"/>
            </a:spcAft>
            <a:buNone/>
          </a:pPr>
          <a:r>
            <a:rPr lang="fr-FR" sz="1300" kern="1200" dirty="0" err="1">
              <a:solidFill>
                <a:schemeClr val="tx1">
                  <a:lumMod val="95000"/>
                  <a:lumOff val="5000"/>
                </a:schemeClr>
              </a:solidFill>
            </a:rPr>
            <a:t>Opportunities</a:t>
          </a:r>
          <a:r>
            <a:rPr lang="fr-FR" sz="1300" kern="1200" dirty="0">
              <a:solidFill>
                <a:schemeClr val="tx1">
                  <a:lumMod val="95000"/>
                  <a:lumOff val="5000"/>
                </a:schemeClr>
              </a:solidFill>
            </a:rPr>
            <a:t>:</a:t>
          </a:r>
        </a:p>
        <a:p>
          <a:pPr marL="114300" lvl="1" indent="-114300" algn="l" defTabSz="577850">
            <a:lnSpc>
              <a:spcPct val="100000"/>
            </a:lnSpc>
            <a:spcBef>
              <a:spcPct val="0"/>
            </a:spcBef>
            <a:spcAft>
              <a:spcPct val="15000"/>
            </a:spcAft>
            <a:buSzPts val="1000"/>
            <a:buFont typeface="Symbol" panose="05050102010706020507" pitchFamily="18" charset="2"/>
            <a:buChar char=""/>
          </a:pPr>
          <a:r>
            <a:rPr lang="en-US" sz="1300" u="sng" kern="1200" dirty="0">
              <a:solidFill>
                <a:schemeClr val="tx1">
                  <a:lumMod val="95000"/>
                  <a:lumOff val="5000"/>
                </a:schemeClr>
              </a:solidFill>
              <a:effectLst/>
              <a:ea typeface="Aptos" panose="020B0004020202020204" pitchFamily="34" charset="0"/>
              <a:cs typeface="Times New Roman" panose="02020603050405020304" pitchFamily="18" charset="0"/>
            </a:rPr>
            <a:t>Growing demand</a:t>
          </a:r>
          <a:r>
            <a:rPr lang="en-US" sz="1300" kern="1200" dirty="0">
              <a:solidFill>
                <a:schemeClr val="tx1">
                  <a:lumMod val="95000"/>
                  <a:lumOff val="5000"/>
                </a:schemeClr>
              </a:solidFill>
              <a:effectLst/>
              <a:ea typeface="Aptos" panose="020B0004020202020204" pitchFamily="34" charset="0"/>
              <a:cs typeface="Times New Roman" panose="02020603050405020304" pitchFamily="18" charset="0"/>
            </a:rPr>
            <a:t>: More and more individuals are looking to digitize personal finance management.</a:t>
          </a:r>
          <a:endParaRPr lang="fr-FR" sz="1300" kern="1200" dirty="0">
            <a:solidFill>
              <a:schemeClr val="tx1">
                <a:lumMod val="95000"/>
                <a:lumOff val="5000"/>
              </a:schemeClr>
            </a:solidFill>
          </a:endParaRPr>
        </a:p>
        <a:p>
          <a:pPr marL="114300" lvl="1" indent="-114300" algn="l" defTabSz="577850">
            <a:lnSpc>
              <a:spcPct val="100000"/>
            </a:lnSpc>
            <a:spcBef>
              <a:spcPct val="0"/>
            </a:spcBef>
            <a:spcAft>
              <a:spcPct val="15000"/>
            </a:spcAft>
            <a:buChar char="•"/>
          </a:pPr>
          <a:r>
            <a:rPr lang="en-US" sz="1300" u="sng" kern="1200" dirty="0">
              <a:solidFill>
                <a:schemeClr val="tx1">
                  <a:lumMod val="95000"/>
                  <a:lumOff val="5000"/>
                </a:schemeClr>
              </a:solidFill>
              <a:effectLst/>
              <a:ea typeface="Aptos" panose="020B0004020202020204" pitchFamily="34" charset="0"/>
              <a:cs typeface="Times New Roman" panose="02020603050405020304" pitchFamily="18" charset="0"/>
            </a:rPr>
            <a:t>Potential evolution: </a:t>
          </a:r>
          <a:r>
            <a:rPr lang="en-US" sz="1300" kern="1200" dirty="0">
              <a:solidFill>
                <a:schemeClr val="tx1">
                  <a:lumMod val="95000"/>
                  <a:lumOff val="5000"/>
                </a:schemeClr>
              </a:solidFill>
              <a:effectLst/>
              <a:ea typeface="Aptos" panose="020B0004020202020204" pitchFamily="34" charset="0"/>
              <a:cs typeface="Times New Roman" panose="02020603050405020304" pitchFamily="18" charset="0"/>
            </a:rPr>
            <a:t>Addition of more advanced features.</a:t>
          </a:r>
          <a:endParaRPr lang="fr-FR" sz="1300" kern="1200" dirty="0">
            <a:solidFill>
              <a:schemeClr val="tx1">
                <a:lumMod val="95000"/>
                <a:lumOff val="5000"/>
              </a:schemeClr>
            </a:solidFill>
            <a:effectLst/>
            <a:ea typeface="Aptos" panose="020B0004020202020204" pitchFamily="34" charset="0"/>
            <a:cs typeface="Times New Roman" panose="02020603050405020304" pitchFamily="18" charset="0"/>
          </a:endParaRPr>
        </a:p>
        <a:p>
          <a:pPr marL="114300" lvl="1" indent="-114300" algn="l" defTabSz="577850">
            <a:lnSpc>
              <a:spcPct val="100000"/>
            </a:lnSpc>
            <a:spcBef>
              <a:spcPct val="0"/>
            </a:spcBef>
            <a:spcAft>
              <a:spcPct val="15000"/>
            </a:spcAft>
            <a:buChar char="•"/>
          </a:pPr>
          <a:r>
            <a:rPr lang="en-US" sz="1300" u="sng" kern="1200" dirty="0">
              <a:solidFill>
                <a:schemeClr val="tx1">
                  <a:lumMod val="95000"/>
                  <a:lumOff val="5000"/>
                </a:schemeClr>
              </a:solidFill>
              <a:effectLst/>
              <a:ea typeface="Aptos" panose="020B0004020202020204" pitchFamily="34" charset="0"/>
              <a:cs typeface="Times New Roman" panose="02020603050405020304" pitchFamily="18" charset="0"/>
            </a:rPr>
            <a:t>Commercial and accounting potential</a:t>
          </a:r>
          <a:r>
            <a:rPr lang="en-US" sz="1300" kern="1200" dirty="0">
              <a:solidFill>
                <a:schemeClr val="tx1">
                  <a:lumMod val="95000"/>
                  <a:lumOff val="5000"/>
                </a:schemeClr>
              </a:solidFill>
              <a:effectLst/>
              <a:ea typeface="Aptos" panose="020B0004020202020204" pitchFamily="34" charset="0"/>
              <a:cs typeface="Times New Roman" panose="02020603050405020304" pitchFamily="18" charset="0"/>
            </a:rPr>
            <a:t>: Development into a SaaS application, integration with accounting platforms or services.</a:t>
          </a:r>
          <a:endParaRPr lang="fr-FR" sz="1300" kern="1200" dirty="0">
            <a:solidFill>
              <a:schemeClr val="tx1">
                <a:lumMod val="95000"/>
                <a:lumOff val="5000"/>
              </a:schemeClr>
            </a:solidFill>
            <a:effectLst/>
            <a:ea typeface="Aptos" panose="020B0004020202020204" pitchFamily="34" charset="0"/>
            <a:cs typeface="Times New Roman" panose="02020603050405020304" pitchFamily="18" charset="0"/>
          </a:endParaRPr>
        </a:p>
      </dsp:txBody>
      <dsp:txXfrm rot="10800000">
        <a:off x="0" y="3200638"/>
        <a:ext cx="5029199" cy="1920382"/>
      </dsp:txXfrm>
    </dsp:sp>
    <dsp:sp modelId="{A60DBF4A-32C1-4C66-8FCE-13C7C7BBBB17}">
      <dsp:nvSpPr>
        <dsp:cNvPr id="0" name=""/>
        <dsp:cNvSpPr/>
      </dsp:nvSpPr>
      <dsp:spPr>
        <a:xfrm rot="5400000">
          <a:off x="6263544" y="1326165"/>
          <a:ext cx="2560510" cy="5029199"/>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0" rIns="92456" bIns="92456" numCol="1" spcCol="1270" anchor="t" anchorCtr="0">
          <a:noAutofit/>
        </a:bodyPr>
        <a:lstStyle/>
        <a:p>
          <a:pPr marL="0" lvl="0" indent="0" algn="l" defTabSz="577850">
            <a:lnSpc>
              <a:spcPct val="100000"/>
            </a:lnSpc>
            <a:spcBef>
              <a:spcPct val="0"/>
            </a:spcBef>
            <a:spcAft>
              <a:spcPct val="35000"/>
            </a:spcAft>
            <a:buNone/>
          </a:pPr>
          <a:r>
            <a:rPr lang="fr-FR" sz="1300" kern="1200" dirty="0" err="1">
              <a:solidFill>
                <a:schemeClr val="tx1">
                  <a:lumMod val="95000"/>
                  <a:lumOff val="5000"/>
                </a:schemeClr>
              </a:solidFill>
            </a:rPr>
            <a:t>Threats</a:t>
          </a:r>
          <a:r>
            <a:rPr lang="fr-FR" sz="1300" kern="1200" dirty="0">
              <a:solidFill>
                <a:schemeClr val="tx1">
                  <a:lumMod val="95000"/>
                  <a:lumOff val="5000"/>
                </a:schemeClr>
              </a:solidFill>
            </a:rPr>
            <a:t>:</a:t>
          </a:r>
        </a:p>
        <a:p>
          <a:pPr marL="114300" lvl="1" indent="-114300" algn="l" defTabSz="577850">
            <a:lnSpc>
              <a:spcPct val="100000"/>
            </a:lnSpc>
            <a:spcBef>
              <a:spcPct val="0"/>
            </a:spcBef>
            <a:spcAft>
              <a:spcPct val="15000"/>
            </a:spcAft>
            <a:buSzPts val="1000"/>
            <a:buFont typeface="Symbol" panose="05050102010706020507" pitchFamily="18" charset="2"/>
            <a:buChar char=""/>
          </a:pPr>
          <a:r>
            <a:rPr lang="en-US" sz="1300" kern="1200" dirty="0">
              <a:solidFill>
                <a:schemeClr val="tx1">
                  <a:lumMod val="95000"/>
                  <a:lumOff val="5000"/>
                </a:schemeClr>
              </a:solidFill>
              <a:effectLst/>
              <a:ea typeface="Aptos" panose="020B0004020202020204" pitchFamily="34" charset="0"/>
              <a:cs typeface="Times New Roman" panose="02020603050405020304" pitchFamily="18" charset="0"/>
            </a:rPr>
            <a:t>Possible competition due to high market demand, with similar or superior applications.</a:t>
          </a:r>
          <a:endParaRPr lang="fr-FR" sz="1300" kern="1200" dirty="0">
            <a:solidFill>
              <a:schemeClr val="tx1">
                <a:lumMod val="95000"/>
                <a:lumOff val="5000"/>
              </a:schemeClr>
            </a:solidFill>
          </a:endParaRPr>
        </a:p>
        <a:p>
          <a:pPr marL="114300" lvl="1" indent="-114300" algn="l" defTabSz="577850">
            <a:lnSpc>
              <a:spcPct val="100000"/>
            </a:lnSpc>
            <a:spcBef>
              <a:spcPct val="0"/>
            </a:spcBef>
            <a:spcAft>
              <a:spcPct val="15000"/>
            </a:spcAft>
            <a:buChar char="•"/>
          </a:pPr>
          <a:r>
            <a:rPr lang="en-US" sz="1300" u="sng" kern="1200" dirty="0">
              <a:solidFill>
                <a:schemeClr val="tx1">
                  <a:lumMod val="95000"/>
                  <a:lumOff val="5000"/>
                </a:schemeClr>
              </a:solidFill>
              <a:effectLst/>
              <a:ea typeface="Aptos" panose="020B0004020202020204" pitchFamily="34" charset="0"/>
              <a:cs typeface="Times New Roman" panose="02020603050405020304" pitchFamily="18" charset="0"/>
            </a:rPr>
            <a:t>Technical issues</a:t>
          </a:r>
          <a:r>
            <a:rPr lang="en-US" sz="1300" kern="1200" dirty="0">
              <a:solidFill>
                <a:schemeClr val="tx1">
                  <a:lumMod val="95000"/>
                  <a:lumOff val="5000"/>
                </a:schemeClr>
              </a:solidFill>
              <a:effectLst/>
              <a:ea typeface="Aptos" panose="020B0004020202020204" pitchFamily="34" charset="0"/>
              <a:cs typeface="Times New Roman" panose="02020603050405020304" pitchFamily="18" charset="0"/>
            </a:rPr>
            <a:t>: Bugs, development delays, or flaws in handling sensitive data.</a:t>
          </a:r>
          <a:endParaRPr lang="fr-FR" sz="1300" kern="1200" dirty="0">
            <a:solidFill>
              <a:schemeClr val="tx1">
                <a:lumMod val="95000"/>
                <a:lumOff val="5000"/>
              </a:schemeClr>
            </a:solidFill>
            <a:effectLst/>
            <a:ea typeface="Aptos" panose="020B0004020202020204" pitchFamily="34" charset="0"/>
            <a:cs typeface="Times New Roman" panose="02020603050405020304" pitchFamily="18" charset="0"/>
          </a:endParaRPr>
        </a:p>
        <a:p>
          <a:pPr marL="114300" lvl="1" indent="-114300" algn="l" defTabSz="577850">
            <a:lnSpc>
              <a:spcPct val="100000"/>
            </a:lnSpc>
            <a:spcBef>
              <a:spcPct val="0"/>
            </a:spcBef>
            <a:spcAft>
              <a:spcPct val="15000"/>
            </a:spcAft>
            <a:buChar char="•"/>
          </a:pPr>
          <a:r>
            <a:rPr lang="en-US" sz="1300" u="sng" kern="1200" dirty="0">
              <a:solidFill>
                <a:schemeClr val="tx1">
                  <a:lumMod val="95000"/>
                  <a:lumOff val="5000"/>
                </a:schemeClr>
              </a:solidFill>
              <a:effectLst/>
              <a:ea typeface="Aptos" panose="020B0004020202020204" pitchFamily="34" charset="0"/>
              <a:cs typeface="Times New Roman" panose="02020603050405020304" pitchFamily="18" charset="0"/>
            </a:rPr>
            <a:t>Regulatory evolution</a:t>
          </a:r>
          <a:r>
            <a:rPr lang="en-US" sz="1300" kern="1200" dirty="0">
              <a:solidFill>
                <a:schemeClr val="tx1">
                  <a:lumMod val="95000"/>
                  <a:lumOff val="5000"/>
                </a:schemeClr>
              </a:solidFill>
              <a:effectLst/>
              <a:ea typeface="Aptos" panose="020B0004020202020204" pitchFamily="34" charset="0"/>
              <a:cs typeface="Times New Roman" panose="02020603050405020304" pitchFamily="18" charset="0"/>
            </a:rPr>
            <a:t>: Legal constraints on storing financial or personal data may change.</a:t>
          </a:r>
          <a:endParaRPr lang="fr-FR" sz="1300" kern="1200" dirty="0">
            <a:solidFill>
              <a:schemeClr val="tx1">
                <a:lumMod val="95000"/>
                <a:lumOff val="5000"/>
              </a:schemeClr>
            </a:solidFill>
            <a:effectLst/>
            <a:ea typeface="Aptos" panose="020B0004020202020204" pitchFamily="34" charset="0"/>
            <a:cs typeface="Times New Roman" panose="02020603050405020304" pitchFamily="18" charset="0"/>
          </a:endParaRPr>
        </a:p>
      </dsp:txBody>
      <dsp:txXfrm rot="-5400000">
        <a:off x="5029200" y="3200637"/>
        <a:ext cx="5029199" cy="1920382"/>
      </dsp:txXfrm>
    </dsp:sp>
    <dsp:sp modelId="{50AD42DB-BA29-4C07-819D-73B9EB9F4349}">
      <dsp:nvSpPr>
        <dsp:cNvPr id="0" name=""/>
        <dsp:cNvSpPr/>
      </dsp:nvSpPr>
      <dsp:spPr>
        <a:xfrm>
          <a:off x="4300725" y="2304286"/>
          <a:ext cx="1456949" cy="512447"/>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100000"/>
            </a:lnSpc>
            <a:spcBef>
              <a:spcPct val="0"/>
            </a:spcBef>
            <a:spcAft>
              <a:spcPct val="35000"/>
            </a:spcAft>
            <a:buNone/>
          </a:pPr>
          <a:r>
            <a:rPr lang="fr-FR" sz="2000" kern="1200" dirty="0"/>
            <a:t>SWOT</a:t>
          </a:r>
        </a:p>
      </dsp:txBody>
      <dsp:txXfrm>
        <a:off x="4325741" y="2329302"/>
        <a:ext cx="1406917" cy="4624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29378B-22B1-4588-9740-DF5103B13F80}" type="datetimeFigureOut">
              <a:rPr lang="fr-FR" smtClean="0"/>
              <a:t>03/03/2025</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A26EF8D-B4ED-4503-AC0C-4866D952D05B}" type="slidenum">
              <a:rPr lang="fr-FR" smtClean="0"/>
              <a:t>‹N°›</a:t>
            </a:fld>
            <a:endParaRPr lang="fr-FR" dirty="0"/>
          </a:p>
        </p:txBody>
      </p:sp>
    </p:spTree>
    <p:extLst>
      <p:ext uri="{BB962C8B-B14F-4D97-AF65-F5344CB8AC3E}">
        <p14:creationId xmlns:p14="http://schemas.microsoft.com/office/powerpoint/2010/main" val="26469940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F5A51-7AD1-4F6A-BA60-8AF72EB7A855}" type="datetimeFigureOut">
              <a:rPr lang="fr-FR" noProof="0" smtClean="0"/>
              <a:t>03/03/2025</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06EC4-24F6-4D00-BF5E-EA6796A76C61}" type="slidenum">
              <a:rPr lang="fr-FR" noProof="0" smtClean="0"/>
              <a:t>‹N°›</a:t>
            </a:fld>
            <a:endParaRPr lang="fr-FR" noProof="0" dirty="0"/>
          </a:p>
        </p:txBody>
      </p:sp>
    </p:spTree>
    <p:extLst>
      <p:ext uri="{BB962C8B-B14F-4D97-AF65-F5344CB8AC3E}">
        <p14:creationId xmlns:p14="http://schemas.microsoft.com/office/powerpoint/2010/main" val="4122995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C506EC4-24F6-4D00-BF5E-EA6796A76C61}" type="slidenum">
              <a:rPr lang="fr-FR" smtClean="0"/>
              <a:t>1</a:t>
            </a:fld>
            <a:endParaRPr lang="fr-FR" dirty="0"/>
          </a:p>
        </p:txBody>
      </p:sp>
    </p:spTree>
    <p:extLst>
      <p:ext uri="{BB962C8B-B14F-4D97-AF65-F5344CB8AC3E}">
        <p14:creationId xmlns:p14="http://schemas.microsoft.com/office/powerpoint/2010/main" val="1902254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C506EC4-24F6-4D00-BF5E-EA6796A76C61}" type="slidenum">
              <a:rPr lang="fr-FR" smtClean="0"/>
              <a:t>2</a:t>
            </a:fld>
            <a:endParaRPr lang="fr-FR" dirty="0"/>
          </a:p>
        </p:txBody>
      </p:sp>
    </p:spTree>
    <p:extLst>
      <p:ext uri="{BB962C8B-B14F-4D97-AF65-F5344CB8AC3E}">
        <p14:creationId xmlns:p14="http://schemas.microsoft.com/office/powerpoint/2010/main" val="2586316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e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Connecteur droit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re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20" name="Espace réservé de la date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B7F610D7-475A-479D-B6A3-83CC46A64A41}" type="datetime1">
              <a:rPr lang="fr-FR" noProof="0" smtClean="0"/>
              <a:t>03/03/2025</a:t>
            </a:fld>
            <a:endParaRPr lang="fr-FR" noProof="0" dirty="0"/>
          </a:p>
        </p:txBody>
      </p:sp>
      <p:sp>
        <p:nvSpPr>
          <p:cNvPr id="21" name="Espace réservé du pied de page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fr-FR" noProof="0" dirty="0"/>
          </a:p>
        </p:txBody>
      </p:sp>
      <p:sp>
        <p:nvSpPr>
          <p:cNvPr id="22" name="Espace réservé du numéro de diapositive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4FB8DD61-8EF0-4049-889D-E9128A9C9813}" type="datetime1">
              <a:rPr lang="fr-FR" noProof="0" smtClean="0"/>
              <a:t>03/03/2025</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991600" y="762000"/>
            <a:ext cx="2362200" cy="5257800"/>
          </a:xfrm>
        </p:spPr>
        <p:txBody>
          <a:bodyPr vert="eaVert" rtlCol="0"/>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838200" y="762000"/>
            <a:ext cx="8077200" cy="5257800"/>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365586C5-0823-4332-9E11-A72AAA6FDF94}" type="datetime1">
              <a:rPr lang="fr-FR" noProof="0" smtClean="0"/>
              <a:t>03/03/2025</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AD528031-0E0D-4788-8247-5022B17E025F}" type="datetime1">
              <a:rPr lang="fr-FR" noProof="0" smtClean="0"/>
              <a:t>03/03/2025</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fr-FR" noProof="0"/>
              <a:t>Modifiez le style du titre</a:t>
            </a:r>
            <a:endParaRPr lang="fr-FR" noProof="0" dirty="0"/>
          </a:p>
        </p:txBody>
      </p:sp>
      <p:grpSp>
        <p:nvGrpSpPr>
          <p:cNvPr id="16" name="Groupe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Connecteur droit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Espace réservé du texte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sp>
        <p:nvSpPr>
          <p:cNvPr id="4" name="Espace réservé de la date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EE29B734-0A7D-4010-ACAB-EE34BCE3D2A7}" type="datetime1">
              <a:rPr lang="fr-FR" noProof="0" smtClean="0"/>
              <a:t>03/03/2025</a:t>
            </a:fld>
            <a:endParaRPr lang="fr-FR" noProof="0" dirty="0"/>
          </a:p>
        </p:txBody>
      </p:sp>
      <p:sp>
        <p:nvSpPr>
          <p:cNvPr id="5" name="Espace réservé du pied de page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fr-FR" noProof="0" dirty="0"/>
          </a:p>
        </p:txBody>
      </p:sp>
      <p:sp>
        <p:nvSpPr>
          <p:cNvPr id="6" name="Espace réservé du numéro de diapositive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p:txBody>
          <a:bodyPr rtlCol="0"/>
          <a:lstStyle/>
          <a:p>
            <a:pPr rtl="0"/>
            <a:fld id="{8D6397E1-94C5-4F9F-B858-2B2904BEBC28}" type="datetime1">
              <a:rPr lang="fr-FR" noProof="0" smtClean="0"/>
              <a:t>03/03/2025</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p:txBody>
          <a:bodyPr rtlCol="0"/>
          <a:lstStyle/>
          <a:p>
            <a:pPr rtl="0"/>
            <a:fld id="{C222DF5F-E4BE-4466-A7A0-C61E58FEFC9F}" type="datetime1">
              <a:rPr lang="fr-FR" noProof="0" smtClean="0"/>
              <a:t>03/03/2025</a:t>
            </a:fld>
            <a:endParaRPr lang="fr-FR" noProof="0" dirty="0"/>
          </a:p>
        </p:txBody>
      </p:sp>
      <p:sp>
        <p:nvSpPr>
          <p:cNvPr id="8" name="Espace réservé du pied de page 7"/>
          <p:cNvSpPr>
            <a:spLocks noGrp="1"/>
          </p:cNvSpPr>
          <p:nvPr>
            <p:ph type="ftr" sz="quarter" idx="11"/>
          </p:nvPr>
        </p:nvSpPr>
        <p:spPr/>
        <p:txBody>
          <a:bodyPr rtlCol="0"/>
          <a:lstStyle/>
          <a:p>
            <a:pPr rtl="0"/>
            <a:endParaRPr lang="fr-FR" noProof="0" dirty="0"/>
          </a:p>
        </p:txBody>
      </p:sp>
      <p:sp>
        <p:nvSpPr>
          <p:cNvPr id="9" name="Espace réservé du numéro de diapositive 8"/>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p>
            <a:pPr rtl="0"/>
            <a:fld id="{8D58B373-175C-4769-A0D9-859F23B39FDB}" type="datetime1">
              <a:rPr lang="fr-FR" noProof="0" smtClean="0"/>
              <a:t>03/03/2025</a:t>
            </a:fld>
            <a:endParaRPr lang="fr-FR" noProof="0"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A9CAEE99-E858-4436-BAF5-1ACF2EFC4104}" type="datetime1">
              <a:rPr lang="fr-FR" noProof="0" smtClean="0"/>
              <a:t>03/03/2025</a:t>
            </a:fld>
            <a:endParaRPr lang="fr-FR" noProof="0" dirty="0"/>
          </a:p>
        </p:txBody>
      </p:sp>
      <p:sp>
        <p:nvSpPr>
          <p:cNvPr id="3" name="Espace réservé du pied de page 2"/>
          <p:cNvSpPr>
            <a:spLocks noGrp="1"/>
          </p:cNvSpPr>
          <p:nvPr>
            <p:ph type="ftr" sz="quarter" idx="11"/>
          </p:nvPr>
        </p:nvSpPr>
        <p:spPr/>
        <p:txBody>
          <a:bodyPr rtlCol="0"/>
          <a:lstStyle/>
          <a:p>
            <a:pPr rtl="0"/>
            <a:endParaRPr lang="fr-FR" noProof="0" dirty="0"/>
          </a:p>
        </p:txBody>
      </p:sp>
      <p:sp>
        <p:nvSpPr>
          <p:cNvPr id="4" name="Espace réservé du numéro de diapositive 3"/>
          <p:cNvSpPr>
            <a:spLocks noGrp="1"/>
          </p:cNvSpPr>
          <p:nvPr>
            <p:ph type="sldNum" sz="quarter" idx="12"/>
          </p:nvPr>
        </p:nvSpPr>
        <p:spPr/>
        <p:txBody>
          <a:bodyPr rtlCol="0"/>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hasCustomPrompt="1"/>
          </p:nvPr>
        </p:nvSpPr>
        <p:spPr>
          <a:xfrm>
            <a:off x="8458200" y="2336800"/>
            <a:ext cx="3161963" cy="3606800"/>
          </a:xfrm>
        </p:spPr>
        <p:txBody>
          <a:bodyPr rtlCol="0">
            <a:normAutofit/>
          </a:bodyPr>
          <a:lstStyle>
            <a:lvl1pPr marL="0" indent="0" rtl="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dirty="0"/>
              <a:t>Modifiez les styles du texte du masque</a:t>
            </a:r>
          </a:p>
        </p:txBody>
      </p:sp>
      <p:sp>
        <p:nvSpPr>
          <p:cNvPr id="8" name="Espace réservé de la date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EABDF2FA-915F-493A-9BD8-70C144109E70}" type="datetime1">
              <a:rPr lang="fr-FR" noProof="0" smtClean="0"/>
              <a:t>03/03/2025</a:t>
            </a:fld>
            <a:endParaRPr lang="fr-FR" noProof="0" dirty="0"/>
          </a:p>
        </p:txBody>
      </p:sp>
      <p:sp>
        <p:nvSpPr>
          <p:cNvPr id="9" name="Espace réservé du pied de page 8"/>
          <p:cNvSpPr>
            <a:spLocks noGrp="1"/>
          </p:cNvSpPr>
          <p:nvPr>
            <p:ph type="ftr" sz="quarter" idx="11"/>
          </p:nvPr>
        </p:nvSpPr>
        <p:spPr>
          <a:xfrm>
            <a:off x="685801" y="6035040"/>
            <a:ext cx="4584700" cy="365760"/>
          </a:xfrm>
        </p:spPr>
        <p:txBody>
          <a:bodyPr rtlCol="0"/>
          <a:lstStyle>
            <a:lvl1pPr algn="l">
              <a:defRPr/>
            </a:lvl1pPr>
          </a:lstStyle>
          <a:p>
            <a:pPr rtl="0"/>
            <a:endParaRPr lang="fr-FR" noProof="0" dirty="0"/>
          </a:p>
        </p:txBody>
      </p:sp>
      <p:sp>
        <p:nvSpPr>
          <p:cNvPr id="11" name="Espace réservé du numéro de diapositive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e l’image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5" name="Espace réservé de la date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9CD434C9-D3F3-4C7B-AC63-3168A5838220}" type="datetime1">
              <a:rPr lang="fr-FR" noProof="0" smtClean="0"/>
              <a:t>03/03/2025</a:t>
            </a:fld>
            <a:endParaRPr lang="fr-FR" noProof="0" dirty="0"/>
          </a:p>
        </p:txBody>
      </p:sp>
      <p:sp>
        <p:nvSpPr>
          <p:cNvPr id="6" name="Espace réservé du pied de page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fr-FR" noProof="0" dirty="0"/>
          </a:p>
        </p:txBody>
      </p:sp>
      <p:sp>
        <p:nvSpPr>
          <p:cNvPr id="7" name="Espace réservé du numéro de diapositive 6"/>
          <p:cNvSpPr>
            <a:spLocks noGrp="1"/>
          </p:cNvSpPr>
          <p:nvPr>
            <p:ph type="sldNum" sz="quarter" idx="12"/>
          </p:nvPr>
        </p:nvSpPr>
        <p:spPr>
          <a:xfrm>
            <a:off x="10396728" y="6035040"/>
            <a:ext cx="1225296" cy="365760"/>
          </a:xfrm>
        </p:spPr>
        <p:txBody>
          <a:bodyPr rtlCol="0"/>
          <a:lstStyle/>
          <a:p>
            <a:pPr rtl="0"/>
            <a:fld id="{34B7E4EF-A1BD-40F4-AB7B-04F084DD991D}" type="slidenum">
              <a:rPr lang="fr-FR" noProof="0" smtClean="0"/>
              <a:t>‹N°›</a:t>
            </a:fld>
            <a:endParaRPr lang="fr-FR" noProof="0"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Espace réservé du titre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53FF608E-7797-42AF-8413-6DB790AA3E20}" type="datetime1">
              <a:rPr lang="fr-FR" noProof="0" smtClean="0"/>
              <a:t>03/03/2025</a:t>
            </a:fld>
            <a:endParaRPr lang="fr-FR" noProof="0" dirty="0"/>
          </a:p>
        </p:txBody>
      </p:sp>
      <p:sp>
        <p:nvSpPr>
          <p:cNvPr id="5" name="Espace réservé du pied de page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fr-FR" noProof="0" smtClean="0"/>
              <a:t>‹N°›</a:t>
            </a:fld>
            <a:endParaRPr lang="fr-FR" noProof="0"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fr-FR"/>
          </a:p>
        </p:txBody>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fr-FR"/>
          </a:p>
        </p:txBody>
      </p:sp>
      <p:sp>
        <p:nvSpPr>
          <p:cNvPr id="2" name="Titre 1">
            <a:extLst>
              <a:ext uri="{FF2B5EF4-FFF2-40B4-BE49-F238E27FC236}">
                <a16:creationId xmlns:a16="http://schemas.microsoft.com/office/drawing/2014/main" id="{18C3B467-088C-4F3D-A9A7-105C4E1E20CD}"/>
              </a:ext>
            </a:extLst>
          </p:cNvPr>
          <p:cNvSpPr>
            <a:spLocks noGrp="1"/>
          </p:cNvSpPr>
          <p:nvPr>
            <p:ph type="ctrTitle"/>
          </p:nvPr>
        </p:nvSpPr>
        <p:spPr>
          <a:xfrm>
            <a:off x="5504688" y="2355458"/>
            <a:ext cx="6080759" cy="1630907"/>
          </a:xfrm>
        </p:spPr>
        <p:txBody>
          <a:bodyPr rtlCol="0">
            <a:normAutofit/>
          </a:bodyPr>
          <a:lstStyle/>
          <a:p>
            <a:r>
              <a:rPr lang="fr-FR" sz="4400" dirty="0">
                <a:solidFill>
                  <a:schemeClr val="tx1"/>
                </a:solidFill>
              </a:rPr>
              <a:t>LOCOTION</a:t>
            </a:r>
            <a:br>
              <a:rPr lang="fr-FR" sz="4400" dirty="0">
                <a:solidFill>
                  <a:schemeClr val="tx1"/>
                </a:solidFill>
              </a:rPr>
            </a:br>
            <a:r>
              <a:rPr lang="fr-FR" sz="2700" dirty="0">
                <a:solidFill>
                  <a:schemeClr val="tx1"/>
                </a:solidFill>
              </a:rPr>
              <a:t>House bill management </a:t>
            </a:r>
            <a:br>
              <a:rPr lang="fr-FR" sz="2700" dirty="0">
                <a:solidFill>
                  <a:schemeClr val="tx1"/>
                </a:solidFill>
              </a:rPr>
            </a:br>
            <a:r>
              <a:rPr lang="fr-FR" sz="2700" dirty="0">
                <a:solidFill>
                  <a:schemeClr val="tx1"/>
                </a:solidFill>
              </a:rPr>
              <a:t>system</a:t>
            </a:r>
          </a:p>
        </p:txBody>
      </p:sp>
      <p:sp>
        <p:nvSpPr>
          <p:cNvPr id="3" name="Sous-titr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685740"/>
          </a:xfrm>
        </p:spPr>
        <p:txBody>
          <a:bodyPr rtlCol="0">
            <a:normAutofit fontScale="77500" lnSpcReduction="20000"/>
          </a:bodyPr>
          <a:lstStyle/>
          <a:p>
            <a:pPr rtl="0">
              <a:spcAft>
                <a:spcPts val="600"/>
              </a:spcAft>
            </a:pPr>
            <a:r>
              <a:rPr lang="fr-FR" dirty="0">
                <a:solidFill>
                  <a:schemeClr val="tx1"/>
                </a:solidFill>
              </a:rPr>
              <a:t>Enzo </a:t>
            </a:r>
            <a:r>
              <a:rPr lang="fr-FR" dirty="0" err="1">
                <a:solidFill>
                  <a:schemeClr val="tx1"/>
                </a:solidFill>
              </a:rPr>
              <a:t>Höhenberger</a:t>
            </a:r>
            <a:r>
              <a:rPr lang="fr-FR" dirty="0">
                <a:solidFill>
                  <a:schemeClr val="tx1"/>
                </a:solidFill>
              </a:rPr>
              <a:t> – Elisa </a:t>
            </a:r>
            <a:r>
              <a:rPr lang="fr-FR" dirty="0" err="1">
                <a:solidFill>
                  <a:schemeClr val="tx1"/>
                </a:solidFill>
              </a:rPr>
              <a:t>Hugonnet</a:t>
            </a:r>
            <a:r>
              <a:rPr lang="fr-FR" dirty="0">
                <a:solidFill>
                  <a:schemeClr val="tx1"/>
                </a:solidFill>
              </a:rPr>
              <a:t> – Pierrot Gayraud – Thomas Jouvenceau – Leo Laroche – Foulques de </a:t>
            </a:r>
            <a:r>
              <a:rPr lang="fr-FR" dirty="0" err="1">
                <a:solidFill>
                  <a:schemeClr val="tx1"/>
                </a:solidFill>
              </a:rPr>
              <a:t>Monicault</a:t>
            </a:r>
            <a:endParaRPr lang="fr-FR" dirty="0">
              <a:solidFill>
                <a:schemeClr val="tx1"/>
              </a:solidFill>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Espace réservé du contenu 3">
            <a:extLst>
              <a:ext uri="{FF2B5EF4-FFF2-40B4-BE49-F238E27FC236}">
                <a16:creationId xmlns:a16="http://schemas.microsoft.com/office/drawing/2014/main" id="{DB7B940B-477C-5B21-37E1-E82A8ACC8CA9}"/>
              </a:ext>
            </a:extLst>
          </p:cNvPr>
          <p:cNvGraphicFramePr>
            <a:graphicFrameLocks noGrp="1"/>
          </p:cNvGraphicFramePr>
          <p:nvPr>
            <p:ph idx="1"/>
            <p:extLst>
              <p:ext uri="{D42A27DB-BD31-4B8C-83A1-F6EECF244321}">
                <p14:modId xmlns:p14="http://schemas.microsoft.com/office/powerpoint/2010/main" val="1945419878"/>
              </p:ext>
            </p:extLst>
          </p:nvPr>
        </p:nvGraphicFramePr>
        <p:xfrm>
          <a:off x="1066800" y="832104"/>
          <a:ext cx="10058400" cy="5121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0484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C9295F-E638-4F61-AFE2-CF3E40556031}"/>
              </a:ext>
            </a:extLst>
          </p:cNvPr>
          <p:cNvSpPr>
            <a:spLocks noGrp="1"/>
          </p:cNvSpPr>
          <p:nvPr>
            <p:ph type="title"/>
          </p:nvPr>
        </p:nvSpPr>
        <p:spPr>
          <a:xfrm>
            <a:off x="-3267456" y="681130"/>
            <a:ext cx="10058400" cy="1371600"/>
          </a:xfrm>
        </p:spPr>
        <p:txBody>
          <a:bodyPr rtlCol="0">
            <a:normAutofit/>
          </a:bodyPr>
          <a:lstStyle/>
          <a:p>
            <a:pPr algn="ctr" rtl="0"/>
            <a:r>
              <a:rPr lang="fr-FR" dirty="0"/>
              <a:t>Content</a:t>
            </a:r>
          </a:p>
        </p:txBody>
      </p:sp>
      <p:graphicFrame>
        <p:nvGraphicFramePr>
          <p:cNvPr id="6" name="Diagramme 5">
            <a:extLst>
              <a:ext uri="{FF2B5EF4-FFF2-40B4-BE49-F238E27FC236}">
                <a16:creationId xmlns:a16="http://schemas.microsoft.com/office/drawing/2014/main" id="{6051FE73-8273-6E7C-7B03-B6307BF9A4ED}"/>
              </a:ext>
            </a:extLst>
          </p:cNvPr>
          <p:cNvGraphicFramePr/>
          <p:nvPr>
            <p:extLst>
              <p:ext uri="{D42A27DB-BD31-4B8C-83A1-F6EECF244321}">
                <p14:modId xmlns:p14="http://schemas.microsoft.com/office/powerpoint/2010/main" val="3080074573"/>
              </p:ext>
            </p:extLst>
          </p:nvPr>
        </p:nvGraphicFramePr>
        <p:xfrm>
          <a:off x="3341401" y="458408"/>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4" name="Groupe 3">
            <a:extLst>
              <a:ext uri="{FF2B5EF4-FFF2-40B4-BE49-F238E27FC236}">
                <a16:creationId xmlns:a16="http://schemas.microsoft.com/office/drawing/2014/main" id="{2AD19B22-7E2C-BD0D-CFFE-3A327F52F072}"/>
              </a:ext>
            </a:extLst>
          </p:cNvPr>
          <p:cNvGrpSpPr/>
          <p:nvPr/>
        </p:nvGrpSpPr>
        <p:grpSpPr>
          <a:xfrm>
            <a:off x="3341401" y="5816721"/>
            <a:ext cx="8128000" cy="527670"/>
            <a:chOff x="0" y="4493313"/>
            <a:chExt cx="8128000" cy="527670"/>
          </a:xfrm>
        </p:grpSpPr>
        <p:sp>
          <p:nvSpPr>
            <p:cNvPr id="5" name="Rectangle : coins arrondis 4">
              <a:extLst>
                <a:ext uri="{FF2B5EF4-FFF2-40B4-BE49-F238E27FC236}">
                  <a16:creationId xmlns:a16="http://schemas.microsoft.com/office/drawing/2014/main" id="{B3D3AA0E-0E8F-9BC3-1D6F-19C1B15F0EE6}"/>
                </a:ext>
              </a:extLst>
            </p:cNvPr>
            <p:cNvSpPr/>
            <p:nvPr/>
          </p:nvSpPr>
          <p:spPr>
            <a:xfrm>
              <a:off x="0" y="4493313"/>
              <a:ext cx="8128000" cy="52767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fr-FR"/>
            </a:p>
          </p:txBody>
        </p:sp>
        <p:sp>
          <p:nvSpPr>
            <p:cNvPr id="7" name="Rectangle : coins arrondis 4">
              <a:extLst>
                <a:ext uri="{FF2B5EF4-FFF2-40B4-BE49-F238E27FC236}">
                  <a16:creationId xmlns:a16="http://schemas.microsoft.com/office/drawing/2014/main" id="{49CCF959-4B8A-0EE3-4F84-9323E880BCA8}"/>
                </a:ext>
              </a:extLst>
            </p:cNvPr>
            <p:cNvSpPr txBox="1"/>
            <p:nvPr/>
          </p:nvSpPr>
          <p:spPr>
            <a:xfrm>
              <a:off x="25759" y="4519072"/>
              <a:ext cx="8076482" cy="47615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fr-FR" sz="2200" kern="1200" dirty="0"/>
                <a:t>SWOT </a:t>
              </a:r>
            </a:p>
          </p:txBody>
        </p:sp>
      </p:grpSp>
    </p:spTree>
    <p:extLst>
      <p:ext uri="{BB962C8B-B14F-4D97-AF65-F5344CB8AC3E}">
        <p14:creationId xmlns:p14="http://schemas.microsoft.com/office/powerpoint/2010/main" val="20495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8F2DB6-311B-7AF5-7EEA-8D48360C5072}"/>
              </a:ext>
            </a:extLst>
          </p:cNvPr>
          <p:cNvSpPr>
            <a:spLocks noGrp="1"/>
          </p:cNvSpPr>
          <p:nvPr>
            <p:ph type="title"/>
          </p:nvPr>
        </p:nvSpPr>
        <p:spPr/>
        <p:txBody>
          <a:bodyPr/>
          <a:lstStyle/>
          <a:p>
            <a:r>
              <a:rPr lang="fr-FR" dirty="0"/>
              <a:t>Project </a:t>
            </a:r>
            <a:r>
              <a:rPr lang="fr-FR" dirty="0" err="1"/>
              <a:t>Overview</a:t>
            </a:r>
            <a:r>
              <a:rPr lang="fr-FR" dirty="0"/>
              <a:t> &amp; Client Background</a:t>
            </a:r>
          </a:p>
        </p:txBody>
      </p:sp>
      <p:graphicFrame>
        <p:nvGraphicFramePr>
          <p:cNvPr id="4" name="Espace réservé du contenu 3">
            <a:extLst>
              <a:ext uri="{FF2B5EF4-FFF2-40B4-BE49-F238E27FC236}">
                <a16:creationId xmlns:a16="http://schemas.microsoft.com/office/drawing/2014/main" id="{2EAB212B-1087-FE0D-0843-67666DC75EA4}"/>
              </a:ext>
            </a:extLst>
          </p:cNvPr>
          <p:cNvGraphicFramePr>
            <a:graphicFrameLocks noGrp="1"/>
          </p:cNvGraphicFramePr>
          <p:nvPr>
            <p:ph idx="1"/>
            <p:extLst>
              <p:ext uri="{D42A27DB-BD31-4B8C-83A1-F6EECF244321}">
                <p14:modId xmlns:p14="http://schemas.microsoft.com/office/powerpoint/2010/main" val="2287513781"/>
              </p:ext>
            </p:extLst>
          </p:nvPr>
        </p:nvGraphicFramePr>
        <p:xfrm>
          <a:off x="655320" y="2014194"/>
          <a:ext cx="111252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87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84988B-4D5B-FB2D-274F-BBFBFF63D140}"/>
              </a:ext>
            </a:extLst>
          </p:cNvPr>
          <p:cNvSpPr>
            <a:spLocks noGrp="1"/>
          </p:cNvSpPr>
          <p:nvPr>
            <p:ph type="title"/>
          </p:nvPr>
        </p:nvSpPr>
        <p:spPr/>
        <p:txBody>
          <a:bodyPr/>
          <a:lstStyle/>
          <a:p>
            <a:r>
              <a:rPr lang="en-US" dirty="0"/>
              <a:t>Project Scope &amp; Features</a:t>
            </a:r>
            <a:endParaRPr lang="fr-FR" dirty="0"/>
          </a:p>
        </p:txBody>
      </p:sp>
      <p:graphicFrame>
        <p:nvGraphicFramePr>
          <p:cNvPr id="6" name="Espace réservé du contenu 5">
            <a:extLst>
              <a:ext uri="{FF2B5EF4-FFF2-40B4-BE49-F238E27FC236}">
                <a16:creationId xmlns:a16="http://schemas.microsoft.com/office/drawing/2014/main" id="{A6FEEAB1-2C50-142B-8FAB-D43F612F9AD1}"/>
              </a:ext>
            </a:extLst>
          </p:cNvPr>
          <p:cNvGraphicFramePr>
            <a:graphicFrameLocks noGrp="1"/>
          </p:cNvGraphicFramePr>
          <p:nvPr>
            <p:ph idx="1"/>
            <p:extLst>
              <p:ext uri="{D42A27DB-BD31-4B8C-83A1-F6EECF244321}">
                <p14:modId xmlns:p14="http://schemas.microsoft.com/office/powerpoint/2010/main" val="1723621212"/>
              </p:ext>
            </p:extLst>
          </p:nvPr>
        </p:nvGraphicFramePr>
        <p:xfrm>
          <a:off x="1066800" y="2103438"/>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389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104F86-360D-96D1-E6E5-D3817DAC0917}"/>
              </a:ext>
            </a:extLst>
          </p:cNvPr>
          <p:cNvSpPr>
            <a:spLocks noGrp="1"/>
          </p:cNvSpPr>
          <p:nvPr>
            <p:ph type="title"/>
          </p:nvPr>
        </p:nvSpPr>
        <p:spPr/>
        <p:txBody>
          <a:bodyPr/>
          <a:lstStyle/>
          <a:p>
            <a:r>
              <a:rPr lang="en-US" dirty="0"/>
              <a:t>Development Timeline &amp; Steps</a:t>
            </a:r>
            <a:endParaRPr lang="fr-FR" dirty="0"/>
          </a:p>
        </p:txBody>
      </p:sp>
      <p:graphicFrame>
        <p:nvGraphicFramePr>
          <p:cNvPr id="9" name="Espace réservé du contenu 8">
            <a:extLst>
              <a:ext uri="{FF2B5EF4-FFF2-40B4-BE49-F238E27FC236}">
                <a16:creationId xmlns:a16="http://schemas.microsoft.com/office/drawing/2014/main" id="{58587C47-79ED-7BDB-3C77-7E418092938A}"/>
              </a:ext>
            </a:extLst>
          </p:cNvPr>
          <p:cNvGraphicFramePr>
            <a:graphicFrameLocks noGrp="1"/>
          </p:cNvGraphicFramePr>
          <p:nvPr>
            <p:ph idx="1"/>
            <p:extLst>
              <p:ext uri="{D42A27DB-BD31-4B8C-83A1-F6EECF244321}">
                <p14:modId xmlns:p14="http://schemas.microsoft.com/office/powerpoint/2010/main" val="1912822031"/>
              </p:ext>
            </p:extLst>
          </p:nvPr>
        </p:nvGraphicFramePr>
        <p:xfrm>
          <a:off x="1066800" y="926173"/>
          <a:ext cx="11662029" cy="52892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ZoneTexte 9">
            <a:extLst>
              <a:ext uri="{FF2B5EF4-FFF2-40B4-BE49-F238E27FC236}">
                <a16:creationId xmlns:a16="http://schemas.microsoft.com/office/drawing/2014/main" id="{6FD04D32-C5F8-ADDB-FA47-E95D6FB3A67E}"/>
              </a:ext>
            </a:extLst>
          </p:cNvPr>
          <p:cNvSpPr txBox="1"/>
          <p:nvPr/>
        </p:nvSpPr>
        <p:spPr>
          <a:xfrm>
            <a:off x="9060180" y="4659141"/>
            <a:ext cx="2359152" cy="369332"/>
          </a:xfrm>
          <a:prstGeom prst="rect">
            <a:avLst/>
          </a:prstGeom>
          <a:noFill/>
        </p:spPr>
        <p:txBody>
          <a:bodyPr wrap="square" rtlCol="0">
            <a:spAutoFit/>
          </a:bodyPr>
          <a:lstStyle/>
          <a:p>
            <a:r>
              <a:rPr lang="fr-FR" b="1" dirty="0"/>
              <a:t>Total: ~28 </a:t>
            </a:r>
            <a:r>
              <a:rPr lang="fr-FR" b="1" dirty="0" err="1"/>
              <a:t>hours</a:t>
            </a:r>
            <a:endParaRPr lang="fr-FR" b="1" dirty="0"/>
          </a:p>
        </p:txBody>
      </p:sp>
      <p:graphicFrame>
        <p:nvGraphicFramePr>
          <p:cNvPr id="4" name="Diagramme 3">
            <a:extLst>
              <a:ext uri="{FF2B5EF4-FFF2-40B4-BE49-F238E27FC236}">
                <a16:creationId xmlns:a16="http://schemas.microsoft.com/office/drawing/2014/main" id="{C778097E-7BDB-7DF6-BF94-0EE39D9A166C}"/>
              </a:ext>
            </a:extLst>
          </p:cNvPr>
          <p:cNvGraphicFramePr/>
          <p:nvPr>
            <p:extLst>
              <p:ext uri="{D42A27DB-BD31-4B8C-83A1-F6EECF244321}">
                <p14:modId xmlns:p14="http://schemas.microsoft.com/office/powerpoint/2010/main" val="1071068705"/>
              </p:ext>
            </p:extLst>
          </p:nvPr>
        </p:nvGraphicFramePr>
        <p:xfrm>
          <a:off x="-997077" y="2827442"/>
          <a:ext cx="6893052" cy="36766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ZoneTexte 5">
            <a:extLst>
              <a:ext uri="{FF2B5EF4-FFF2-40B4-BE49-F238E27FC236}">
                <a16:creationId xmlns:a16="http://schemas.microsoft.com/office/drawing/2014/main" id="{F07A5BC6-44F7-0B27-8FE8-9EE569B36BEF}"/>
              </a:ext>
            </a:extLst>
          </p:cNvPr>
          <p:cNvSpPr txBox="1"/>
          <p:nvPr/>
        </p:nvSpPr>
        <p:spPr>
          <a:xfrm>
            <a:off x="4105275" y="5028473"/>
            <a:ext cx="5038725" cy="1277273"/>
          </a:xfrm>
          <a:prstGeom prst="rect">
            <a:avLst/>
          </a:prstGeom>
          <a:noFill/>
        </p:spPr>
        <p:txBody>
          <a:bodyPr wrap="square" rtlCol="0">
            <a:spAutoFit/>
          </a:bodyPr>
          <a:lstStyle/>
          <a:p>
            <a:r>
              <a:rPr lang="en-US" sz="1100" dirty="0"/>
              <a:t>We will adopt a </a:t>
            </a:r>
            <a:r>
              <a:rPr lang="en-US" sz="1100" b="1" dirty="0"/>
              <a:t>Continuous Integration (CI)</a:t>
            </a:r>
            <a:r>
              <a:rPr lang="en-US" sz="1100" dirty="0"/>
              <a:t> approach to ensure smooth and efficient development. By using </a:t>
            </a:r>
            <a:r>
              <a:rPr lang="en-US" sz="1100" b="1" dirty="0"/>
              <a:t>Git</a:t>
            </a:r>
            <a:r>
              <a:rPr lang="en-US" sz="1100" dirty="0"/>
              <a:t> for version control, our team can collaborate seamlessly, track changes, and manage code updates. Each feature will be developed in separate branches, merged through pull requests, and automatically tested using CI pipelines. This workflow ensures early bug detection, maintains code quality, and allows for quick iterations based on client feedback.</a:t>
            </a:r>
            <a:endParaRPr lang="fr-FR" sz="1100" dirty="0"/>
          </a:p>
        </p:txBody>
      </p:sp>
    </p:spTree>
    <p:extLst>
      <p:ext uri="{BB962C8B-B14F-4D97-AF65-F5344CB8AC3E}">
        <p14:creationId xmlns:p14="http://schemas.microsoft.com/office/powerpoint/2010/main" val="337030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918F3C-69A1-B405-E7A8-B9EF0099DF08}"/>
              </a:ext>
            </a:extLst>
          </p:cNvPr>
          <p:cNvSpPr>
            <a:spLocks noGrp="1"/>
          </p:cNvSpPr>
          <p:nvPr>
            <p:ph type="title"/>
          </p:nvPr>
        </p:nvSpPr>
        <p:spPr>
          <a:xfrm>
            <a:off x="1066800" y="642594"/>
            <a:ext cx="10058400" cy="1371600"/>
          </a:xfrm>
        </p:spPr>
        <p:txBody>
          <a:bodyPr anchor="ctr">
            <a:normAutofit/>
          </a:bodyPr>
          <a:lstStyle/>
          <a:p>
            <a:r>
              <a:rPr lang="en-US" dirty="0"/>
              <a:t>Benefits &amp; Impact</a:t>
            </a:r>
            <a:endParaRPr lang="fr-FR" dirty="0"/>
          </a:p>
        </p:txBody>
      </p:sp>
      <p:sp>
        <p:nvSpPr>
          <p:cNvPr id="3" name="Espace réservé du contenu 2">
            <a:extLst>
              <a:ext uri="{FF2B5EF4-FFF2-40B4-BE49-F238E27FC236}">
                <a16:creationId xmlns:a16="http://schemas.microsoft.com/office/drawing/2014/main" id="{F968D190-DDDF-387D-3D12-10969CE93D26}"/>
              </a:ext>
            </a:extLst>
          </p:cNvPr>
          <p:cNvSpPr>
            <a:spLocks noGrp="1"/>
          </p:cNvSpPr>
          <p:nvPr>
            <p:ph sz="half" idx="1"/>
          </p:nvPr>
        </p:nvSpPr>
        <p:spPr>
          <a:xfrm>
            <a:off x="1066800" y="2103120"/>
            <a:ext cx="4663440" cy="3749040"/>
          </a:xfrm>
        </p:spPr>
        <p:txBody>
          <a:bodyPr>
            <a:normAutofit/>
          </a:bodyPr>
          <a:lstStyle/>
          <a:p>
            <a:pPr>
              <a:lnSpc>
                <a:spcPct val="90000"/>
              </a:lnSpc>
            </a:pPr>
            <a:r>
              <a:rPr lang="en-US" u="sng"/>
              <a:t>Manageable Scope:</a:t>
            </a:r>
          </a:p>
          <a:p>
            <a:pPr lvl="1">
              <a:lnSpc>
                <a:spcPct val="90000"/>
              </a:lnSpc>
            </a:pPr>
            <a:r>
              <a:rPr lang="en-US" sz="1800" dirty="0"/>
              <a:t> Focuses on core features, ensuring completion within 20-30 hours.</a:t>
            </a:r>
            <a:endParaRPr lang="en-US" sz="1800"/>
          </a:p>
          <a:p>
            <a:pPr>
              <a:lnSpc>
                <a:spcPct val="90000"/>
              </a:lnSpc>
            </a:pPr>
            <a:r>
              <a:rPr lang="en-US" u="sng"/>
              <a:t>Clear Problem Statement: </a:t>
            </a:r>
          </a:p>
          <a:p>
            <a:pPr lvl="1">
              <a:lnSpc>
                <a:spcPct val="90000"/>
              </a:lnSpc>
            </a:pPr>
            <a:r>
              <a:rPr lang="en-US" sz="1800" dirty="0"/>
              <a:t>Nathanael’s challenges are well-defined.</a:t>
            </a:r>
            <a:endParaRPr lang="en-US" sz="1800"/>
          </a:p>
          <a:p>
            <a:pPr>
              <a:lnSpc>
                <a:spcPct val="90000"/>
              </a:lnSpc>
            </a:pPr>
            <a:r>
              <a:rPr lang="en-US" u="sng"/>
              <a:t>Direct Communication: </a:t>
            </a:r>
          </a:p>
          <a:p>
            <a:pPr lvl="1">
              <a:lnSpc>
                <a:spcPct val="90000"/>
              </a:lnSpc>
            </a:pPr>
            <a:r>
              <a:rPr lang="en-US" sz="1800" dirty="0"/>
              <a:t>Easy access to feedback allows quick improvements.</a:t>
            </a:r>
            <a:endParaRPr lang="en-US" sz="1800"/>
          </a:p>
          <a:p>
            <a:pPr>
              <a:lnSpc>
                <a:spcPct val="90000"/>
              </a:lnSpc>
            </a:pPr>
            <a:r>
              <a:rPr lang="en-US" u="sng"/>
              <a:t>Real-World Application: </a:t>
            </a:r>
          </a:p>
          <a:p>
            <a:pPr lvl="1">
              <a:lnSpc>
                <a:spcPct val="90000"/>
              </a:lnSpc>
            </a:pPr>
            <a:r>
              <a:rPr lang="en-US" sz="1800" dirty="0"/>
              <a:t>Provides immediate value to the client.</a:t>
            </a:r>
            <a:endParaRPr lang="fr-FR" sz="1800"/>
          </a:p>
        </p:txBody>
      </p:sp>
      <p:pic>
        <p:nvPicPr>
          <p:cNvPr id="2051" name="Picture 3" descr="Analyzing the Impact of Technology on Employee Benefits | JS Benefits Group">
            <a:extLst>
              <a:ext uri="{FF2B5EF4-FFF2-40B4-BE49-F238E27FC236}">
                <a16:creationId xmlns:a16="http://schemas.microsoft.com/office/drawing/2014/main" id="{6020CF46-AD1D-D82C-88A2-FCA411EAAFB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61760" y="2421217"/>
            <a:ext cx="4663440" cy="3112846"/>
          </a:xfrm>
          <a:prstGeom prst="rect">
            <a:avLst/>
          </a:prstGeom>
          <a:solidFill>
            <a:srgbClr val="FFFFFF"/>
          </a:solidFill>
        </p:spPr>
      </p:pic>
    </p:spTree>
    <p:extLst>
      <p:ext uri="{BB962C8B-B14F-4D97-AF65-F5344CB8AC3E}">
        <p14:creationId xmlns:p14="http://schemas.microsoft.com/office/powerpoint/2010/main" val="425411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96901A-1921-E0EB-A004-67397B516EEC}"/>
              </a:ext>
            </a:extLst>
          </p:cNvPr>
          <p:cNvSpPr>
            <a:spLocks noGrp="1"/>
          </p:cNvSpPr>
          <p:nvPr>
            <p:ph type="title"/>
          </p:nvPr>
        </p:nvSpPr>
        <p:spPr/>
        <p:txBody>
          <a:bodyPr/>
          <a:lstStyle/>
          <a:p>
            <a:r>
              <a:rPr lang="en-US" dirty="0"/>
              <a:t>Team Members</a:t>
            </a:r>
            <a:endParaRPr lang="fr-FR" dirty="0"/>
          </a:p>
        </p:txBody>
      </p:sp>
      <p:sp>
        <p:nvSpPr>
          <p:cNvPr id="3" name="Espace réservé du contenu 2">
            <a:extLst>
              <a:ext uri="{FF2B5EF4-FFF2-40B4-BE49-F238E27FC236}">
                <a16:creationId xmlns:a16="http://schemas.microsoft.com/office/drawing/2014/main" id="{79B88CCA-386B-775E-1C23-1C3F3E25602E}"/>
              </a:ext>
            </a:extLst>
          </p:cNvPr>
          <p:cNvSpPr>
            <a:spLocks noGrp="1"/>
          </p:cNvSpPr>
          <p:nvPr>
            <p:ph idx="1"/>
          </p:nvPr>
        </p:nvSpPr>
        <p:spPr>
          <a:xfrm>
            <a:off x="1066800" y="2103120"/>
            <a:ext cx="10058400" cy="4112286"/>
          </a:xfrm>
        </p:spPr>
        <p:txBody>
          <a:bodyPr>
            <a:normAutofit fontScale="92500" lnSpcReduction="20000"/>
          </a:bodyPr>
          <a:lstStyle/>
          <a:p>
            <a:r>
              <a:rPr lang="fr-FR" sz="2400" u="sng" dirty="0" err="1"/>
              <a:t>Development</a:t>
            </a:r>
            <a:r>
              <a:rPr lang="fr-FR" sz="2400" u="sng" dirty="0"/>
              <a:t> Team (</a:t>
            </a:r>
            <a:r>
              <a:rPr lang="fr-FR" sz="2400" u="sng" dirty="0" err="1"/>
              <a:t>Locotion</a:t>
            </a:r>
            <a:r>
              <a:rPr lang="fr-FR" sz="2400" u="sng" dirty="0"/>
              <a:t>):</a:t>
            </a:r>
          </a:p>
          <a:p>
            <a:pPr lvl="1"/>
            <a:r>
              <a:rPr lang="fr-FR" sz="2400" dirty="0"/>
              <a:t>Enzo </a:t>
            </a:r>
            <a:r>
              <a:rPr lang="fr-FR" sz="2400" dirty="0" err="1"/>
              <a:t>Höhenberger</a:t>
            </a:r>
            <a:r>
              <a:rPr lang="fr-FR" sz="2400" dirty="0"/>
              <a:t> – Lead </a:t>
            </a:r>
            <a:r>
              <a:rPr lang="fr-FR" sz="2400" dirty="0" err="1"/>
              <a:t>Developer</a:t>
            </a:r>
            <a:endParaRPr lang="fr-FR" sz="2400" dirty="0"/>
          </a:p>
          <a:p>
            <a:pPr lvl="1"/>
            <a:r>
              <a:rPr lang="fr-FR" sz="2400" dirty="0"/>
              <a:t>Elisa </a:t>
            </a:r>
            <a:r>
              <a:rPr lang="fr-FR" sz="2400" dirty="0" err="1"/>
              <a:t>Hugonnet</a:t>
            </a:r>
            <a:r>
              <a:rPr lang="fr-FR" sz="2400" dirty="0"/>
              <a:t> – UI/UX Designer</a:t>
            </a:r>
          </a:p>
          <a:p>
            <a:pPr lvl="1"/>
            <a:r>
              <a:rPr lang="fr-FR" sz="2400" dirty="0"/>
              <a:t>Thomas Jouvenceau – Backend </a:t>
            </a:r>
            <a:r>
              <a:rPr lang="fr-FR" sz="2400" dirty="0" err="1"/>
              <a:t>Developer</a:t>
            </a:r>
            <a:endParaRPr lang="fr-FR" sz="2400" dirty="0"/>
          </a:p>
          <a:p>
            <a:pPr lvl="1"/>
            <a:r>
              <a:rPr lang="fr-FR" sz="2400" dirty="0"/>
              <a:t>Foulques de </a:t>
            </a:r>
            <a:r>
              <a:rPr lang="fr-FR" sz="2400" dirty="0" err="1"/>
              <a:t>Monicault</a:t>
            </a:r>
            <a:r>
              <a:rPr lang="fr-FR" sz="2400" dirty="0"/>
              <a:t> – </a:t>
            </a:r>
            <a:r>
              <a:rPr lang="fr-FR" sz="2400" dirty="0" err="1"/>
              <a:t>Testing</a:t>
            </a:r>
            <a:r>
              <a:rPr lang="fr-FR" sz="2400" dirty="0"/>
              <a:t> &amp; </a:t>
            </a:r>
            <a:r>
              <a:rPr lang="fr-FR" sz="2400" dirty="0" err="1"/>
              <a:t>Debugging</a:t>
            </a:r>
            <a:endParaRPr lang="fr-FR" sz="2400" dirty="0"/>
          </a:p>
          <a:p>
            <a:pPr lvl="1"/>
            <a:r>
              <a:rPr lang="fr-FR" sz="2400" dirty="0"/>
              <a:t>Pierrot Gayraud – Project Coordination</a:t>
            </a:r>
          </a:p>
          <a:p>
            <a:pPr lvl="1"/>
            <a:r>
              <a:rPr lang="fr-FR" sz="2400" dirty="0"/>
              <a:t>Léo Laroche – Documentation &amp; Support</a:t>
            </a:r>
          </a:p>
          <a:p>
            <a:pPr lvl="1"/>
            <a:endParaRPr lang="fr-FR" sz="2400" dirty="0"/>
          </a:p>
          <a:p>
            <a:pPr lvl="1"/>
            <a:r>
              <a:rPr lang="fr-FR" sz="2400" i="1" dirty="0" err="1"/>
              <a:t>Roles</a:t>
            </a:r>
            <a:r>
              <a:rPr lang="fr-FR" sz="2400" i="1" dirty="0"/>
              <a:t> show the </a:t>
            </a:r>
            <a:r>
              <a:rPr lang="fr-FR" sz="2400" i="1" dirty="0" err="1"/>
              <a:t>head</a:t>
            </a:r>
            <a:r>
              <a:rPr lang="fr-FR" sz="2400" i="1" dirty="0"/>
              <a:t> of </a:t>
            </a:r>
            <a:r>
              <a:rPr lang="fr-FR" sz="2400" i="1" dirty="0" err="1"/>
              <a:t>every</a:t>
            </a:r>
            <a:r>
              <a:rPr lang="fr-FR" sz="2400" i="1" dirty="0"/>
              <a:t> </a:t>
            </a:r>
            <a:r>
              <a:rPr lang="fr-FR" sz="2400" i="1" dirty="0" err="1"/>
              <a:t>developmment</a:t>
            </a:r>
            <a:r>
              <a:rPr lang="fr-FR" sz="2400" i="1" dirty="0"/>
              <a:t> part and </a:t>
            </a:r>
            <a:r>
              <a:rPr lang="fr-FR" sz="2400" i="1" dirty="0" err="1"/>
              <a:t>might</a:t>
            </a:r>
            <a:r>
              <a:rPr lang="fr-FR" sz="2400" i="1" dirty="0"/>
              <a:t> </a:t>
            </a:r>
            <a:r>
              <a:rPr lang="fr-FR" sz="2400" i="1" dirty="0" err="1"/>
              <a:t>be</a:t>
            </a:r>
            <a:r>
              <a:rPr lang="fr-FR" sz="2400" i="1" dirty="0"/>
              <a:t> </a:t>
            </a:r>
            <a:r>
              <a:rPr lang="fr-FR" sz="2400" i="1" dirty="0" err="1"/>
              <a:t>adapted</a:t>
            </a:r>
            <a:r>
              <a:rPr lang="fr-FR" sz="2400" i="1" dirty="0"/>
              <a:t> </a:t>
            </a:r>
            <a:r>
              <a:rPr lang="fr-FR" sz="2400" i="1" dirty="0" err="1"/>
              <a:t>depending</a:t>
            </a:r>
            <a:r>
              <a:rPr lang="fr-FR" sz="2400" i="1" dirty="0"/>
              <a:t> on the situation and conditions the </a:t>
            </a:r>
            <a:r>
              <a:rPr lang="fr-FR" sz="2400" i="1" dirty="0" err="1"/>
              <a:t>project</a:t>
            </a:r>
            <a:r>
              <a:rPr lang="fr-FR" sz="2400" i="1" dirty="0"/>
              <a:t> </a:t>
            </a:r>
            <a:r>
              <a:rPr lang="fr-FR" sz="2400" i="1" dirty="0" err="1"/>
              <a:t>is</a:t>
            </a:r>
            <a:r>
              <a:rPr lang="fr-FR" sz="2400" i="1" dirty="0"/>
              <a:t> in. This </a:t>
            </a:r>
            <a:r>
              <a:rPr lang="fr-FR" sz="2400" i="1" dirty="0" err="1"/>
              <a:t>means</a:t>
            </a:r>
            <a:r>
              <a:rPr lang="fr-FR" sz="2400" i="1" dirty="0"/>
              <a:t> </a:t>
            </a:r>
            <a:r>
              <a:rPr lang="fr-FR" sz="2400" i="1" dirty="0" err="1"/>
              <a:t>that</a:t>
            </a:r>
            <a:r>
              <a:rPr lang="fr-FR" sz="2400" i="1" dirty="0"/>
              <a:t> the group </a:t>
            </a:r>
            <a:r>
              <a:rPr lang="fr-FR" sz="2400" i="1" dirty="0" err="1"/>
              <a:t>will</a:t>
            </a:r>
            <a:r>
              <a:rPr lang="fr-FR" sz="2400" i="1" dirty="0"/>
              <a:t> </a:t>
            </a:r>
            <a:r>
              <a:rPr lang="fr-FR" sz="2400" i="1" dirty="0" err="1"/>
              <a:t>work</a:t>
            </a:r>
            <a:r>
              <a:rPr lang="fr-FR" sz="2400" i="1" dirty="0"/>
              <a:t> on all the </a:t>
            </a:r>
            <a:r>
              <a:rPr lang="fr-FR" sz="2400" i="1" dirty="0" err="1"/>
              <a:t>tasks</a:t>
            </a:r>
            <a:r>
              <a:rPr lang="fr-FR" sz="2400" i="1" dirty="0"/>
              <a:t> but one </a:t>
            </a:r>
            <a:r>
              <a:rPr lang="fr-FR" sz="2400" i="1" dirty="0" err="1"/>
              <a:t>will</a:t>
            </a:r>
            <a:r>
              <a:rPr lang="fr-FR" sz="2400" i="1" dirty="0"/>
              <a:t> </a:t>
            </a:r>
            <a:r>
              <a:rPr lang="fr-FR" sz="2400" i="1" dirty="0" err="1"/>
              <a:t>always</a:t>
            </a:r>
            <a:r>
              <a:rPr lang="fr-FR" sz="2400" i="1" dirty="0"/>
              <a:t> lead a </a:t>
            </a:r>
            <a:r>
              <a:rPr lang="fr-FR" sz="2400" i="1" dirty="0" err="1"/>
              <a:t>different</a:t>
            </a:r>
            <a:r>
              <a:rPr lang="fr-FR" sz="2400" i="1" dirty="0"/>
              <a:t> part of the </a:t>
            </a:r>
            <a:r>
              <a:rPr lang="fr-FR" sz="2400" i="1" dirty="0" err="1"/>
              <a:t>project</a:t>
            </a:r>
            <a:r>
              <a:rPr lang="fr-FR" sz="2400" i="1" dirty="0"/>
              <a:t>.</a:t>
            </a:r>
          </a:p>
        </p:txBody>
      </p:sp>
    </p:spTree>
    <p:extLst>
      <p:ext uri="{BB962C8B-B14F-4D97-AF65-F5344CB8AC3E}">
        <p14:creationId xmlns:p14="http://schemas.microsoft.com/office/powerpoint/2010/main" val="1254551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3EDFB6-41C0-C399-4BAE-70ECF65AFC6C}"/>
              </a:ext>
            </a:extLst>
          </p:cNvPr>
          <p:cNvSpPr>
            <a:spLocks noGrp="1"/>
          </p:cNvSpPr>
          <p:nvPr>
            <p:ph type="title"/>
          </p:nvPr>
        </p:nvSpPr>
        <p:spPr>
          <a:xfrm>
            <a:off x="948814" y="731520"/>
            <a:ext cx="10058400" cy="1371600"/>
          </a:xfrm>
        </p:spPr>
        <p:txBody>
          <a:bodyPr/>
          <a:lstStyle/>
          <a:p>
            <a:r>
              <a:rPr lang="en-US" dirty="0"/>
              <a:t>Challenges faced</a:t>
            </a:r>
            <a:endParaRPr lang="fr-FR" dirty="0"/>
          </a:p>
        </p:txBody>
      </p:sp>
      <p:graphicFrame>
        <p:nvGraphicFramePr>
          <p:cNvPr id="4" name="Tableau 3">
            <a:extLst>
              <a:ext uri="{FF2B5EF4-FFF2-40B4-BE49-F238E27FC236}">
                <a16:creationId xmlns:a16="http://schemas.microsoft.com/office/drawing/2014/main" id="{B6615E6B-76B0-BC5C-623F-23F5FE1AA0E4}"/>
              </a:ext>
            </a:extLst>
          </p:cNvPr>
          <p:cNvGraphicFramePr>
            <a:graphicFrameLocks noGrp="1"/>
          </p:cNvGraphicFramePr>
          <p:nvPr>
            <p:extLst>
              <p:ext uri="{D42A27DB-BD31-4B8C-83A1-F6EECF244321}">
                <p14:modId xmlns:p14="http://schemas.microsoft.com/office/powerpoint/2010/main" val="2005302426"/>
              </p:ext>
            </p:extLst>
          </p:nvPr>
        </p:nvGraphicFramePr>
        <p:xfrm>
          <a:off x="1472381" y="1922959"/>
          <a:ext cx="9247238" cy="4077892"/>
        </p:xfrm>
        <a:graphic>
          <a:graphicData uri="http://schemas.openxmlformats.org/drawingml/2006/table">
            <a:tbl>
              <a:tblPr firstRow="1" bandRow="1">
                <a:tableStyleId>{5C22544A-7EE6-4342-B048-85BDC9FD1C3A}</a:tableStyleId>
              </a:tblPr>
              <a:tblGrid>
                <a:gridCol w="4623619">
                  <a:extLst>
                    <a:ext uri="{9D8B030D-6E8A-4147-A177-3AD203B41FA5}">
                      <a16:colId xmlns:a16="http://schemas.microsoft.com/office/drawing/2014/main" val="1938067830"/>
                    </a:ext>
                  </a:extLst>
                </a:gridCol>
                <a:gridCol w="4623619">
                  <a:extLst>
                    <a:ext uri="{9D8B030D-6E8A-4147-A177-3AD203B41FA5}">
                      <a16:colId xmlns:a16="http://schemas.microsoft.com/office/drawing/2014/main" val="1152278953"/>
                    </a:ext>
                  </a:extLst>
                </a:gridCol>
              </a:tblGrid>
              <a:tr h="457297">
                <a:tc>
                  <a:txBody>
                    <a:bodyPr/>
                    <a:lstStyle/>
                    <a:p>
                      <a:r>
                        <a:rPr lang="fr-FR" dirty="0"/>
                        <a:t>Challenges</a:t>
                      </a:r>
                    </a:p>
                  </a:txBody>
                  <a:tcPr/>
                </a:tc>
                <a:tc>
                  <a:txBody>
                    <a:bodyPr/>
                    <a:lstStyle/>
                    <a:p>
                      <a:r>
                        <a:rPr lang="fr-FR" dirty="0"/>
                        <a:t>How the challenge </a:t>
                      </a:r>
                      <a:r>
                        <a:rPr lang="fr-FR" dirty="0" err="1"/>
                        <a:t>was</a:t>
                      </a:r>
                      <a:r>
                        <a:rPr lang="fr-FR" dirty="0"/>
                        <a:t> </a:t>
                      </a:r>
                      <a:r>
                        <a:rPr lang="fr-FR" dirty="0" err="1"/>
                        <a:t>faced</a:t>
                      </a:r>
                      <a:endParaRPr lang="fr-FR" dirty="0"/>
                    </a:p>
                  </a:txBody>
                  <a:tcPr/>
                </a:tc>
                <a:extLst>
                  <a:ext uri="{0D108BD9-81ED-4DB2-BD59-A6C34878D82A}">
                    <a16:rowId xmlns:a16="http://schemas.microsoft.com/office/drawing/2014/main" val="3384482085"/>
                  </a:ext>
                </a:extLst>
              </a:tr>
              <a:tr h="789307">
                <a:tc>
                  <a:txBody>
                    <a:bodyPr/>
                    <a:lstStyle/>
                    <a:p>
                      <a:r>
                        <a:rPr lang="fr-FR" dirty="0" err="1"/>
                        <a:t>Find</a:t>
                      </a:r>
                      <a:r>
                        <a:rPr lang="fr-FR" dirty="0"/>
                        <a:t> a client </a:t>
                      </a:r>
                      <a:r>
                        <a:rPr lang="fr-FR" dirty="0" err="1"/>
                        <a:t>who</a:t>
                      </a:r>
                      <a:r>
                        <a:rPr lang="fr-FR" dirty="0"/>
                        <a:t> </a:t>
                      </a:r>
                      <a:r>
                        <a:rPr lang="fr-FR" dirty="0" err="1"/>
                        <a:t>needs</a:t>
                      </a:r>
                      <a:r>
                        <a:rPr lang="fr-FR" dirty="0"/>
                        <a:t> </a:t>
                      </a:r>
                      <a:r>
                        <a:rPr lang="fr-FR" dirty="0" err="1"/>
                        <a:t>our</a:t>
                      </a:r>
                      <a:r>
                        <a:rPr lang="fr-FR" dirty="0"/>
                        <a:t> assistance</a:t>
                      </a:r>
                    </a:p>
                  </a:txBody>
                  <a:tcPr/>
                </a:tc>
                <a:tc>
                  <a:txBody>
                    <a:bodyPr/>
                    <a:lstStyle/>
                    <a:p>
                      <a:r>
                        <a:rPr lang="fr-FR" dirty="0"/>
                        <a:t>Use </a:t>
                      </a:r>
                      <a:r>
                        <a:rPr lang="fr-FR" dirty="0" err="1"/>
                        <a:t>our</a:t>
                      </a:r>
                      <a:r>
                        <a:rPr lang="fr-FR" dirty="0"/>
                        <a:t> </a:t>
                      </a:r>
                      <a:r>
                        <a:rPr lang="fr-FR" dirty="0" err="1"/>
                        <a:t>personal</a:t>
                      </a:r>
                      <a:r>
                        <a:rPr lang="fr-FR" dirty="0"/>
                        <a:t> contact and </a:t>
                      </a:r>
                      <a:r>
                        <a:rPr lang="fr-FR" dirty="0" err="1"/>
                        <a:t>ask</a:t>
                      </a:r>
                      <a:r>
                        <a:rPr lang="fr-FR" dirty="0"/>
                        <a:t> to </a:t>
                      </a:r>
                      <a:r>
                        <a:rPr lang="fr-FR" dirty="0" err="1"/>
                        <a:t>them</a:t>
                      </a:r>
                      <a:r>
                        <a:rPr lang="fr-FR" dirty="0"/>
                        <a:t> if </a:t>
                      </a:r>
                      <a:r>
                        <a:rPr lang="fr-FR" dirty="0" err="1"/>
                        <a:t>they</a:t>
                      </a:r>
                      <a:r>
                        <a:rPr lang="fr-FR" dirty="0"/>
                        <a:t> </a:t>
                      </a:r>
                      <a:r>
                        <a:rPr lang="fr-FR" dirty="0" err="1"/>
                        <a:t>need</a:t>
                      </a:r>
                      <a:r>
                        <a:rPr lang="fr-FR" dirty="0"/>
                        <a:t> us</a:t>
                      </a:r>
                    </a:p>
                  </a:txBody>
                  <a:tcPr/>
                </a:tc>
                <a:extLst>
                  <a:ext uri="{0D108BD9-81ED-4DB2-BD59-A6C34878D82A}">
                    <a16:rowId xmlns:a16="http://schemas.microsoft.com/office/drawing/2014/main" val="2863177048"/>
                  </a:ext>
                </a:extLst>
              </a:tr>
              <a:tr h="789307">
                <a:tc>
                  <a:txBody>
                    <a:bodyPr/>
                    <a:lstStyle/>
                    <a:p>
                      <a:r>
                        <a:rPr lang="fr-FR" dirty="0" err="1"/>
                        <a:t>Estimate</a:t>
                      </a:r>
                      <a:r>
                        <a:rPr lang="fr-FR" dirty="0"/>
                        <a:t> </a:t>
                      </a:r>
                      <a:r>
                        <a:rPr lang="fr-FR" dirty="0" err="1"/>
                        <a:t>working</a:t>
                      </a:r>
                      <a:r>
                        <a:rPr lang="fr-FR" dirty="0"/>
                        <a:t> time and </a:t>
                      </a:r>
                      <a:r>
                        <a:rPr lang="fr-FR" dirty="0" err="1"/>
                        <a:t>responsabilities</a:t>
                      </a:r>
                      <a:endParaRPr lang="fr-FR" dirty="0"/>
                    </a:p>
                  </a:txBody>
                  <a:tcPr/>
                </a:tc>
                <a:tc>
                  <a:txBody>
                    <a:bodyPr/>
                    <a:lstStyle/>
                    <a:p>
                      <a:r>
                        <a:rPr lang="en-US" dirty="0"/>
                        <a:t>Exchange between members of the group to get a better view of the different tasks  to come out with a reasonable estimate</a:t>
                      </a:r>
                      <a:endParaRPr lang="fr-FR" dirty="0"/>
                    </a:p>
                  </a:txBody>
                  <a:tcPr/>
                </a:tc>
                <a:extLst>
                  <a:ext uri="{0D108BD9-81ED-4DB2-BD59-A6C34878D82A}">
                    <a16:rowId xmlns:a16="http://schemas.microsoft.com/office/drawing/2014/main" val="813738524"/>
                  </a:ext>
                </a:extLst>
              </a:tr>
              <a:tr h="789307">
                <a:tc>
                  <a:txBody>
                    <a:bodyPr/>
                    <a:lstStyle/>
                    <a:p>
                      <a:r>
                        <a:rPr lang="fr-FR" dirty="0" err="1"/>
                        <a:t>Define</a:t>
                      </a:r>
                      <a:r>
                        <a:rPr lang="fr-FR" dirty="0"/>
                        <a:t> the </a:t>
                      </a:r>
                      <a:r>
                        <a:rPr lang="fr-FR" dirty="0" err="1"/>
                        <a:t>responsabilities</a:t>
                      </a:r>
                      <a:r>
                        <a:rPr lang="fr-FR" dirty="0"/>
                        <a:t> for </a:t>
                      </a:r>
                      <a:r>
                        <a:rPr lang="fr-FR" dirty="0" err="1"/>
                        <a:t>each</a:t>
                      </a:r>
                      <a:r>
                        <a:rPr lang="fr-FR" dirty="0"/>
                        <a:t> </a:t>
                      </a:r>
                      <a:r>
                        <a:rPr lang="fr-FR" dirty="0" err="1"/>
                        <a:t>member</a:t>
                      </a:r>
                      <a:endParaRPr lang="fr-FR" dirty="0"/>
                    </a:p>
                  </a:txBody>
                  <a:tcPr/>
                </a:tc>
                <a:tc>
                  <a:txBody>
                    <a:bodyPr/>
                    <a:lstStyle/>
                    <a:p>
                      <a:r>
                        <a:rPr lang="en-US" dirty="0"/>
                        <a:t>Discuss and allocate tasks based on team members' strengths</a:t>
                      </a:r>
                      <a:endParaRPr lang="fr-FR" dirty="0"/>
                    </a:p>
                  </a:txBody>
                  <a:tcPr/>
                </a:tc>
                <a:extLst>
                  <a:ext uri="{0D108BD9-81ED-4DB2-BD59-A6C34878D82A}">
                    <a16:rowId xmlns:a16="http://schemas.microsoft.com/office/drawing/2014/main" val="1440467281"/>
                  </a:ext>
                </a:extLst>
              </a:tr>
              <a:tr h="1127581">
                <a:tc>
                  <a:txBody>
                    <a:bodyPr/>
                    <a:lstStyle/>
                    <a:p>
                      <a:r>
                        <a:rPr lang="fr-FR" dirty="0" err="1"/>
                        <a:t>Define</a:t>
                      </a:r>
                      <a:r>
                        <a:rPr lang="fr-FR" dirty="0"/>
                        <a:t> an effective communication </a:t>
                      </a:r>
                      <a:r>
                        <a:rPr lang="fr-FR" dirty="0" err="1"/>
                        <a:t>strategy</a:t>
                      </a:r>
                      <a:r>
                        <a:rPr lang="fr-FR" dirty="0"/>
                        <a:t> </a:t>
                      </a:r>
                    </a:p>
                  </a:txBody>
                  <a:tcPr/>
                </a:tc>
                <a:tc>
                  <a:txBody>
                    <a:bodyPr/>
                    <a:lstStyle/>
                    <a:p>
                      <a:r>
                        <a:rPr lang="en-US" dirty="0"/>
                        <a:t>Set communication tools and decide how often to check in with the team and the client.</a:t>
                      </a:r>
                      <a:endParaRPr lang="fr-FR" dirty="0"/>
                    </a:p>
                  </a:txBody>
                  <a:tcPr/>
                </a:tc>
                <a:extLst>
                  <a:ext uri="{0D108BD9-81ED-4DB2-BD59-A6C34878D82A}">
                    <a16:rowId xmlns:a16="http://schemas.microsoft.com/office/drawing/2014/main" val="33286818"/>
                  </a:ext>
                </a:extLst>
              </a:tr>
            </a:tbl>
          </a:graphicData>
        </a:graphic>
      </p:graphicFrame>
    </p:spTree>
    <p:extLst>
      <p:ext uri="{BB962C8B-B14F-4D97-AF65-F5344CB8AC3E}">
        <p14:creationId xmlns:p14="http://schemas.microsoft.com/office/powerpoint/2010/main" val="399224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797AF7-B1A0-3692-4099-CA103B348812}"/>
              </a:ext>
            </a:extLst>
          </p:cNvPr>
          <p:cNvSpPr>
            <a:spLocks noGrp="1"/>
          </p:cNvSpPr>
          <p:nvPr>
            <p:ph type="title"/>
          </p:nvPr>
        </p:nvSpPr>
        <p:spPr/>
        <p:txBody>
          <a:bodyPr/>
          <a:lstStyle/>
          <a:p>
            <a:r>
              <a:rPr lang="en-US" dirty="0" err="1"/>
              <a:t>Responsablities</a:t>
            </a:r>
            <a:endParaRPr lang="fr-FR" dirty="0"/>
          </a:p>
        </p:txBody>
      </p:sp>
      <p:graphicFrame>
        <p:nvGraphicFramePr>
          <p:cNvPr id="4" name="Espace réservé du contenu 3">
            <a:extLst>
              <a:ext uri="{FF2B5EF4-FFF2-40B4-BE49-F238E27FC236}">
                <a16:creationId xmlns:a16="http://schemas.microsoft.com/office/drawing/2014/main" id="{EAA83632-E5A1-B43B-06EA-A2BFE9A2AA5D}"/>
              </a:ext>
            </a:extLst>
          </p:cNvPr>
          <p:cNvGraphicFramePr>
            <a:graphicFrameLocks noGrp="1"/>
          </p:cNvGraphicFramePr>
          <p:nvPr>
            <p:ph idx="1"/>
            <p:extLst>
              <p:ext uri="{D42A27DB-BD31-4B8C-83A1-F6EECF244321}">
                <p14:modId xmlns:p14="http://schemas.microsoft.com/office/powerpoint/2010/main" val="3604937319"/>
              </p:ext>
            </p:extLst>
          </p:nvPr>
        </p:nvGraphicFramePr>
        <p:xfrm>
          <a:off x="819912" y="1243584"/>
          <a:ext cx="10792968" cy="5385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81051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4285935_TF56219246.potx" id="{8F840B30-69DA-400A-87AC-4164E6BD9D8E}" vid="{A45A904E-BEE4-48A3-A5E9-5F27A465CFD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ppt/theme/themeOverride2.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94F055B-D391-44D3-A87A-BCD07BD5A3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{AE360A9E-AE87-482D-A0AF-60886932CF27}tf56219246_win32</Template>
  <TotalTime>0</TotalTime>
  <Words>852</Words>
  <Application>Microsoft Office PowerPoint</Application>
  <PresentationFormat>Grand écran</PresentationFormat>
  <Paragraphs>109</Paragraphs>
  <Slides>10</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Aptos</vt:lpstr>
      <vt:lpstr>Avenir Next LT Pro</vt:lpstr>
      <vt:lpstr>Avenir Next LT Pro Light</vt:lpstr>
      <vt:lpstr>Calibri</vt:lpstr>
      <vt:lpstr>Garamond</vt:lpstr>
      <vt:lpstr>Symbol</vt:lpstr>
      <vt:lpstr>SavonVTI</vt:lpstr>
      <vt:lpstr>LOCOTION House bill management  system</vt:lpstr>
      <vt:lpstr>Content</vt:lpstr>
      <vt:lpstr>Project Overview &amp; Client Background</vt:lpstr>
      <vt:lpstr>Project Scope &amp; Features</vt:lpstr>
      <vt:lpstr>Development Timeline &amp; Steps</vt:lpstr>
      <vt:lpstr>Benefits &amp; Impact</vt:lpstr>
      <vt:lpstr>Team Members</vt:lpstr>
      <vt:lpstr>Challenges faced</vt:lpstr>
      <vt:lpstr>Responsablities</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Enzo Hohenberger</dc:creator>
  <cp:lastModifiedBy>Enzo Hohenberger</cp:lastModifiedBy>
  <cp:revision>5</cp:revision>
  <dcterms:created xsi:type="dcterms:W3CDTF">2025-03-03T08:31:21Z</dcterms:created>
  <dcterms:modified xsi:type="dcterms:W3CDTF">2025-03-03T12:36:35Z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