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93" r:id="rId5"/>
    <p:sldId id="295" r:id="rId6"/>
    <p:sldId id="296" r:id="rId7"/>
    <p:sldId id="297" r:id="rId8"/>
    <p:sldId id="298" r:id="rId9"/>
    <p:sldId id="299" r:id="rId10"/>
    <p:sldId id="300" r:id="rId11"/>
    <p:sldId id="301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43856-DAC5-4135-A7A9-F8630E75C8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4F49588-2E30-4382-8096-E7C2330B61D9}">
      <dgm:prSet phldrT="[Texte]"/>
      <dgm:spPr/>
      <dgm:t>
        <a:bodyPr/>
        <a:lstStyle/>
        <a:p>
          <a:r>
            <a:rPr lang="en-US" dirty="0"/>
            <a:t>Project Overview &amp; Client Background</a:t>
          </a:r>
          <a:endParaRPr lang="fr-FR" dirty="0"/>
        </a:p>
      </dgm:t>
    </dgm:pt>
    <dgm:pt modelId="{95906F47-FBE7-4C4D-BA8D-14F42CD9CE3C}" type="parTrans" cxnId="{581D6F65-10C1-45F5-B89C-86153D0B0A71}">
      <dgm:prSet/>
      <dgm:spPr/>
      <dgm:t>
        <a:bodyPr/>
        <a:lstStyle/>
        <a:p>
          <a:endParaRPr lang="fr-FR"/>
        </a:p>
      </dgm:t>
    </dgm:pt>
    <dgm:pt modelId="{635FE8F8-44CB-4C0F-9121-1EBF24279117}" type="sibTrans" cxnId="{581D6F65-10C1-45F5-B89C-86153D0B0A71}">
      <dgm:prSet/>
      <dgm:spPr/>
      <dgm:t>
        <a:bodyPr/>
        <a:lstStyle/>
        <a:p>
          <a:endParaRPr lang="fr-FR"/>
        </a:p>
      </dgm:t>
    </dgm:pt>
    <dgm:pt modelId="{8942E0BB-675F-426F-A4EE-EB39BF66137B}">
      <dgm:prSet/>
      <dgm:spPr/>
      <dgm:t>
        <a:bodyPr/>
        <a:lstStyle/>
        <a:p>
          <a:r>
            <a:rPr lang="en-US" dirty="0"/>
            <a:t>Project Scope &amp; Features</a:t>
          </a:r>
          <a:endParaRPr lang="fr-FR" dirty="0"/>
        </a:p>
      </dgm:t>
    </dgm:pt>
    <dgm:pt modelId="{CE69112B-0087-4E2C-B3FD-3386D2BFD89B}" type="parTrans" cxnId="{DF8E71FD-6BA8-43EF-80B7-44329C836E17}">
      <dgm:prSet/>
      <dgm:spPr/>
      <dgm:t>
        <a:bodyPr/>
        <a:lstStyle/>
        <a:p>
          <a:endParaRPr lang="fr-FR"/>
        </a:p>
      </dgm:t>
    </dgm:pt>
    <dgm:pt modelId="{530F9170-5D96-4ACE-B634-04E441B66913}" type="sibTrans" cxnId="{DF8E71FD-6BA8-43EF-80B7-44329C836E17}">
      <dgm:prSet/>
      <dgm:spPr/>
      <dgm:t>
        <a:bodyPr/>
        <a:lstStyle/>
        <a:p>
          <a:endParaRPr lang="fr-FR"/>
        </a:p>
      </dgm:t>
    </dgm:pt>
    <dgm:pt modelId="{C1A62E10-8CFE-43F0-A808-984F4A04559D}">
      <dgm:prSet/>
      <dgm:spPr/>
      <dgm:t>
        <a:bodyPr/>
        <a:lstStyle/>
        <a:p>
          <a:r>
            <a:rPr lang="en-US" dirty="0"/>
            <a:t>Development Timeline</a:t>
          </a:r>
          <a:endParaRPr lang="fr-FR" dirty="0"/>
        </a:p>
      </dgm:t>
    </dgm:pt>
    <dgm:pt modelId="{5C126912-7E24-48E9-99FB-064BB7298B8D}" type="parTrans" cxnId="{A9F45BC2-8756-40BD-B0C3-1BFCA3ADF8BA}">
      <dgm:prSet/>
      <dgm:spPr/>
      <dgm:t>
        <a:bodyPr/>
        <a:lstStyle/>
        <a:p>
          <a:endParaRPr lang="fr-FR"/>
        </a:p>
      </dgm:t>
    </dgm:pt>
    <dgm:pt modelId="{3E647639-FCCF-4A16-BA17-17D4AB8A50D0}" type="sibTrans" cxnId="{A9F45BC2-8756-40BD-B0C3-1BFCA3ADF8BA}">
      <dgm:prSet/>
      <dgm:spPr/>
      <dgm:t>
        <a:bodyPr/>
        <a:lstStyle/>
        <a:p>
          <a:endParaRPr lang="fr-FR"/>
        </a:p>
      </dgm:t>
    </dgm:pt>
    <dgm:pt modelId="{BF9FBA9C-13FF-4B98-BE2F-5DC856F8E9E6}">
      <dgm:prSet/>
      <dgm:spPr/>
      <dgm:t>
        <a:bodyPr/>
        <a:lstStyle/>
        <a:p>
          <a:r>
            <a:rPr lang="en-US" dirty="0"/>
            <a:t>Benefits &amp; Impact</a:t>
          </a:r>
          <a:endParaRPr lang="fr-FR" dirty="0"/>
        </a:p>
      </dgm:t>
    </dgm:pt>
    <dgm:pt modelId="{04A282C6-4FC0-4B33-805F-11058FB28481}" type="parTrans" cxnId="{8A3176D0-4C74-4C91-B665-0CC87E587F62}">
      <dgm:prSet/>
      <dgm:spPr/>
      <dgm:t>
        <a:bodyPr/>
        <a:lstStyle/>
        <a:p>
          <a:endParaRPr lang="fr-FR"/>
        </a:p>
      </dgm:t>
    </dgm:pt>
    <dgm:pt modelId="{E6476AC5-9CDD-4962-A0C8-3F1824011FDE}" type="sibTrans" cxnId="{8A3176D0-4C74-4C91-B665-0CC87E587F62}">
      <dgm:prSet/>
      <dgm:spPr/>
      <dgm:t>
        <a:bodyPr/>
        <a:lstStyle/>
        <a:p>
          <a:endParaRPr lang="fr-FR"/>
        </a:p>
      </dgm:t>
    </dgm:pt>
    <dgm:pt modelId="{27D9C67B-AF21-4CE3-9559-077BDBA7A0C0}">
      <dgm:prSet/>
      <dgm:spPr/>
      <dgm:t>
        <a:bodyPr/>
        <a:lstStyle/>
        <a:p>
          <a:r>
            <a:rPr lang="en-US" dirty="0"/>
            <a:t>Team Members &amp; Responsibilities</a:t>
          </a:r>
          <a:endParaRPr lang="fr-FR" dirty="0"/>
        </a:p>
      </dgm:t>
    </dgm:pt>
    <dgm:pt modelId="{6A2102B1-2413-4805-94B5-412F4ACB96FA}" type="parTrans" cxnId="{0D63E56F-E3C4-4B08-9291-303D1AE39A7C}">
      <dgm:prSet/>
      <dgm:spPr/>
      <dgm:t>
        <a:bodyPr/>
        <a:lstStyle/>
        <a:p>
          <a:endParaRPr lang="fr-FR"/>
        </a:p>
      </dgm:t>
    </dgm:pt>
    <dgm:pt modelId="{49986C6B-EC33-4F42-859D-9555D8FBD155}" type="sibTrans" cxnId="{0D63E56F-E3C4-4B08-9291-303D1AE39A7C}">
      <dgm:prSet/>
      <dgm:spPr/>
      <dgm:t>
        <a:bodyPr/>
        <a:lstStyle/>
        <a:p>
          <a:endParaRPr lang="fr-FR"/>
        </a:p>
      </dgm:t>
    </dgm:pt>
    <dgm:pt modelId="{FE922FF5-7E32-4770-8198-29A225574705}">
      <dgm:prSet/>
      <dgm:spPr/>
      <dgm:t>
        <a:bodyPr/>
        <a:lstStyle/>
        <a:p>
          <a:r>
            <a:rPr lang="en-US" dirty="0"/>
            <a:t>Conclusion &amp; Next Steps</a:t>
          </a:r>
          <a:endParaRPr lang="fr-FR" dirty="0"/>
        </a:p>
      </dgm:t>
    </dgm:pt>
    <dgm:pt modelId="{EC95E83B-6916-4306-9D15-0DE47937E446}" type="parTrans" cxnId="{737F5CA7-C0F3-4CDA-AB79-B3E8966B0BF4}">
      <dgm:prSet/>
      <dgm:spPr/>
      <dgm:t>
        <a:bodyPr/>
        <a:lstStyle/>
        <a:p>
          <a:endParaRPr lang="fr-FR"/>
        </a:p>
      </dgm:t>
    </dgm:pt>
    <dgm:pt modelId="{970B0C63-DE5D-41FA-8A4F-6CC52C9F26AC}" type="sibTrans" cxnId="{737F5CA7-C0F3-4CDA-AB79-B3E8966B0BF4}">
      <dgm:prSet/>
      <dgm:spPr/>
      <dgm:t>
        <a:bodyPr/>
        <a:lstStyle/>
        <a:p>
          <a:endParaRPr lang="fr-FR"/>
        </a:p>
      </dgm:t>
    </dgm:pt>
    <dgm:pt modelId="{682612FD-8ADF-4A45-B294-E9860EF11F8C}">
      <dgm:prSet phldrT="[Texte]"/>
      <dgm:spPr/>
      <dgm:t>
        <a:bodyPr/>
        <a:lstStyle/>
        <a:p>
          <a:r>
            <a:rPr lang="en-US" dirty="0"/>
            <a:t>– Introduction to the project and its purpose.</a:t>
          </a:r>
          <a:endParaRPr lang="fr-FR" dirty="0"/>
        </a:p>
      </dgm:t>
    </dgm:pt>
    <dgm:pt modelId="{66CA650C-05B1-4178-BF82-9892FCCC943D}" type="parTrans" cxnId="{ADC8A3C6-5BF2-4154-BFB6-69B9DE1139D3}">
      <dgm:prSet/>
      <dgm:spPr/>
      <dgm:t>
        <a:bodyPr/>
        <a:lstStyle/>
        <a:p>
          <a:endParaRPr lang="fr-FR"/>
        </a:p>
      </dgm:t>
    </dgm:pt>
    <dgm:pt modelId="{A1BE84F5-92D8-4940-B1F3-DB64522C2FE0}" type="sibTrans" cxnId="{ADC8A3C6-5BF2-4154-BFB6-69B9DE1139D3}">
      <dgm:prSet/>
      <dgm:spPr/>
      <dgm:t>
        <a:bodyPr/>
        <a:lstStyle/>
        <a:p>
          <a:endParaRPr lang="fr-FR"/>
        </a:p>
      </dgm:t>
    </dgm:pt>
    <dgm:pt modelId="{015BD71A-C4F9-4026-BF6F-D7E706FCDB13}">
      <dgm:prSet/>
      <dgm:spPr/>
      <dgm:t>
        <a:bodyPr/>
        <a:lstStyle/>
        <a:p>
          <a:r>
            <a:rPr lang="en-US" dirty="0"/>
            <a:t> – Bill tracking, document storage, and reminder system.</a:t>
          </a:r>
          <a:endParaRPr lang="fr-FR" dirty="0"/>
        </a:p>
      </dgm:t>
    </dgm:pt>
    <dgm:pt modelId="{C1F17481-76F7-42B6-B76E-A2B3CF17BE20}" type="parTrans" cxnId="{E31B5A2D-C064-4B3F-BF4C-FD79FB55D424}">
      <dgm:prSet/>
      <dgm:spPr/>
      <dgm:t>
        <a:bodyPr/>
        <a:lstStyle/>
        <a:p>
          <a:endParaRPr lang="fr-FR"/>
        </a:p>
      </dgm:t>
    </dgm:pt>
    <dgm:pt modelId="{2655A795-1920-4DEF-BEA6-B3EA2D80B285}" type="sibTrans" cxnId="{E31B5A2D-C064-4B3F-BF4C-FD79FB55D424}">
      <dgm:prSet/>
      <dgm:spPr/>
      <dgm:t>
        <a:bodyPr/>
        <a:lstStyle/>
        <a:p>
          <a:endParaRPr lang="fr-FR"/>
        </a:p>
      </dgm:t>
    </dgm:pt>
    <dgm:pt modelId="{A632D212-91DE-4255-9151-0F76DF695DA2}">
      <dgm:prSet/>
      <dgm:spPr/>
      <dgm:t>
        <a:bodyPr/>
        <a:lstStyle/>
        <a:p>
          <a:r>
            <a:rPr lang="en-US" dirty="0"/>
            <a:t>– Breakdown of the estimated hours and tasks.</a:t>
          </a:r>
          <a:endParaRPr lang="fr-FR" dirty="0"/>
        </a:p>
      </dgm:t>
    </dgm:pt>
    <dgm:pt modelId="{9293434B-2FDF-4BEC-A16C-B377C36F2C52}" type="parTrans" cxnId="{446FEBE9-6A8D-4E40-BCA0-9BD3800C2118}">
      <dgm:prSet/>
      <dgm:spPr/>
      <dgm:t>
        <a:bodyPr/>
        <a:lstStyle/>
        <a:p>
          <a:endParaRPr lang="fr-FR"/>
        </a:p>
      </dgm:t>
    </dgm:pt>
    <dgm:pt modelId="{E5A57727-B184-4FF7-A8D5-0D8D11DA319B}" type="sibTrans" cxnId="{446FEBE9-6A8D-4E40-BCA0-9BD3800C2118}">
      <dgm:prSet/>
      <dgm:spPr/>
      <dgm:t>
        <a:bodyPr/>
        <a:lstStyle/>
        <a:p>
          <a:endParaRPr lang="fr-FR"/>
        </a:p>
      </dgm:t>
    </dgm:pt>
    <dgm:pt modelId="{144877AA-4ABF-4E04-BDE1-F86455EB8644}">
      <dgm:prSet/>
      <dgm:spPr/>
      <dgm:t>
        <a:bodyPr/>
        <a:lstStyle/>
        <a:p>
          <a:r>
            <a:rPr lang="en-US" dirty="0"/>
            <a:t>– How the project will help the client.</a:t>
          </a:r>
          <a:endParaRPr lang="fr-FR" dirty="0"/>
        </a:p>
      </dgm:t>
    </dgm:pt>
    <dgm:pt modelId="{5B3502AE-0286-4A1B-8B22-7E1BCFC73D16}" type="parTrans" cxnId="{9029B340-DDA2-4891-A7ED-F36E5FD2B196}">
      <dgm:prSet/>
      <dgm:spPr/>
      <dgm:t>
        <a:bodyPr/>
        <a:lstStyle/>
        <a:p>
          <a:endParaRPr lang="fr-FR"/>
        </a:p>
      </dgm:t>
    </dgm:pt>
    <dgm:pt modelId="{FACF89BB-EEC9-401D-A47F-1DEEE0DE5D59}" type="sibTrans" cxnId="{9029B340-DDA2-4891-A7ED-F36E5FD2B196}">
      <dgm:prSet/>
      <dgm:spPr/>
      <dgm:t>
        <a:bodyPr/>
        <a:lstStyle/>
        <a:p>
          <a:endParaRPr lang="fr-FR"/>
        </a:p>
      </dgm:t>
    </dgm:pt>
    <dgm:pt modelId="{ACB936F3-340E-4859-B013-982D45C7E19B}">
      <dgm:prSet/>
      <dgm:spPr/>
      <dgm:t>
        <a:bodyPr/>
        <a:lstStyle/>
        <a:p>
          <a:r>
            <a:rPr lang="en-US" dirty="0"/>
            <a:t>– Roles of the developer and client.</a:t>
          </a:r>
          <a:endParaRPr lang="fr-FR" dirty="0"/>
        </a:p>
      </dgm:t>
    </dgm:pt>
    <dgm:pt modelId="{51DAECBF-561E-4F9B-9C90-5448A1119FD7}" type="parTrans" cxnId="{1974AD08-462A-4D89-A22B-B87B04C4BE96}">
      <dgm:prSet/>
      <dgm:spPr/>
      <dgm:t>
        <a:bodyPr/>
        <a:lstStyle/>
        <a:p>
          <a:endParaRPr lang="fr-FR"/>
        </a:p>
      </dgm:t>
    </dgm:pt>
    <dgm:pt modelId="{7DB8ED91-C186-4ADF-B706-A29CDAEACA92}" type="sibTrans" cxnId="{1974AD08-462A-4D89-A22B-B87B04C4BE96}">
      <dgm:prSet/>
      <dgm:spPr/>
      <dgm:t>
        <a:bodyPr/>
        <a:lstStyle/>
        <a:p>
          <a:endParaRPr lang="fr-FR"/>
        </a:p>
      </dgm:t>
    </dgm:pt>
    <dgm:pt modelId="{2E6100F5-EB9E-4E3A-AAE6-5DFB7FDDA68B}">
      <dgm:prSet/>
      <dgm:spPr/>
      <dgm:t>
        <a:bodyPr/>
        <a:lstStyle/>
        <a:p>
          <a:r>
            <a:rPr lang="en-US"/>
            <a:t>– </a:t>
          </a:r>
          <a:r>
            <a:rPr lang="en-US" dirty="0"/>
            <a:t>Summary and upcoming actions.</a:t>
          </a:r>
          <a:endParaRPr lang="fr-FR" dirty="0"/>
        </a:p>
      </dgm:t>
    </dgm:pt>
    <dgm:pt modelId="{08239217-A056-48F4-AA93-C8325197B284}" type="parTrans" cxnId="{CCE72CED-95CF-4B85-BE21-67558FDD37D8}">
      <dgm:prSet/>
      <dgm:spPr/>
      <dgm:t>
        <a:bodyPr/>
        <a:lstStyle/>
        <a:p>
          <a:endParaRPr lang="fr-FR"/>
        </a:p>
      </dgm:t>
    </dgm:pt>
    <dgm:pt modelId="{27E3CB06-0EDD-4CFA-B34C-3286C762D9AA}" type="sibTrans" cxnId="{CCE72CED-95CF-4B85-BE21-67558FDD37D8}">
      <dgm:prSet/>
      <dgm:spPr/>
      <dgm:t>
        <a:bodyPr/>
        <a:lstStyle/>
        <a:p>
          <a:endParaRPr lang="fr-FR"/>
        </a:p>
      </dgm:t>
    </dgm:pt>
    <dgm:pt modelId="{6878296B-FD51-4000-8ACA-CA376CB11FCA}" type="pres">
      <dgm:prSet presAssocID="{0F543856-DAC5-4135-A7A9-F8630E75C86C}" presName="linear" presStyleCnt="0">
        <dgm:presLayoutVars>
          <dgm:animLvl val="lvl"/>
          <dgm:resizeHandles val="exact"/>
        </dgm:presLayoutVars>
      </dgm:prSet>
      <dgm:spPr/>
    </dgm:pt>
    <dgm:pt modelId="{3A9861A9-F105-4E2B-ADEB-0500B0F12D90}" type="pres">
      <dgm:prSet presAssocID="{84F49588-2E30-4382-8096-E7C2330B61D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CC1B85E-9760-453E-952A-27D30D7FCF6E}" type="pres">
      <dgm:prSet presAssocID="{84F49588-2E30-4382-8096-E7C2330B61D9}" presName="childText" presStyleLbl="revTx" presStyleIdx="0" presStyleCnt="6">
        <dgm:presLayoutVars>
          <dgm:bulletEnabled val="1"/>
        </dgm:presLayoutVars>
      </dgm:prSet>
      <dgm:spPr/>
    </dgm:pt>
    <dgm:pt modelId="{C5EACD51-6C2C-4B81-891F-6E2228FA4FD7}" type="pres">
      <dgm:prSet presAssocID="{8942E0BB-675F-426F-A4EE-EB39BF66137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2C924A9-509E-4B35-9B51-86BD641DD462}" type="pres">
      <dgm:prSet presAssocID="{8942E0BB-675F-426F-A4EE-EB39BF66137B}" presName="childText" presStyleLbl="revTx" presStyleIdx="1" presStyleCnt="6">
        <dgm:presLayoutVars>
          <dgm:bulletEnabled val="1"/>
        </dgm:presLayoutVars>
      </dgm:prSet>
      <dgm:spPr/>
    </dgm:pt>
    <dgm:pt modelId="{4C390406-CF08-4709-AF1D-EC2B4EC0914A}" type="pres">
      <dgm:prSet presAssocID="{C1A62E10-8CFE-43F0-A808-984F4A04559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0445A27-9133-4C33-A43B-25C4DD533CC5}" type="pres">
      <dgm:prSet presAssocID="{C1A62E10-8CFE-43F0-A808-984F4A04559D}" presName="childText" presStyleLbl="revTx" presStyleIdx="2" presStyleCnt="6">
        <dgm:presLayoutVars>
          <dgm:bulletEnabled val="1"/>
        </dgm:presLayoutVars>
      </dgm:prSet>
      <dgm:spPr/>
    </dgm:pt>
    <dgm:pt modelId="{DED83079-705D-4FF8-8398-5609FCC42D11}" type="pres">
      <dgm:prSet presAssocID="{BF9FBA9C-13FF-4B98-BE2F-5DC856F8E9E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2473A59-59E7-4A59-AE3D-4320CCC4EFFF}" type="pres">
      <dgm:prSet presAssocID="{BF9FBA9C-13FF-4B98-BE2F-5DC856F8E9E6}" presName="childText" presStyleLbl="revTx" presStyleIdx="3" presStyleCnt="6">
        <dgm:presLayoutVars>
          <dgm:bulletEnabled val="1"/>
        </dgm:presLayoutVars>
      </dgm:prSet>
      <dgm:spPr/>
    </dgm:pt>
    <dgm:pt modelId="{BB8AE563-00DD-4CC9-8025-0DA0DE7D1ED0}" type="pres">
      <dgm:prSet presAssocID="{27D9C67B-AF21-4CE3-9559-077BDBA7A0C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A303DD2-FB34-4314-A0D8-788D22449749}" type="pres">
      <dgm:prSet presAssocID="{27D9C67B-AF21-4CE3-9559-077BDBA7A0C0}" presName="childText" presStyleLbl="revTx" presStyleIdx="4" presStyleCnt="6">
        <dgm:presLayoutVars>
          <dgm:bulletEnabled val="1"/>
        </dgm:presLayoutVars>
      </dgm:prSet>
      <dgm:spPr/>
    </dgm:pt>
    <dgm:pt modelId="{DC38793F-0249-4E6E-ABDA-EA1866F3A765}" type="pres">
      <dgm:prSet presAssocID="{FE922FF5-7E32-4770-8198-29A22557470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5671925-C505-4238-95C3-F43AAAE97AF2}" type="pres">
      <dgm:prSet presAssocID="{FE922FF5-7E32-4770-8198-29A225574705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1974AD08-462A-4D89-A22B-B87B04C4BE96}" srcId="{27D9C67B-AF21-4CE3-9559-077BDBA7A0C0}" destId="{ACB936F3-340E-4859-B013-982D45C7E19B}" srcOrd="0" destOrd="0" parTransId="{51DAECBF-561E-4F9B-9C90-5448A1119FD7}" sibTransId="{7DB8ED91-C186-4ADF-B706-A29CDAEACA92}"/>
    <dgm:cxn modelId="{5D834809-556F-40DF-8A2B-D154FBBDB235}" type="presOf" srcId="{A632D212-91DE-4255-9151-0F76DF695DA2}" destId="{80445A27-9133-4C33-A43B-25C4DD533CC5}" srcOrd="0" destOrd="0" presId="urn:microsoft.com/office/officeart/2005/8/layout/vList2"/>
    <dgm:cxn modelId="{E31B5A2D-C064-4B3F-BF4C-FD79FB55D424}" srcId="{8942E0BB-675F-426F-A4EE-EB39BF66137B}" destId="{015BD71A-C4F9-4026-BF6F-D7E706FCDB13}" srcOrd="0" destOrd="0" parTransId="{C1F17481-76F7-42B6-B76E-A2B3CF17BE20}" sibTransId="{2655A795-1920-4DEF-BEA6-B3EA2D80B285}"/>
    <dgm:cxn modelId="{14CC9034-8FB8-4E95-AD2B-32D8A98E5E96}" type="presOf" srcId="{2E6100F5-EB9E-4E3A-AAE6-5DFB7FDDA68B}" destId="{05671925-C505-4238-95C3-F43AAAE97AF2}" srcOrd="0" destOrd="0" presId="urn:microsoft.com/office/officeart/2005/8/layout/vList2"/>
    <dgm:cxn modelId="{69558237-86EB-4F1C-A58A-464A5B773638}" type="presOf" srcId="{8942E0BB-675F-426F-A4EE-EB39BF66137B}" destId="{C5EACD51-6C2C-4B81-891F-6E2228FA4FD7}" srcOrd="0" destOrd="0" presId="urn:microsoft.com/office/officeart/2005/8/layout/vList2"/>
    <dgm:cxn modelId="{9029B340-DDA2-4891-A7ED-F36E5FD2B196}" srcId="{BF9FBA9C-13FF-4B98-BE2F-5DC856F8E9E6}" destId="{144877AA-4ABF-4E04-BDE1-F86455EB8644}" srcOrd="0" destOrd="0" parTransId="{5B3502AE-0286-4A1B-8B22-7E1BCFC73D16}" sibTransId="{FACF89BB-EEC9-401D-A47F-1DEEE0DE5D59}"/>
    <dgm:cxn modelId="{932C485B-FFC0-41F5-9C98-D71A4CB932C1}" type="presOf" srcId="{BF9FBA9C-13FF-4B98-BE2F-5DC856F8E9E6}" destId="{DED83079-705D-4FF8-8398-5609FCC42D11}" srcOrd="0" destOrd="0" presId="urn:microsoft.com/office/officeart/2005/8/layout/vList2"/>
    <dgm:cxn modelId="{3AECA961-D65A-4DC0-BCEC-1EAF5F147C9B}" type="presOf" srcId="{682612FD-8ADF-4A45-B294-E9860EF11F8C}" destId="{ECC1B85E-9760-453E-952A-27D30D7FCF6E}" srcOrd="0" destOrd="0" presId="urn:microsoft.com/office/officeart/2005/8/layout/vList2"/>
    <dgm:cxn modelId="{581D6F65-10C1-45F5-B89C-86153D0B0A71}" srcId="{0F543856-DAC5-4135-A7A9-F8630E75C86C}" destId="{84F49588-2E30-4382-8096-E7C2330B61D9}" srcOrd="0" destOrd="0" parTransId="{95906F47-FBE7-4C4D-BA8D-14F42CD9CE3C}" sibTransId="{635FE8F8-44CB-4C0F-9121-1EBF24279117}"/>
    <dgm:cxn modelId="{0D63E56F-E3C4-4B08-9291-303D1AE39A7C}" srcId="{0F543856-DAC5-4135-A7A9-F8630E75C86C}" destId="{27D9C67B-AF21-4CE3-9559-077BDBA7A0C0}" srcOrd="4" destOrd="0" parTransId="{6A2102B1-2413-4805-94B5-412F4ACB96FA}" sibTransId="{49986C6B-EC33-4F42-859D-9555D8FBD155}"/>
    <dgm:cxn modelId="{12C8B6A4-587F-4C99-83A6-3D55CBC2BDC5}" type="presOf" srcId="{144877AA-4ABF-4E04-BDE1-F86455EB8644}" destId="{02473A59-59E7-4A59-AE3D-4320CCC4EFFF}" srcOrd="0" destOrd="0" presId="urn:microsoft.com/office/officeart/2005/8/layout/vList2"/>
    <dgm:cxn modelId="{737F5CA7-C0F3-4CDA-AB79-B3E8966B0BF4}" srcId="{0F543856-DAC5-4135-A7A9-F8630E75C86C}" destId="{FE922FF5-7E32-4770-8198-29A225574705}" srcOrd="5" destOrd="0" parTransId="{EC95E83B-6916-4306-9D15-0DE47937E446}" sibTransId="{970B0C63-DE5D-41FA-8A4F-6CC52C9F26AC}"/>
    <dgm:cxn modelId="{C6B999AE-F06E-4819-A93E-91015ACD3267}" type="presOf" srcId="{FE922FF5-7E32-4770-8198-29A225574705}" destId="{DC38793F-0249-4E6E-ABDA-EA1866F3A765}" srcOrd="0" destOrd="0" presId="urn:microsoft.com/office/officeart/2005/8/layout/vList2"/>
    <dgm:cxn modelId="{C77ECAB3-C765-4BBC-B7C7-F3A7D3682404}" type="presOf" srcId="{27D9C67B-AF21-4CE3-9559-077BDBA7A0C0}" destId="{BB8AE563-00DD-4CC9-8025-0DA0DE7D1ED0}" srcOrd="0" destOrd="0" presId="urn:microsoft.com/office/officeart/2005/8/layout/vList2"/>
    <dgm:cxn modelId="{A9F45BC2-8756-40BD-B0C3-1BFCA3ADF8BA}" srcId="{0F543856-DAC5-4135-A7A9-F8630E75C86C}" destId="{C1A62E10-8CFE-43F0-A808-984F4A04559D}" srcOrd="2" destOrd="0" parTransId="{5C126912-7E24-48E9-99FB-064BB7298B8D}" sibTransId="{3E647639-FCCF-4A16-BA17-17D4AB8A50D0}"/>
    <dgm:cxn modelId="{49752AC6-8180-480F-A8BC-1A133E2E38ED}" type="presOf" srcId="{0F543856-DAC5-4135-A7A9-F8630E75C86C}" destId="{6878296B-FD51-4000-8ACA-CA376CB11FCA}" srcOrd="0" destOrd="0" presId="urn:microsoft.com/office/officeart/2005/8/layout/vList2"/>
    <dgm:cxn modelId="{ADC8A3C6-5BF2-4154-BFB6-69B9DE1139D3}" srcId="{84F49588-2E30-4382-8096-E7C2330B61D9}" destId="{682612FD-8ADF-4A45-B294-E9860EF11F8C}" srcOrd="0" destOrd="0" parTransId="{66CA650C-05B1-4178-BF82-9892FCCC943D}" sibTransId="{A1BE84F5-92D8-4940-B1F3-DB64522C2FE0}"/>
    <dgm:cxn modelId="{8A3176D0-4C74-4C91-B665-0CC87E587F62}" srcId="{0F543856-DAC5-4135-A7A9-F8630E75C86C}" destId="{BF9FBA9C-13FF-4B98-BE2F-5DC856F8E9E6}" srcOrd="3" destOrd="0" parTransId="{04A282C6-4FC0-4B33-805F-11058FB28481}" sibTransId="{E6476AC5-9CDD-4962-A0C8-3F1824011FDE}"/>
    <dgm:cxn modelId="{F04F87DB-E5C4-40C3-8497-1BCA15B30500}" type="presOf" srcId="{015BD71A-C4F9-4026-BF6F-D7E706FCDB13}" destId="{62C924A9-509E-4B35-9B51-86BD641DD462}" srcOrd="0" destOrd="0" presId="urn:microsoft.com/office/officeart/2005/8/layout/vList2"/>
    <dgm:cxn modelId="{446FEBE9-6A8D-4E40-BCA0-9BD3800C2118}" srcId="{C1A62E10-8CFE-43F0-A808-984F4A04559D}" destId="{A632D212-91DE-4255-9151-0F76DF695DA2}" srcOrd="0" destOrd="0" parTransId="{9293434B-2FDF-4BEC-A16C-B377C36F2C52}" sibTransId="{E5A57727-B184-4FF7-A8D5-0D8D11DA319B}"/>
    <dgm:cxn modelId="{425F76EA-F983-4BE3-A152-109697DA0725}" type="presOf" srcId="{ACB936F3-340E-4859-B013-982D45C7E19B}" destId="{CA303DD2-FB34-4314-A0D8-788D22449749}" srcOrd="0" destOrd="0" presId="urn:microsoft.com/office/officeart/2005/8/layout/vList2"/>
    <dgm:cxn modelId="{EBFA8DEA-1ABD-4B44-9A03-63E5E1DB5D53}" type="presOf" srcId="{84F49588-2E30-4382-8096-E7C2330B61D9}" destId="{3A9861A9-F105-4E2B-ADEB-0500B0F12D90}" srcOrd="0" destOrd="0" presId="urn:microsoft.com/office/officeart/2005/8/layout/vList2"/>
    <dgm:cxn modelId="{CCE72CED-95CF-4B85-BE21-67558FDD37D8}" srcId="{FE922FF5-7E32-4770-8198-29A225574705}" destId="{2E6100F5-EB9E-4E3A-AAE6-5DFB7FDDA68B}" srcOrd="0" destOrd="0" parTransId="{08239217-A056-48F4-AA93-C8325197B284}" sibTransId="{27E3CB06-0EDD-4CFA-B34C-3286C762D9AA}"/>
    <dgm:cxn modelId="{DF8E71FD-6BA8-43EF-80B7-44329C836E17}" srcId="{0F543856-DAC5-4135-A7A9-F8630E75C86C}" destId="{8942E0BB-675F-426F-A4EE-EB39BF66137B}" srcOrd="1" destOrd="0" parTransId="{CE69112B-0087-4E2C-B3FD-3386D2BFD89B}" sibTransId="{530F9170-5D96-4ACE-B634-04E441B66913}"/>
    <dgm:cxn modelId="{D8B523FE-2C10-4A21-A822-083A3641B00F}" type="presOf" srcId="{C1A62E10-8CFE-43F0-A808-984F4A04559D}" destId="{4C390406-CF08-4709-AF1D-EC2B4EC0914A}" srcOrd="0" destOrd="0" presId="urn:microsoft.com/office/officeart/2005/8/layout/vList2"/>
    <dgm:cxn modelId="{6611A2E8-D90B-4830-AF4F-8A0C42B2A8E0}" type="presParOf" srcId="{6878296B-FD51-4000-8ACA-CA376CB11FCA}" destId="{3A9861A9-F105-4E2B-ADEB-0500B0F12D90}" srcOrd="0" destOrd="0" presId="urn:microsoft.com/office/officeart/2005/8/layout/vList2"/>
    <dgm:cxn modelId="{D88D48C6-CCC6-4D49-ABA1-32D341C1F151}" type="presParOf" srcId="{6878296B-FD51-4000-8ACA-CA376CB11FCA}" destId="{ECC1B85E-9760-453E-952A-27D30D7FCF6E}" srcOrd="1" destOrd="0" presId="urn:microsoft.com/office/officeart/2005/8/layout/vList2"/>
    <dgm:cxn modelId="{67EA3CFE-911F-4DFA-9353-5BB34E03A2B9}" type="presParOf" srcId="{6878296B-FD51-4000-8ACA-CA376CB11FCA}" destId="{C5EACD51-6C2C-4B81-891F-6E2228FA4FD7}" srcOrd="2" destOrd="0" presId="urn:microsoft.com/office/officeart/2005/8/layout/vList2"/>
    <dgm:cxn modelId="{EDECC89C-EBEF-41BF-961A-B7B00F66137E}" type="presParOf" srcId="{6878296B-FD51-4000-8ACA-CA376CB11FCA}" destId="{62C924A9-509E-4B35-9B51-86BD641DD462}" srcOrd="3" destOrd="0" presId="urn:microsoft.com/office/officeart/2005/8/layout/vList2"/>
    <dgm:cxn modelId="{0193FDB4-7803-481A-AF2F-2DB5FC28EF45}" type="presParOf" srcId="{6878296B-FD51-4000-8ACA-CA376CB11FCA}" destId="{4C390406-CF08-4709-AF1D-EC2B4EC0914A}" srcOrd="4" destOrd="0" presId="urn:microsoft.com/office/officeart/2005/8/layout/vList2"/>
    <dgm:cxn modelId="{DEF899E0-DBAD-43A2-9146-F45A1DE06B5E}" type="presParOf" srcId="{6878296B-FD51-4000-8ACA-CA376CB11FCA}" destId="{80445A27-9133-4C33-A43B-25C4DD533CC5}" srcOrd="5" destOrd="0" presId="urn:microsoft.com/office/officeart/2005/8/layout/vList2"/>
    <dgm:cxn modelId="{EE464BF2-9C05-414F-8A62-61673E22A1EC}" type="presParOf" srcId="{6878296B-FD51-4000-8ACA-CA376CB11FCA}" destId="{DED83079-705D-4FF8-8398-5609FCC42D11}" srcOrd="6" destOrd="0" presId="urn:microsoft.com/office/officeart/2005/8/layout/vList2"/>
    <dgm:cxn modelId="{B57570FA-9124-442F-96F1-0E5C5E811CBF}" type="presParOf" srcId="{6878296B-FD51-4000-8ACA-CA376CB11FCA}" destId="{02473A59-59E7-4A59-AE3D-4320CCC4EFFF}" srcOrd="7" destOrd="0" presId="urn:microsoft.com/office/officeart/2005/8/layout/vList2"/>
    <dgm:cxn modelId="{3B051AF0-E442-4972-8D1E-9E1E53F4F75D}" type="presParOf" srcId="{6878296B-FD51-4000-8ACA-CA376CB11FCA}" destId="{BB8AE563-00DD-4CC9-8025-0DA0DE7D1ED0}" srcOrd="8" destOrd="0" presId="urn:microsoft.com/office/officeart/2005/8/layout/vList2"/>
    <dgm:cxn modelId="{3A1D789D-1E66-440E-97D3-88864D677CB4}" type="presParOf" srcId="{6878296B-FD51-4000-8ACA-CA376CB11FCA}" destId="{CA303DD2-FB34-4314-A0D8-788D22449749}" srcOrd="9" destOrd="0" presId="urn:microsoft.com/office/officeart/2005/8/layout/vList2"/>
    <dgm:cxn modelId="{F0969592-FA25-4C59-8D1D-00F5A9682C87}" type="presParOf" srcId="{6878296B-FD51-4000-8ACA-CA376CB11FCA}" destId="{DC38793F-0249-4E6E-ABDA-EA1866F3A765}" srcOrd="10" destOrd="0" presId="urn:microsoft.com/office/officeart/2005/8/layout/vList2"/>
    <dgm:cxn modelId="{7FA30E46-2CD3-47E0-A2FB-B1DEE89B8613}" type="presParOf" srcId="{6878296B-FD51-4000-8ACA-CA376CB11FCA}" destId="{05671925-C505-4238-95C3-F43AAAE97AF2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DC0A61-14CC-46CE-975D-46F3D591E9D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68EAD8-39F8-4742-A4B6-DF50C678CC42}">
      <dgm:prSet/>
      <dgm:spPr/>
      <dgm:t>
        <a:bodyPr/>
        <a:lstStyle/>
        <a:p>
          <a:endParaRPr lang="fr-FR" dirty="0"/>
        </a:p>
      </dgm:t>
    </dgm:pt>
    <dgm:pt modelId="{7F45D4F2-D6D3-4CD9-9A6D-DD5A5B63F67C}" type="parTrans" cxnId="{7BB89695-347C-4C6F-8F3E-6C7140C0F03A}">
      <dgm:prSet/>
      <dgm:spPr/>
      <dgm:t>
        <a:bodyPr/>
        <a:lstStyle/>
        <a:p>
          <a:endParaRPr lang="fr-FR"/>
        </a:p>
      </dgm:t>
    </dgm:pt>
    <dgm:pt modelId="{07C4F66B-E7CF-4BCC-A43D-2FA62AF73DFB}" type="sibTrans" cxnId="{7BB89695-347C-4C6F-8F3E-6C7140C0F03A}">
      <dgm:prSet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76200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Flèche en cercle avec un remplissage uni"/>
        </a:ext>
      </dgm:extLst>
    </dgm:pt>
    <dgm:pt modelId="{06C1B036-7A24-4735-B6D2-2EA4D9FB5D83}">
      <dgm:prSet phldrT="[Texte]"/>
      <dgm:spPr/>
      <dgm:t>
        <a:bodyPr/>
        <a:lstStyle/>
        <a:p>
          <a:r>
            <a:rPr lang="en-US" dirty="0"/>
            <a:t>Objective: Develop a simple software solution for managing household bills, expenses, and documents.</a:t>
          </a:r>
          <a:endParaRPr lang="fr-FR" dirty="0"/>
        </a:p>
      </dgm:t>
    </dgm:pt>
    <dgm:pt modelId="{0D7B5D03-3987-4900-8FD4-4B9A8B173DCB}" type="parTrans" cxnId="{3A68A286-4F3E-434E-A78F-5DD8A666083C}">
      <dgm:prSet/>
      <dgm:spPr/>
      <dgm:t>
        <a:bodyPr/>
        <a:lstStyle/>
        <a:p>
          <a:endParaRPr lang="fr-FR"/>
        </a:p>
      </dgm:t>
    </dgm:pt>
    <dgm:pt modelId="{243008E9-2A1B-4B0B-8DFB-4A2858F52A3E}" type="sibTrans" cxnId="{3A68A286-4F3E-434E-A78F-5DD8A666083C}">
      <dgm:prSet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76200">
          <a:solidFill>
            <a:schemeClr val="tx1"/>
          </a:solidFill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Salle de conseil avec un remplissage uni"/>
        </a:ext>
      </dgm:extLst>
    </dgm:pt>
    <dgm:pt modelId="{82281ED3-F135-4846-8282-CD4F56F7EEB6}">
      <dgm:prSet phldrT="[Texte]"/>
      <dgm:spPr/>
      <dgm:t>
        <a:bodyPr/>
        <a:lstStyle/>
        <a:p>
          <a:r>
            <a:rPr lang="fr-FR" dirty="0"/>
            <a:t>Nathanael R: </a:t>
          </a:r>
          <a:r>
            <a:rPr lang="en-US" dirty="0"/>
            <a:t>A homeowner needing a streamlined way to organize bills, receipts, and expenses.</a:t>
          </a:r>
          <a:endParaRPr lang="fr-FR" dirty="0"/>
        </a:p>
      </dgm:t>
    </dgm:pt>
    <dgm:pt modelId="{845BC58E-990E-4A7A-B009-E2B9E179D0FB}" type="parTrans" cxnId="{6241388F-FE1E-403F-BF2C-989EB21CF4B2}">
      <dgm:prSet/>
      <dgm:spPr/>
      <dgm:t>
        <a:bodyPr/>
        <a:lstStyle/>
        <a:p>
          <a:endParaRPr lang="fr-FR"/>
        </a:p>
      </dgm:t>
    </dgm:pt>
    <dgm:pt modelId="{DE5862EC-A4C1-4793-A3E9-71F66EFDC1DA}" type="sibTrans" cxnId="{6241388F-FE1E-403F-BF2C-989EB21CF4B2}">
      <dgm:prSet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76200"/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Carnet d'adresses avec un remplissage uni"/>
        </a:ext>
      </dgm:extLst>
    </dgm:pt>
    <dgm:pt modelId="{249F81A5-7940-4571-84F3-52380466724D}">
      <dgm:prSet phldrT="[Texte]"/>
      <dgm:spPr/>
      <dgm:t>
        <a:bodyPr/>
        <a:lstStyle/>
        <a:p>
          <a:r>
            <a:rPr lang="en-US" dirty="0"/>
            <a:t>Struggles with tracking utility bills, maintenance costs, and tax documents.</a:t>
          </a:r>
          <a:endParaRPr lang="fr-FR" dirty="0"/>
        </a:p>
        <a:p>
          <a:r>
            <a:rPr lang="en-US" dirty="0"/>
            <a:t>Needs a centralized system for reminders and document storage.</a:t>
          </a:r>
          <a:endParaRPr lang="fr-FR" dirty="0"/>
        </a:p>
      </dgm:t>
    </dgm:pt>
    <dgm:pt modelId="{7171E737-8D71-4164-8888-41C43BDE6D71}" type="parTrans" cxnId="{F79EB5AC-B511-4C2F-88B3-EFF50B70E67F}">
      <dgm:prSet/>
      <dgm:spPr/>
      <dgm:t>
        <a:bodyPr/>
        <a:lstStyle/>
        <a:p>
          <a:endParaRPr lang="fr-FR"/>
        </a:p>
      </dgm:t>
    </dgm:pt>
    <dgm:pt modelId="{805AA108-B61A-4B1C-9949-5B0C9CC6C77D}" type="sibTrans" cxnId="{F79EB5AC-B511-4C2F-88B3-EFF50B70E67F}">
      <dgm:prSet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76200"/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Graphique à barres avec un remplissage uni"/>
        </a:ext>
      </dgm:extLst>
    </dgm:pt>
    <dgm:pt modelId="{5E8BABB3-DBCD-4B35-B594-12C3F0E73D65}" type="pres">
      <dgm:prSet presAssocID="{85DC0A61-14CC-46CE-975D-46F3D591E9D6}" presName="Name0" presStyleCnt="0">
        <dgm:presLayoutVars>
          <dgm:chMax val="7"/>
          <dgm:chPref val="7"/>
          <dgm:dir/>
        </dgm:presLayoutVars>
      </dgm:prSet>
      <dgm:spPr/>
    </dgm:pt>
    <dgm:pt modelId="{399C33FD-DE50-4887-89E6-8B891D2BC3D9}" type="pres">
      <dgm:prSet presAssocID="{85DC0A61-14CC-46CE-975D-46F3D591E9D6}" presName="Name1" presStyleCnt="0"/>
      <dgm:spPr/>
    </dgm:pt>
    <dgm:pt modelId="{EF0E0527-1291-4398-8F08-909F35CAB724}" type="pres">
      <dgm:prSet presAssocID="{07C4F66B-E7CF-4BCC-A43D-2FA62AF73DFB}" presName="picture_1" presStyleCnt="0"/>
      <dgm:spPr/>
    </dgm:pt>
    <dgm:pt modelId="{49204A02-B18F-4DCB-9642-7F75B3D184FE}" type="pres">
      <dgm:prSet presAssocID="{07C4F66B-E7CF-4BCC-A43D-2FA62AF73DFB}" presName="pictureRepeatNode" presStyleLbl="alignImgPlace1" presStyleIdx="0" presStyleCnt="4"/>
      <dgm:spPr/>
    </dgm:pt>
    <dgm:pt modelId="{158EEDED-27DA-422E-8AEE-2E5F5208E720}" type="pres">
      <dgm:prSet presAssocID="{1468EAD8-39F8-4742-A4B6-DF50C678CC42}" presName="text_1" presStyleLbl="node1" presStyleIdx="0" presStyleCnt="0">
        <dgm:presLayoutVars>
          <dgm:bulletEnabled val="1"/>
        </dgm:presLayoutVars>
      </dgm:prSet>
      <dgm:spPr/>
    </dgm:pt>
    <dgm:pt modelId="{C047A73E-B228-45DA-8D7A-226D7B05F833}" type="pres">
      <dgm:prSet presAssocID="{243008E9-2A1B-4B0B-8DFB-4A2858F52A3E}" presName="picture_2" presStyleCnt="0"/>
      <dgm:spPr/>
    </dgm:pt>
    <dgm:pt modelId="{A3C05A14-43E7-41DD-BB23-E5AE896CF2C8}" type="pres">
      <dgm:prSet presAssocID="{243008E9-2A1B-4B0B-8DFB-4A2858F52A3E}" presName="pictureRepeatNode" presStyleLbl="alignImgPlace1" presStyleIdx="1" presStyleCnt="4"/>
      <dgm:spPr/>
    </dgm:pt>
    <dgm:pt modelId="{8D4B582A-E3ED-4F7A-AE54-F24B40568E41}" type="pres">
      <dgm:prSet presAssocID="{06C1B036-7A24-4735-B6D2-2EA4D9FB5D83}" presName="line_2" presStyleLbl="parChTrans1D1" presStyleIdx="0" presStyleCnt="3" custFlipVert="1" custSzY="154094" custScaleX="43784" custLinFactNeighborX="12065" custLinFactNeighborY="50800"/>
      <dgm:spPr>
        <a:ln>
          <a:solidFill>
            <a:schemeClr val="tx1"/>
          </a:solidFill>
        </a:ln>
      </dgm:spPr>
    </dgm:pt>
    <dgm:pt modelId="{A54622C3-CA42-4843-9E9A-7B6D3ABD252A}" type="pres">
      <dgm:prSet presAssocID="{06C1B036-7A24-4735-B6D2-2EA4D9FB5D83}" presName="textparent_2" presStyleLbl="node1" presStyleIdx="0" presStyleCnt="0"/>
      <dgm:spPr/>
    </dgm:pt>
    <dgm:pt modelId="{F971AE94-2E53-4BAA-A1A0-92ABBF4D5586}" type="pres">
      <dgm:prSet presAssocID="{06C1B036-7A24-4735-B6D2-2EA4D9FB5D83}" presName="text_2" presStyleLbl="revTx" presStyleIdx="0" presStyleCnt="3" custScaleX="128583" custLinFactNeighborX="11156">
        <dgm:presLayoutVars>
          <dgm:bulletEnabled val="1"/>
        </dgm:presLayoutVars>
      </dgm:prSet>
      <dgm:spPr/>
    </dgm:pt>
    <dgm:pt modelId="{0478B393-1B33-4F37-8603-8AC451BE8ACB}" type="pres">
      <dgm:prSet presAssocID="{DE5862EC-A4C1-4793-A3E9-71F66EFDC1DA}" presName="picture_3" presStyleCnt="0"/>
      <dgm:spPr/>
    </dgm:pt>
    <dgm:pt modelId="{973CB73D-5F7E-45F8-9ED0-BEF5905C7D4B}" type="pres">
      <dgm:prSet presAssocID="{DE5862EC-A4C1-4793-A3E9-71F66EFDC1DA}" presName="pictureRepeatNode" presStyleLbl="alignImgPlace1" presStyleIdx="2" presStyleCnt="4"/>
      <dgm:spPr/>
    </dgm:pt>
    <dgm:pt modelId="{446930CA-2ECC-4B35-B0F4-35339FC76AAE}" type="pres">
      <dgm:prSet presAssocID="{82281ED3-F135-4846-8282-CD4F56F7EEB6}" presName="line_3" presStyleLbl="parChTrans1D1" presStyleIdx="1" presStyleCnt="3" custFlipVert="0" custSzY="45720" custScaleX="24220" custLinFactY="27000" custLinFactNeighborX="20438" custLinFactNeighborY="100000"/>
      <dgm:spPr>
        <a:ln>
          <a:solidFill>
            <a:schemeClr val="tx1"/>
          </a:solidFill>
        </a:ln>
      </dgm:spPr>
    </dgm:pt>
    <dgm:pt modelId="{F5047400-6BAF-4CB1-8226-9F3943A9BF59}" type="pres">
      <dgm:prSet presAssocID="{82281ED3-F135-4846-8282-CD4F56F7EEB6}" presName="textparent_3" presStyleLbl="node1" presStyleIdx="0" presStyleCnt="0"/>
      <dgm:spPr/>
    </dgm:pt>
    <dgm:pt modelId="{BF9BBD3B-3075-4CAB-9858-879752D75438}" type="pres">
      <dgm:prSet presAssocID="{82281ED3-F135-4846-8282-CD4F56F7EEB6}" presName="text_3" presStyleLbl="revTx" presStyleIdx="1" presStyleCnt="3" custScaleX="113469">
        <dgm:presLayoutVars>
          <dgm:bulletEnabled val="1"/>
        </dgm:presLayoutVars>
      </dgm:prSet>
      <dgm:spPr/>
    </dgm:pt>
    <dgm:pt modelId="{AA27C6D3-A5D3-44F5-AB71-7F6F9D47E6B1}" type="pres">
      <dgm:prSet presAssocID="{805AA108-B61A-4B1C-9949-5B0C9CC6C77D}" presName="picture_4" presStyleCnt="0"/>
      <dgm:spPr/>
    </dgm:pt>
    <dgm:pt modelId="{35289E0F-CBB9-4702-BFEB-FDB747268114}" type="pres">
      <dgm:prSet presAssocID="{805AA108-B61A-4B1C-9949-5B0C9CC6C77D}" presName="pictureRepeatNode" presStyleLbl="alignImgPlace1" presStyleIdx="3" presStyleCnt="4"/>
      <dgm:spPr/>
    </dgm:pt>
    <dgm:pt modelId="{81571822-3157-4736-8908-D33824E6662A}" type="pres">
      <dgm:prSet presAssocID="{249F81A5-7940-4571-84F3-52380466724D}" presName="line_4" presStyleLbl="parChTrans1D1" presStyleIdx="2" presStyleCnt="3" custSzY="203558" custScaleX="47410" custLinFactY="27000" custLinFactNeighborX="12066" custLinFactNeighborY="100000"/>
      <dgm:spPr>
        <a:ln>
          <a:solidFill>
            <a:schemeClr val="tx1"/>
          </a:solidFill>
        </a:ln>
      </dgm:spPr>
    </dgm:pt>
    <dgm:pt modelId="{369ED687-56A0-4B74-9B85-2D09783AED62}" type="pres">
      <dgm:prSet presAssocID="{249F81A5-7940-4571-84F3-52380466724D}" presName="textparent_4" presStyleLbl="node1" presStyleIdx="0" presStyleCnt="0"/>
      <dgm:spPr/>
    </dgm:pt>
    <dgm:pt modelId="{8BBCCABE-48E1-49DE-828D-E5C7AA863404}" type="pres">
      <dgm:prSet presAssocID="{249F81A5-7940-4571-84F3-52380466724D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A57F231-4F3A-488D-AC42-598732CF409E}" type="presOf" srcId="{06C1B036-7A24-4735-B6D2-2EA4D9FB5D83}" destId="{F971AE94-2E53-4BAA-A1A0-92ABBF4D5586}" srcOrd="0" destOrd="0" presId="urn:microsoft.com/office/officeart/2008/layout/CircularPictureCallout"/>
    <dgm:cxn modelId="{6EF2CC33-1726-446B-AB12-AA77FB329949}" type="presOf" srcId="{07C4F66B-E7CF-4BCC-A43D-2FA62AF73DFB}" destId="{49204A02-B18F-4DCB-9642-7F75B3D184FE}" srcOrd="0" destOrd="0" presId="urn:microsoft.com/office/officeart/2008/layout/CircularPictureCallout"/>
    <dgm:cxn modelId="{77E0EF43-2ADE-4103-BD32-7AA8F15A10A2}" type="presOf" srcId="{85DC0A61-14CC-46CE-975D-46F3D591E9D6}" destId="{5E8BABB3-DBCD-4B35-B594-12C3F0E73D65}" srcOrd="0" destOrd="0" presId="urn:microsoft.com/office/officeart/2008/layout/CircularPictureCallout"/>
    <dgm:cxn modelId="{665E0364-2C95-4099-A1F5-462FE520ECF6}" type="presOf" srcId="{249F81A5-7940-4571-84F3-52380466724D}" destId="{8BBCCABE-48E1-49DE-828D-E5C7AA863404}" srcOrd="0" destOrd="0" presId="urn:microsoft.com/office/officeart/2008/layout/CircularPictureCallout"/>
    <dgm:cxn modelId="{EBA43F49-E960-4A43-BCFE-E15DCA7E145B}" type="presOf" srcId="{805AA108-B61A-4B1C-9949-5B0C9CC6C77D}" destId="{35289E0F-CBB9-4702-BFEB-FDB747268114}" srcOrd="0" destOrd="0" presId="urn:microsoft.com/office/officeart/2008/layout/CircularPictureCallout"/>
    <dgm:cxn modelId="{788CB372-34BF-46EA-A1D5-A10142F2F947}" type="presOf" srcId="{DE5862EC-A4C1-4793-A3E9-71F66EFDC1DA}" destId="{973CB73D-5F7E-45F8-9ED0-BEF5905C7D4B}" srcOrd="0" destOrd="0" presId="urn:microsoft.com/office/officeart/2008/layout/CircularPictureCallout"/>
    <dgm:cxn modelId="{870D2576-ED85-479A-B9B8-A64A022CAFF1}" type="presOf" srcId="{243008E9-2A1B-4B0B-8DFB-4A2858F52A3E}" destId="{A3C05A14-43E7-41DD-BB23-E5AE896CF2C8}" srcOrd="0" destOrd="0" presId="urn:microsoft.com/office/officeart/2008/layout/CircularPictureCallout"/>
    <dgm:cxn modelId="{3A68A286-4F3E-434E-A78F-5DD8A666083C}" srcId="{85DC0A61-14CC-46CE-975D-46F3D591E9D6}" destId="{06C1B036-7A24-4735-B6D2-2EA4D9FB5D83}" srcOrd="1" destOrd="0" parTransId="{0D7B5D03-3987-4900-8FD4-4B9A8B173DCB}" sibTransId="{243008E9-2A1B-4B0B-8DFB-4A2858F52A3E}"/>
    <dgm:cxn modelId="{6241388F-FE1E-403F-BF2C-989EB21CF4B2}" srcId="{85DC0A61-14CC-46CE-975D-46F3D591E9D6}" destId="{82281ED3-F135-4846-8282-CD4F56F7EEB6}" srcOrd="2" destOrd="0" parTransId="{845BC58E-990E-4A7A-B009-E2B9E179D0FB}" sibTransId="{DE5862EC-A4C1-4793-A3E9-71F66EFDC1DA}"/>
    <dgm:cxn modelId="{7BB89695-347C-4C6F-8F3E-6C7140C0F03A}" srcId="{85DC0A61-14CC-46CE-975D-46F3D591E9D6}" destId="{1468EAD8-39F8-4742-A4B6-DF50C678CC42}" srcOrd="0" destOrd="0" parTransId="{7F45D4F2-D6D3-4CD9-9A6D-DD5A5B63F67C}" sibTransId="{07C4F66B-E7CF-4BCC-A43D-2FA62AF73DFB}"/>
    <dgm:cxn modelId="{F79EB5AC-B511-4C2F-88B3-EFF50B70E67F}" srcId="{85DC0A61-14CC-46CE-975D-46F3D591E9D6}" destId="{249F81A5-7940-4571-84F3-52380466724D}" srcOrd="3" destOrd="0" parTransId="{7171E737-8D71-4164-8888-41C43BDE6D71}" sibTransId="{805AA108-B61A-4B1C-9949-5B0C9CC6C77D}"/>
    <dgm:cxn modelId="{6DE0C1C2-C2B9-47A4-91D3-FDF1FA04E259}" type="presOf" srcId="{82281ED3-F135-4846-8282-CD4F56F7EEB6}" destId="{BF9BBD3B-3075-4CAB-9858-879752D75438}" srcOrd="0" destOrd="0" presId="urn:microsoft.com/office/officeart/2008/layout/CircularPictureCallout"/>
    <dgm:cxn modelId="{B24161D5-3C80-47B5-9819-65FCBB46AD29}" type="presOf" srcId="{1468EAD8-39F8-4742-A4B6-DF50C678CC42}" destId="{158EEDED-27DA-422E-8AEE-2E5F5208E720}" srcOrd="0" destOrd="0" presId="urn:microsoft.com/office/officeart/2008/layout/CircularPictureCallout"/>
    <dgm:cxn modelId="{9AF8594B-8458-438C-85B4-21B436D61581}" type="presParOf" srcId="{5E8BABB3-DBCD-4B35-B594-12C3F0E73D65}" destId="{399C33FD-DE50-4887-89E6-8B891D2BC3D9}" srcOrd="0" destOrd="0" presId="urn:microsoft.com/office/officeart/2008/layout/CircularPictureCallout"/>
    <dgm:cxn modelId="{DE118C87-1368-450C-A2CF-59E20ABB234C}" type="presParOf" srcId="{399C33FD-DE50-4887-89E6-8B891D2BC3D9}" destId="{EF0E0527-1291-4398-8F08-909F35CAB724}" srcOrd="0" destOrd="0" presId="urn:microsoft.com/office/officeart/2008/layout/CircularPictureCallout"/>
    <dgm:cxn modelId="{D80BDFD9-CC5B-4929-A81C-6E9A16022E67}" type="presParOf" srcId="{EF0E0527-1291-4398-8F08-909F35CAB724}" destId="{49204A02-B18F-4DCB-9642-7F75B3D184FE}" srcOrd="0" destOrd="0" presId="urn:microsoft.com/office/officeart/2008/layout/CircularPictureCallout"/>
    <dgm:cxn modelId="{09B29190-F66E-4481-9414-4CEFB92E58EC}" type="presParOf" srcId="{399C33FD-DE50-4887-89E6-8B891D2BC3D9}" destId="{158EEDED-27DA-422E-8AEE-2E5F5208E720}" srcOrd="1" destOrd="0" presId="urn:microsoft.com/office/officeart/2008/layout/CircularPictureCallout"/>
    <dgm:cxn modelId="{51AC04C6-49AD-45B3-B438-7D23264806D6}" type="presParOf" srcId="{399C33FD-DE50-4887-89E6-8B891D2BC3D9}" destId="{C047A73E-B228-45DA-8D7A-226D7B05F833}" srcOrd="2" destOrd="0" presId="urn:microsoft.com/office/officeart/2008/layout/CircularPictureCallout"/>
    <dgm:cxn modelId="{4FD5B7FC-DFD4-4055-998A-BF5C9C3BE315}" type="presParOf" srcId="{C047A73E-B228-45DA-8D7A-226D7B05F833}" destId="{A3C05A14-43E7-41DD-BB23-E5AE896CF2C8}" srcOrd="0" destOrd="0" presId="urn:microsoft.com/office/officeart/2008/layout/CircularPictureCallout"/>
    <dgm:cxn modelId="{7B6CD9D6-3D94-4ABB-98F4-D60C1D8B8C70}" type="presParOf" srcId="{399C33FD-DE50-4887-89E6-8B891D2BC3D9}" destId="{8D4B582A-E3ED-4F7A-AE54-F24B40568E41}" srcOrd="3" destOrd="0" presId="urn:microsoft.com/office/officeart/2008/layout/CircularPictureCallout"/>
    <dgm:cxn modelId="{7E4AB080-2A5D-483A-91E1-5AFE798E02B7}" type="presParOf" srcId="{399C33FD-DE50-4887-89E6-8B891D2BC3D9}" destId="{A54622C3-CA42-4843-9E9A-7B6D3ABD252A}" srcOrd="4" destOrd="0" presId="urn:microsoft.com/office/officeart/2008/layout/CircularPictureCallout"/>
    <dgm:cxn modelId="{2CC5E5B9-E97F-4F72-9231-D57D007C2F67}" type="presParOf" srcId="{A54622C3-CA42-4843-9E9A-7B6D3ABD252A}" destId="{F971AE94-2E53-4BAA-A1A0-92ABBF4D5586}" srcOrd="0" destOrd="0" presId="urn:microsoft.com/office/officeart/2008/layout/CircularPictureCallout"/>
    <dgm:cxn modelId="{C2582779-6895-47A8-AFEF-DC79F7278476}" type="presParOf" srcId="{399C33FD-DE50-4887-89E6-8B891D2BC3D9}" destId="{0478B393-1B33-4F37-8603-8AC451BE8ACB}" srcOrd="5" destOrd="0" presId="urn:microsoft.com/office/officeart/2008/layout/CircularPictureCallout"/>
    <dgm:cxn modelId="{E3E17F29-2088-4811-975C-14361DF451C2}" type="presParOf" srcId="{0478B393-1B33-4F37-8603-8AC451BE8ACB}" destId="{973CB73D-5F7E-45F8-9ED0-BEF5905C7D4B}" srcOrd="0" destOrd="0" presId="urn:microsoft.com/office/officeart/2008/layout/CircularPictureCallout"/>
    <dgm:cxn modelId="{0B4164BA-3A04-4AE3-82A0-39414A717290}" type="presParOf" srcId="{399C33FD-DE50-4887-89E6-8B891D2BC3D9}" destId="{446930CA-2ECC-4B35-B0F4-35339FC76AAE}" srcOrd="6" destOrd="0" presId="urn:microsoft.com/office/officeart/2008/layout/CircularPictureCallout"/>
    <dgm:cxn modelId="{41E50F21-441B-4BD0-9FC2-C60BE1B59A7D}" type="presParOf" srcId="{399C33FD-DE50-4887-89E6-8B891D2BC3D9}" destId="{F5047400-6BAF-4CB1-8226-9F3943A9BF59}" srcOrd="7" destOrd="0" presId="urn:microsoft.com/office/officeart/2008/layout/CircularPictureCallout"/>
    <dgm:cxn modelId="{C85C855A-50EA-4639-BCB6-9AF366C235C2}" type="presParOf" srcId="{F5047400-6BAF-4CB1-8226-9F3943A9BF59}" destId="{BF9BBD3B-3075-4CAB-9858-879752D75438}" srcOrd="0" destOrd="0" presId="urn:microsoft.com/office/officeart/2008/layout/CircularPictureCallout"/>
    <dgm:cxn modelId="{017B4373-BA95-4EBC-A20E-63BEBA8F0531}" type="presParOf" srcId="{399C33FD-DE50-4887-89E6-8B891D2BC3D9}" destId="{AA27C6D3-A5D3-44F5-AB71-7F6F9D47E6B1}" srcOrd="8" destOrd="0" presId="urn:microsoft.com/office/officeart/2008/layout/CircularPictureCallout"/>
    <dgm:cxn modelId="{3BAE6F42-EA74-4E8D-B8A7-109020C80F3A}" type="presParOf" srcId="{AA27C6D3-A5D3-44F5-AB71-7F6F9D47E6B1}" destId="{35289E0F-CBB9-4702-BFEB-FDB747268114}" srcOrd="0" destOrd="0" presId="urn:microsoft.com/office/officeart/2008/layout/CircularPictureCallout"/>
    <dgm:cxn modelId="{7C6F552A-17A8-4C8E-ABCC-C4B6ECAC0FE4}" type="presParOf" srcId="{399C33FD-DE50-4887-89E6-8B891D2BC3D9}" destId="{81571822-3157-4736-8908-D33824E6662A}" srcOrd="9" destOrd="0" presId="urn:microsoft.com/office/officeart/2008/layout/CircularPictureCallout"/>
    <dgm:cxn modelId="{68DAE4EA-3F24-45BC-B5E4-9F1D40C6155C}" type="presParOf" srcId="{399C33FD-DE50-4887-89E6-8B891D2BC3D9}" destId="{369ED687-56A0-4B74-9B85-2D09783AED62}" srcOrd="10" destOrd="0" presId="urn:microsoft.com/office/officeart/2008/layout/CircularPictureCallout"/>
    <dgm:cxn modelId="{389DA8BF-5F77-4514-B47A-63A7E459BECE}" type="presParOf" srcId="{369ED687-56A0-4B74-9B85-2D09783AED62}" destId="{8BBCCABE-48E1-49DE-828D-E5C7AA863404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0E7CB0-456D-4F40-9B8D-6F398FEDD69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A9FA43A-A80D-4B9E-A188-71771141F90F}">
      <dgm:prSet phldrT="[Texte]"/>
      <dgm:spPr/>
      <dgm:t>
        <a:bodyPr/>
        <a:lstStyle/>
        <a:p>
          <a:r>
            <a:rPr lang="en-US" dirty="0"/>
            <a:t>Bill Tracking</a:t>
          </a:r>
          <a:endParaRPr lang="fr-FR" dirty="0"/>
        </a:p>
      </dgm:t>
    </dgm:pt>
    <dgm:pt modelId="{81B96AC8-472B-4B27-8D23-18D5880EEC97}" type="parTrans" cxnId="{8E54D394-6238-4A7A-AC86-C3B59D3AFF05}">
      <dgm:prSet/>
      <dgm:spPr/>
      <dgm:t>
        <a:bodyPr/>
        <a:lstStyle/>
        <a:p>
          <a:endParaRPr lang="fr-FR"/>
        </a:p>
      </dgm:t>
    </dgm:pt>
    <dgm:pt modelId="{2450D54C-FABC-442D-8C74-3D4575E2B8A3}" type="sibTrans" cxnId="{8E54D394-6238-4A7A-AC86-C3B59D3AFF05}">
      <dgm:prSet/>
      <dgm:spPr/>
      <dgm:t>
        <a:bodyPr/>
        <a:lstStyle/>
        <a:p>
          <a:endParaRPr lang="fr-FR"/>
        </a:p>
      </dgm:t>
    </dgm:pt>
    <dgm:pt modelId="{0EFEB48E-E41C-4FD3-827B-697FB3EB2045}">
      <dgm:prSet/>
      <dgm:spPr/>
      <dgm:t>
        <a:bodyPr/>
        <a:lstStyle/>
        <a:p>
          <a:r>
            <a:rPr lang="en-US"/>
            <a:t>Organize and categorize utility bills, insurance, and taxes.</a:t>
          </a:r>
          <a:endParaRPr lang="fr-FR"/>
        </a:p>
      </dgm:t>
    </dgm:pt>
    <dgm:pt modelId="{5647D787-1FF3-4730-A7FB-59A481099AC2}" type="parTrans" cxnId="{A725F4F2-18A7-40E0-BC3A-78F5BB06FFD0}">
      <dgm:prSet/>
      <dgm:spPr/>
      <dgm:t>
        <a:bodyPr/>
        <a:lstStyle/>
        <a:p>
          <a:endParaRPr lang="fr-FR"/>
        </a:p>
      </dgm:t>
    </dgm:pt>
    <dgm:pt modelId="{B0B4CF3E-A239-458A-BCDC-24862468496B}" type="sibTrans" cxnId="{A725F4F2-18A7-40E0-BC3A-78F5BB06FFD0}">
      <dgm:prSet/>
      <dgm:spPr/>
      <dgm:t>
        <a:bodyPr/>
        <a:lstStyle/>
        <a:p>
          <a:endParaRPr lang="fr-FR"/>
        </a:p>
      </dgm:t>
    </dgm:pt>
    <dgm:pt modelId="{D09AD5AD-D736-483C-8535-476587D0DEEB}">
      <dgm:prSet/>
      <dgm:spPr/>
      <dgm:t>
        <a:bodyPr/>
        <a:lstStyle/>
        <a:p>
          <a:r>
            <a:rPr lang="en-US"/>
            <a:t>Track due dates and payment statuses.</a:t>
          </a:r>
          <a:endParaRPr lang="fr-FR"/>
        </a:p>
      </dgm:t>
    </dgm:pt>
    <dgm:pt modelId="{92B2C152-B78E-477B-848C-8C239FF29157}" type="parTrans" cxnId="{A89D7A79-60E5-4ED9-909E-C4CC78237A06}">
      <dgm:prSet/>
      <dgm:spPr/>
      <dgm:t>
        <a:bodyPr/>
        <a:lstStyle/>
        <a:p>
          <a:endParaRPr lang="fr-FR"/>
        </a:p>
      </dgm:t>
    </dgm:pt>
    <dgm:pt modelId="{8DCF2F73-4F4D-4475-8BDB-0A6B7B8C0D5E}" type="sibTrans" cxnId="{A89D7A79-60E5-4ED9-909E-C4CC78237A06}">
      <dgm:prSet/>
      <dgm:spPr/>
      <dgm:t>
        <a:bodyPr/>
        <a:lstStyle/>
        <a:p>
          <a:endParaRPr lang="fr-FR"/>
        </a:p>
      </dgm:t>
    </dgm:pt>
    <dgm:pt modelId="{625C1F7D-BE4F-4BFF-A429-BC1ACC78B603}">
      <dgm:prSet/>
      <dgm:spPr/>
      <dgm:t>
        <a:bodyPr/>
        <a:lstStyle/>
        <a:p>
          <a:r>
            <a:rPr lang="en-US"/>
            <a:t>Document Storage</a:t>
          </a:r>
          <a:endParaRPr lang="fr-FR"/>
        </a:p>
      </dgm:t>
    </dgm:pt>
    <dgm:pt modelId="{ADDBCD9B-7164-4891-8C9E-6C6B7242E3E1}" type="parTrans" cxnId="{E4F3D000-D296-41CB-90A2-9D347B686547}">
      <dgm:prSet/>
      <dgm:spPr/>
      <dgm:t>
        <a:bodyPr/>
        <a:lstStyle/>
        <a:p>
          <a:endParaRPr lang="fr-FR"/>
        </a:p>
      </dgm:t>
    </dgm:pt>
    <dgm:pt modelId="{36DD42FC-686B-431F-A22D-8209CAADF6BF}" type="sibTrans" cxnId="{E4F3D000-D296-41CB-90A2-9D347B686547}">
      <dgm:prSet/>
      <dgm:spPr/>
      <dgm:t>
        <a:bodyPr/>
        <a:lstStyle/>
        <a:p>
          <a:endParaRPr lang="fr-FR"/>
        </a:p>
      </dgm:t>
    </dgm:pt>
    <dgm:pt modelId="{0064893D-C120-4A97-92FB-F41624753BC6}">
      <dgm:prSet/>
      <dgm:spPr/>
      <dgm:t>
        <a:bodyPr/>
        <a:lstStyle/>
        <a:p>
          <a:r>
            <a:rPr lang="en-US"/>
            <a:t>Upload and manage receipts, invoices, and warranties.</a:t>
          </a:r>
          <a:endParaRPr lang="fr-FR"/>
        </a:p>
      </dgm:t>
    </dgm:pt>
    <dgm:pt modelId="{6F82C21E-FC81-44BF-BB4A-1C83B1B98BEA}" type="parTrans" cxnId="{F983B2C6-174F-4F97-84AF-3F3D86DF87C7}">
      <dgm:prSet/>
      <dgm:spPr/>
      <dgm:t>
        <a:bodyPr/>
        <a:lstStyle/>
        <a:p>
          <a:endParaRPr lang="fr-FR"/>
        </a:p>
      </dgm:t>
    </dgm:pt>
    <dgm:pt modelId="{989BA6A3-ED91-4717-94D6-2A5166278380}" type="sibTrans" cxnId="{F983B2C6-174F-4F97-84AF-3F3D86DF87C7}">
      <dgm:prSet/>
      <dgm:spPr/>
      <dgm:t>
        <a:bodyPr/>
        <a:lstStyle/>
        <a:p>
          <a:endParaRPr lang="fr-FR"/>
        </a:p>
      </dgm:t>
    </dgm:pt>
    <dgm:pt modelId="{91AF2C62-2BAF-4CE7-8251-998BCA2FA6E0}">
      <dgm:prSet/>
      <dgm:spPr/>
      <dgm:t>
        <a:bodyPr/>
        <a:lstStyle/>
        <a:p>
          <a:r>
            <a:rPr lang="en-US"/>
            <a:t>Reminder System</a:t>
          </a:r>
          <a:endParaRPr lang="fr-FR"/>
        </a:p>
      </dgm:t>
    </dgm:pt>
    <dgm:pt modelId="{7DD38341-8B25-4CFA-81EF-89CE4F6C7F27}" type="parTrans" cxnId="{F0782708-FEBC-49E5-9FA1-6270FA7A4A13}">
      <dgm:prSet/>
      <dgm:spPr/>
      <dgm:t>
        <a:bodyPr/>
        <a:lstStyle/>
        <a:p>
          <a:endParaRPr lang="fr-FR"/>
        </a:p>
      </dgm:t>
    </dgm:pt>
    <dgm:pt modelId="{4CC41B29-0EDE-4FAD-977E-5F266C7DE57F}" type="sibTrans" cxnId="{F0782708-FEBC-49E5-9FA1-6270FA7A4A13}">
      <dgm:prSet/>
      <dgm:spPr/>
      <dgm:t>
        <a:bodyPr/>
        <a:lstStyle/>
        <a:p>
          <a:endParaRPr lang="fr-FR"/>
        </a:p>
      </dgm:t>
    </dgm:pt>
    <dgm:pt modelId="{AA91ABEE-7387-4DBE-A9D7-5535649037ED}">
      <dgm:prSet/>
      <dgm:spPr/>
      <dgm:t>
        <a:bodyPr/>
        <a:lstStyle/>
        <a:p>
          <a:r>
            <a:rPr lang="en-US"/>
            <a:t>Automatic alerts for upcoming bills and maintenance tasks.</a:t>
          </a:r>
          <a:endParaRPr lang="fr-FR"/>
        </a:p>
      </dgm:t>
    </dgm:pt>
    <dgm:pt modelId="{298FE7CD-B251-4CFB-94B2-FD7D3E834A1F}" type="parTrans" cxnId="{F04C7D3C-F30B-4D74-BA18-D6911567D3D0}">
      <dgm:prSet/>
      <dgm:spPr/>
      <dgm:t>
        <a:bodyPr/>
        <a:lstStyle/>
        <a:p>
          <a:endParaRPr lang="fr-FR"/>
        </a:p>
      </dgm:t>
    </dgm:pt>
    <dgm:pt modelId="{B06B16E6-3430-43C4-B11A-431F886210C5}" type="sibTrans" cxnId="{F04C7D3C-F30B-4D74-BA18-D6911567D3D0}">
      <dgm:prSet/>
      <dgm:spPr/>
      <dgm:t>
        <a:bodyPr/>
        <a:lstStyle/>
        <a:p>
          <a:endParaRPr lang="fr-FR"/>
        </a:p>
      </dgm:t>
    </dgm:pt>
    <dgm:pt modelId="{1029D3F0-F683-4E7F-838A-86E2363E4152}">
      <dgm:prSet/>
      <dgm:spPr/>
      <dgm:t>
        <a:bodyPr/>
        <a:lstStyle/>
        <a:p>
          <a:r>
            <a:rPr lang="en-US"/>
            <a:t>Expense Reports</a:t>
          </a:r>
          <a:endParaRPr lang="fr-FR"/>
        </a:p>
      </dgm:t>
    </dgm:pt>
    <dgm:pt modelId="{1B51CEE2-8770-4AD0-93A4-CD5A5B011B50}" type="parTrans" cxnId="{DBA65FFA-8DE9-4B87-AC30-92C6A826DE65}">
      <dgm:prSet/>
      <dgm:spPr/>
      <dgm:t>
        <a:bodyPr/>
        <a:lstStyle/>
        <a:p>
          <a:endParaRPr lang="fr-FR"/>
        </a:p>
      </dgm:t>
    </dgm:pt>
    <dgm:pt modelId="{FDB9EF1C-D7D0-4931-9D73-659422713EE4}" type="sibTrans" cxnId="{DBA65FFA-8DE9-4B87-AC30-92C6A826DE65}">
      <dgm:prSet/>
      <dgm:spPr/>
      <dgm:t>
        <a:bodyPr/>
        <a:lstStyle/>
        <a:p>
          <a:endParaRPr lang="fr-FR"/>
        </a:p>
      </dgm:t>
    </dgm:pt>
    <dgm:pt modelId="{69A71103-F4B9-4382-A795-AD32DD17F6BB}">
      <dgm:prSet/>
      <dgm:spPr/>
      <dgm:t>
        <a:bodyPr/>
        <a:lstStyle/>
        <a:p>
          <a:r>
            <a:rPr lang="en-US"/>
            <a:t>Breakdown of spending to help with budgeting.</a:t>
          </a:r>
          <a:endParaRPr lang="fr-FR"/>
        </a:p>
      </dgm:t>
    </dgm:pt>
    <dgm:pt modelId="{37D6CABA-407C-4AD5-A76B-B09D8312C92C}" type="parTrans" cxnId="{AB90B82D-A4DE-4541-A5F1-0FFAB8A517E6}">
      <dgm:prSet/>
      <dgm:spPr/>
      <dgm:t>
        <a:bodyPr/>
        <a:lstStyle/>
        <a:p>
          <a:endParaRPr lang="fr-FR"/>
        </a:p>
      </dgm:t>
    </dgm:pt>
    <dgm:pt modelId="{9B816A5E-DC91-4314-84AF-4B793AD3DB99}" type="sibTrans" cxnId="{AB90B82D-A4DE-4541-A5F1-0FFAB8A517E6}">
      <dgm:prSet/>
      <dgm:spPr/>
      <dgm:t>
        <a:bodyPr/>
        <a:lstStyle/>
        <a:p>
          <a:endParaRPr lang="fr-FR"/>
        </a:p>
      </dgm:t>
    </dgm:pt>
    <dgm:pt modelId="{13FF07C0-482B-4497-A0E4-208A5138D6C8}" type="pres">
      <dgm:prSet presAssocID="{9F0E7CB0-456D-4F40-9B8D-6F398FEDD692}" presName="theList" presStyleCnt="0">
        <dgm:presLayoutVars>
          <dgm:dir/>
          <dgm:animLvl val="lvl"/>
          <dgm:resizeHandles val="exact"/>
        </dgm:presLayoutVars>
      </dgm:prSet>
      <dgm:spPr/>
    </dgm:pt>
    <dgm:pt modelId="{4B8AE0CE-5502-4C78-A23D-4E40B41B915E}" type="pres">
      <dgm:prSet presAssocID="{CA9FA43A-A80D-4B9E-A188-71771141F90F}" presName="compNode" presStyleCnt="0"/>
      <dgm:spPr/>
    </dgm:pt>
    <dgm:pt modelId="{86799C05-8580-46AE-92A3-B87DECB222D7}" type="pres">
      <dgm:prSet presAssocID="{CA9FA43A-A80D-4B9E-A188-71771141F90F}" presName="aNode" presStyleLbl="bgShp" presStyleIdx="0" presStyleCnt="4"/>
      <dgm:spPr/>
    </dgm:pt>
    <dgm:pt modelId="{D563C5B0-521C-4D6D-95BE-24341B282067}" type="pres">
      <dgm:prSet presAssocID="{CA9FA43A-A80D-4B9E-A188-71771141F90F}" presName="textNode" presStyleLbl="bgShp" presStyleIdx="0" presStyleCnt="4"/>
      <dgm:spPr/>
    </dgm:pt>
    <dgm:pt modelId="{6A5CFDCF-7888-4BA5-9280-3802F0B5287C}" type="pres">
      <dgm:prSet presAssocID="{CA9FA43A-A80D-4B9E-A188-71771141F90F}" presName="compChildNode" presStyleCnt="0"/>
      <dgm:spPr/>
    </dgm:pt>
    <dgm:pt modelId="{D73EB2C9-DD5F-44DD-B870-FC180CBBF0A9}" type="pres">
      <dgm:prSet presAssocID="{CA9FA43A-A80D-4B9E-A188-71771141F90F}" presName="theInnerList" presStyleCnt="0"/>
      <dgm:spPr/>
    </dgm:pt>
    <dgm:pt modelId="{F9E36C48-AE29-42E6-ADA6-ECDA17E82819}" type="pres">
      <dgm:prSet presAssocID="{0EFEB48E-E41C-4FD3-827B-697FB3EB2045}" presName="childNode" presStyleLbl="node1" presStyleIdx="0" presStyleCnt="5">
        <dgm:presLayoutVars>
          <dgm:bulletEnabled val="1"/>
        </dgm:presLayoutVars>
      </dgm:prSet>
      <dgm:spPr/>
    </dgm:pt>
    <dgm:pt modelId="{4E65DE2A-330F-4A92-AC6C-4C3B9A1AEA3A}" type="pres">
      <dgm:prSet presAssocID="{0EFEB48E-E41C-4FD3-827B-697FB3EB2045}" presName="aSpace2" presStyleCnt="0"/>
      <dgm:spPr/>
    </dgm:pt>
    <dgm:pt modelId="{DAC455F6-547D-46EF-A338-F5BC8FB20692}" type="pres">
      <dgm:prSet presAssocID="{D09AD5AD-D736-483C-8535-476587D0DEEB}" presName="childNode" presStyleLbl="node1" presStyleIdx="1" presStyleCnt="5">
        <dgm:presLayoutVars>
          <dgm:bulletEnabled val="1"/>
        </dgm:presLayoutVars>
      </dgm:prSet>
      <dgm:spPr/>
    </dgm:pt>
    <dgm:pt modelId="{B5467C51-EDB2-4935-AF7A-AFFA67908C09}" type="pres">
      <dgm:prSet presAssocID="{CA9FA43A-A80D-4B9E-A188-71771141F90F}" presName="aSpace" presStyleCnt="0"/>
      <dgm:spPr/>
    </dgm:pt>
    <dgm:pt modelId="{A529079B-9405-4814-9748-735FB40DE668}" type="pres">
      <dgm:prSet presAssocID="{625C1F7D-BE4F-4BFF-A429-BC1ACC78B603}" presName="compNode" presStyleCnt="0"/>
      <dgm:spPr/>
    </dgm:pt>
    <dgm:pt modelId="{882CBD7E-34EC-4E8B-B5A1-B28ECADF3E97}" type="pres">
      <dgm:prSet presAssocID="{625C1F7D-BE4F-4BFF-A429-BC1ACC78B603}" presName="aNode" presStyleLbl="bgShp" presStyleIdx="1" presStyleCnt="4"/>
      <dgm:spPr/>
    </dgm:pt>
    <dgm:pt modelId="{16DBB52D-F1E8-4C5D-89CE-6E2EBB87BB67}" type="pres">
      <dgm:prSet presAssocID="{625C1F7D-BE4F-4BFF-A429-BC1ACC78B603}" presName="textNode" presStyleLbl="bgShp" presStyleIdx="1" presStyleCnt="4"/>
      <dgm:spPr/>
    </dgm:pt>
    <dgm:pt modelId="{6ED2B139-57BC-4F6D-BAFD-722166735FF0}" type="pres">
      <dgm:prSet presAssocID="{625C1F7D-BE4F-4BFF-A429-BC1ACC78B603}" presName="compChildNode" presStyleCnt="0"/>
      <dgm:spPr/>
    </dgm:pt>
    <dgm:pt modelId="{39F7F52C-E551-4674-8A26-E5E29B1F301E}" type="pres">
      <dgm:prSet presAssocID="{625C1F7D-BE4F-4BFF-A429-BC1ACC78B603}" presName="theInnerList" presStyleCnt="0"/>
      <dgm:spPr/>
    </dgm:pt>
    <dgm:pt modelId="{9B474D42-EC49-4305-8A5D-6341E5CDAC9D}" type="pres">
      <dgm:prSet presAssocID="{0064893D-C120-4A97-92FB-F41624753BC6}" presName="childNode" presStyleLbl="node1" presStyleIdx="2" presStyleCnt="5">
        <dgm:presLayoutVars>
          <dgm:bulletEnabled val="1"/>
        </dgm:presLayoutVars>
      </dgm:prSet>
      <dgm:spPr/>
    </dgm:pt>
    <dgm:pt modelId="{A68C362F-3A57-4904-8393-E9F1FF594115}" type="pres">
      <dgm:prSet presAssocID="{625C1F7D-BE4F-4BFF-A429-BC1ACC78B603}" presName="aSpace" presStyleCnt="0"/>
      <dgm:spPr/>
    </dgm:pt>
    <dgm:pt modelId="{B03A270F-41A0-4604-9377-956A29E6F6D2}" type="pres">
      <dgm:prSet presAssocID="{91AF2C62-2BAF-4CE7-8251-998BCA2FA6E0}" presName="compNode" presStyleCnt="0"/>
      <dgm:spPr/>
    </dgm:pt>
    <dgm:pt modelId="{EA7DAC17-3B05-4C70-88DD-3E8DD137DCC6}" type="pres">
      <dgm:prSet presAssocID="{91AF2C62-2BAF-4CE7-8251-998BCA2FA6E0}" presName="aNode" presStyleLbl="bgShp" presStyleIdx="2" presStyleCnt="4"/>
      <dgm:spPr/>
    </dgm:pt>
    <dgm:pt modelId="{334EF211-8A13-4091-92D3-7CF4D224B814}" type="pres">
      <dgm:prSet presAssocID="{91AF2C62-2BAF-4CE7-8251-998BCA2FA6E0}" presName="textNode" presStyleLbl="bgShp" presStyleIdx="2" presStyleCnt="4"/>
      <dgm:spPr/>
    </dgm:pt>
    <dgm:pt modelId="{DCA0301F-CC59-4A1C-B0AC-6A6FFC4053F4}" type="pres">
      <dgm:prSet presAssocID="{91AF2C62-2BAF-4CE7-8251-998BCA2FA6E0}" presName="compChildNode" presStyleCnt="0"/>
      <dgm:spPr/>
    </dgm:pt>
    <dgm:pt modelId="{71CEAC52-FF7C-44F8-BF9A-D63DFCEA9CB0}" type="pres">
      <dgm:prSet presAssocID="{91AF2C62-2BAF-4CE7-8251-998BCA2FA6E0}" presName="theInnerList" presStyleCnt="0"/>
      <dgm:spPr/>
    </dgm:pt>
    <dgm:pt modelId="{C0C781B3-A517-48A3-A546-881FF4974F35}" type="pres">
      <dgm:prSet presAssocID="{AA91ABEE-7387-4DBE-A9D7-5535649037ED}" presName="childNode" presStyleLbl="node1" presStyleIdx="3" presStyleCnt="5">
        <dgm:presLayoutVars>
          <dgm:bulletEnabled val="1"/>
        </dgm:presLayoutVars>
      </dgm:prSet>
      <dgm:spPr/>
    </dgm:pt>
    <dgm:pt modelId="{35D4A91A-1231-4CCD-BFDD-762CE2B8C16E}" type="pres">
      <dgm:prSet presAssocID="{91AF2C62-2BAF-4CE7-8251-998BCA2FA6E0}" presName="aSpace" presStyleCnt="0"/>
      <dgm:spPr/>
    </dgm:pt>
    <dgm:pt modelId="{5522C40A-5A4C-4031-8F59-1B41018435EA}" type="pres">
      <dgm:prSet presAssocID="{1029D3F0-F683-4E7F-838A-86E2363E4152}" presName="compNode" presStyleCnt="0"/>
      <dgm:spPr/>
    </dgm:pt>
    <dgm:pt modelId="{9231EF44-83CD-4BDE-B44E-510B883FCBB3}" type="pres">
      <dgm:prSet presAssocID="{1029D3F0-F683-4E7F-838A-86E2363E4152}" presName="aNode" presStyleLbl="bgShp" presStyleIdx="3" presStyleCnt="4"/>
      <dgm:spPr/>
    </dgm:pt>
    <dgm:pt modelId="{2D57C0B9-DC49-4D71-956D-C6ABA4D5650E}" type="pres">
      <dgm:prSet presAssocID="{1029D3F0-F683-4E7F-838A-86E2363E4152}" presName="textNode" presStyleLbl="bgShp" presStyleIdx="3" presStyleCnt="4"/>
      <dgm:spPr/>
    </dgm:pt>
    <dgm:pt modelId="{0E7C16B3-FFD7-4DE2-A3E1-2CD9CC1ED5A4}" type="pres">
      <dgm:prSet presAssocID="{1029D3F0-F683-4E7F-838A-86E2363E4152}" presName="compChildNode" presStyleCnt="0"/>
      <dgm:spPr/>
    </dgm:pt>
    <dgm:pt modelId="{54FFDF86-1769-4DE3-99B7-6940881140C4}" type="pres">
      <dgm:prSet presAssocID="{1029D3F0-F683-4E7F-838A-86E2363E4152}" presName="theInnerList" presStyleCnt="0"/>
      <dgm:spPr/>
    </dgm:pt>
    <dgm:pt modelId="{A935645C-BEC8-4F06-8185-AE3BDFCD80A7}" type="pres">
      <dgm:prSet presAssocID="{69A71103-F4B9-4382-A795-AD32DD17F6BB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E4F3D000-D296-41CB-90A2-9D347B686547}" srcId="{9F0E7CB0-456D-4F40-9B8D-6F398FEDD692}" destId="{625C1F7D-BE4F-4BFF-A429-BC1ACC78B603}" srcOrd="1" destOrd="0" parTransId="{ADDBCD9B-7164-4891-8C9E-6C6B7242E3E1}" sibTransId="{36DD42FC-686B-431F-A22D-8209CAADF6BF}"/>
    <dgm:cxn modelId="{EF479E05-D187-41C2-859E-0876DE427A7F}" type="presOf" srcId="{9F0E7CB0-456D-4F40-9B8D-6F398FEDD692}" destId="{13FF07C0-482B-4497-A0E4-208A5138D6C8}" srcOrd="0" destOrd="0" presId="urn:microsoft.com/office/officeart/2005/8/layout/lProcess2"/>
    <dgm:cxn modelId="{F0782708-FEBC-49E5-9FA1-6270FA7A4A13}" srcId="{9F0E7CB0-456D-4F40-9B8D-6F398FEDD692}" destId="{91AF2C62-2BAF-4CE7-8251-998BCA2FA6E0}" srcOrd="2" destOrd="0" parTransId="{7DD38341-8B25-4CFA-81EF-89CE4F6C7F27}" sibTransId="{4CC41B29-0EDE-4FAD-977E-5F266C7DE57F}"/>
    <dgm:cxn modelId="{AB90B82D-A4DE-4541-A5F1-0FFAB8A517E6}" srcId="{1029D3F0-F683-4E7F-838A-86E2363E4152}" destId="{69A71103-F4B9-4382-A795-AD32DD17F6BB}" srcOrd="0" destOrd="0" parTransId="{37D6CABA-407C-4AD5-A76B-B09D8312C92C}" sibTransId="{9B816A5E-DC91-4314-84AF-4B793AD3DB99}"/>
    <dgm:cxn modelId="{F04C7D3C-F30B-4D74-BA18-D6911567D3D0}" srcId="{91AF2C62-2BAF-4CE7-8251-998BCA2FA6E0}" destId="{AA91ABEE-7387-4DBE-A9D7-5535649037ED}" srcOrd="0" destOrd="0" parTransId="{298FE7CD-B251-4CFB-94B2-FD7D3E834A1F}" sibTransId="{B06B16E6-3430-43C4-B11A-431F886210C5}"/>
    <dgm:cxn modelId="{AE06DC5D-F67E-497A-9D69-5E90A10EFB26}" type="presOf" srcId="{91AF2C62-2BAF-4CE7-8251-998BCA2FA6E0}" destId="{EA7DAC17-3B05-4C70-88DD-3E8DD137DCC6}" srcOrd="0" destOrd="0" presId="urn:microsoft.com/office/officeart/2005/8/layout/lProcess2"/>
    <dgm:cxn modelId="{567B9F64-F6CF-4AE4-8363-2236C622533B}" type="presOf" srcId="{625C1F7D-BE4F-4BFF-A429-BC1ACC78B603}" destId="{882CBD7E-34EC-4E8B-B5A1-B28ECADF3E97}" srcOrd="0" destOrd="0" presId="urn:microsoft.com/office/officeart/2005/8/layout/lProcess2"/>
    <dgm:cxn modelId="{BDA9146D-44CB-45BB-9C73-B33F4BA4E62E}" type="presOf" srcId="{91AF2C62-2BAF-4CE7-8251-998BCA2FA6E0}" destId="{334EF211-8A13-4091-92D3-7CF4D224B814}" srcOrd="1" destOrd="0" presId="urn:microsoft.com/office/officeart/2005/8/layout/lProcess2"/>
    <dgm:cxn modelId="{D2C7F573-3F71-4B43-86BC-674F25AE414B}" type="presOf" srcId="{1029D3F0-F683-4E7F-838A-86E2363E4152}" destId="{2D57C0B9-DC49-4D71-956D-C6ABA4D5650E}" srcOrd="1" destOrd="0" presId="urn:microsoft.com/office/officeart/2005/8/layout/lProcess2"/>
    <dgm:cxn modelId="{B484C454-4B3A-4308-A8C4-848FBD35DF77}" type="presOf" srcId="{D09AD5AD-D736-483C-8535-476587D0DEEB}" destId="{DAC455F6-547D-46EF-A338-F5BC8FB20692}" srcOrd="0" destOrd="0" presId="urn:microsoft.com/office/officeart/2005/8/layout/lProcess2"/>
    <dgm:cxn modelId="{A89D7A79-60E5-4ED9-909E-C4CC78237A06}" srcId="{CA9FA43A-A80D-4B9E-A188-71771141F90F}" destId="{D09AD5AD-D736-483C-8535-476587D0DEEB}" srcOrd="1" destOrd="0" parTransId="{92B2C152-B78E-477B-848C-8C239FF29157}" sibTransId="{8DCF2F73-4F4D-4475-8BDB-0A6B7B8C0D5E}"/>
    <dgm:cxn modelId="{4B392D93-BAAD-47FA-B69F-4318988E4EE7}" type="presOf" srcId="{625C1F7D-BE4F-4BFF-A429-BC1ACC78B603}" destId="{16DBB52D-F1E8-4C5D-89CE-6E2EBB87BB67}" srcOrd="1" destOrd="0" presId="urn:microsoft.com/office/officeart/2005/8/layout/lProcess2"/>
    <dgm:cxn modelId="{8E54D394-6238-4A7A-AC86-C3B59D3AFF05}" srcId="{9F0E7CB0-456D-4F40-9B8D-6F398FEDD692}" destId="{CA9FA43A-A80D-4B9E-A188-71771141F90F}" srcOrd="0" destOrd="0" parTransId="{81B96AC8-472B-4B27-8D23-18D5880EEC97}" sibTransId="{2450D54C-FABC-442D-8C74-3D4575E2B8A3}"/>
    <dgm:cxn modelId="{83AEA198-8F3C-46E0-942C-F755D2DA3081}" type="presOf" srcId="{CA9FA43A-A80D-4B9E-A188-71771141F90F}" destId="{86799C05-8580-46AE-92A3-B87DECB222D7}" srcOrd="0" destOrd="0" presId="urn:microsoft.com/office/officeart/2005/8/layout/lProcess2"/>
    <dgm:cxn modelId="{3D7AC19A-2AEC-48BA-99BD-064F9EACD70D}" type="presOf" srcId="{AA91ABEE-7387-4DBE-A9D7-5535649037ED}" destId="{C0C781B3-A517-48A3-A546-881FF4974F35}" srcOrd="0" destOrd="0" presId="urn:microsoft.com/office/officeart/2005/8/layout/lProcess2"/>
    <dgm:cxn modelId="{EE7BE39C-99AB-4D1E-A355-A88683343B1C}" type="presOf" srcId="{0EFEB48E-E41C-4FD3-827B-697FB3EB2045}" destId="{F9E36C48-AE29-42E6-ADA6-ECDA17E82819}" srcOrd="0" destOrd="0" presId="urn:microsoft.com/office/officeart/2005/8/layout/lProcess2"/>
    <dgm:cxn modelId="{BEB195B7-4AC4-482B-997C-7970BE60E4FA}" type="presOf" srcId="{69A71103-F4B9-4382-A795-AD32DD17F6BB}" destId="{A935645C-BEC8-4F06-8185-AE3BDFCD80A7}" srcOrd="0" destOrd="0" presId="urn:microsoft.com/office/officeart/2005/8/layout/lProcess2"/>
    <dgm:cxn modelId="{42394EBC-60E8-4762-9AA9-32A045D3FFEA}" type="presOf" srcId="{1029D3F0-F683-4E7F-838A-86E2363E4152}" destId="{9231EF44-83CD-4BDE-B44E-510B883FCBB3}" srcOrd="0" destOrd="0" presId="urn:microsoft.com/office/officeart/2005/8/layout/lProcess2"/>
    <dgm:cxn modelId="{F983B2C6-174F-4F97-84AF-3F3D86DF87C7}" srcId="{625C1F7D-BE4F-4BFF-A429-BC1ACC78B603}" destId="{0064893D-C120-4A97-92FB-F41624753BC6}" srcOrd="0" destOrd="0" parTransId="{6F82C21E-FC81-44BF-BB4A-1C83B1B98BEA}" sibTransId="{989BA6A3-ED91-4717-94D6-2A5166278380}"/>
    <dgm:cxn modelId="{0CE731DD-B91C-47D7-8381-B8D9F4E549A2}" type="presOf" srcId="{CA9FA43A-A80D-4B9E-A188-71771141F90F}" destId="{D563C5B0-521C-4D6D-95BE-24341B282067}" srcOrd="1" destOrd="0" presId="urn:microsoft.com/office/officeart/2005/8/layout/lProcess2"/>
    <dgm:cxn modelId="{1E1A36E6-09C7-45EB-8414-1EABC4A7721E}" type="presOf" srcId="{0064893D-C120-4A97-92FB-F41624753BC6}" destId="{9B474D42-EC49-4305-8A5D-6341E5CDAC9D}" srcOrd="0" destOrd="0" presId="urn:microsoft.com/office/officeart/2005/8/layout/lProcess2"/>
    <dgm:cxn modelId="{A725F4F2-18A7-40E0-BC3A-78F5BB06FFD0}" srcId="{CA9FA43A-A80D-4B9E-A188-71771141F90F}" destId="{0EFEB48E-E41C-4FD3-827B-697FB3EB2045}" srcOrd="0" destOrd="0" parTransId="{5647D787-1FF3-4730-A7FB-59A481099AC2}" sibTransId="{B0B4CF3E-A239-458A-BCDC-24862468496B}"/>
    <dgm:cxn modelId="{DBA65FFA-8DE9-4B87-AC30-92C6A826DE65}" srcId="{9F0E7CB0-456D-4F40-9B8D-6F398FEDD692}" destId="{1029D3F0-F683-4E7F-838A-86E2363E4152}" srcOrd="3" destOrd="0" parTransId="{1B51CEE2-8770-4AD0-93A4-CD5A5B011B50}" sibTransId="{FDB9EF1C-D7D0-4931-9D73-659422713EE4}"/>
    <dgm:cxn modelId="{FD5E2127-AB3D-437E-8DF5-4621812CC8EA}" type="presParOf" srcId="{13FF07C0-482B-4497-A0E4-208A5138D6C8}" destId="{4B8AE0CE-5502-4C78-A23D-4E40B41B915E}" srcOrd="0" destOrd="0" presId="urn:microsoft.com/office/officeart/2005/8/layout/lProcess2"/>
    <dgm:cxn modelId="{4FD0BD2A-B030-4D88-868C-FB5E18E0FBC4}" type="presParOf" srcId="{4B8AE0CE-5502-4C78-A23D-4E40B41B915E}" destId="{86799C05-8580-46AE-92A3-B87DECB222D7}" srcOrd="0" destOrd="0" presId="urn:microsoft.com/office/officeart/2005/8/layout/lProcess2"/>
    <dgm:cxn modelId="{5565B524-F44B-4ACA-8B85-B185FEA6595A}" type="presParOf" srcId="{4B8AE0CE-5502-4C78-A23D-4E40B41B915E}" destId="{D563C5B0-521C-4D6D-95BE-24341B282067}" srcOrd="1" destOrd="0" presId="urn:microsoft.com/office/officeart/2005/8/layout/lProcess2"/>
    <dgm:cxn modelId="{66EC3757-40D5-434D-834C-1AB8551B14A8}" type="presParOf" srcId="{4B8AE0CE-5502-4C78-A23D-4E40B41B915E}" destId="{6A5CFDCF-7888-4BA5-9280-3802F0B5287C}" srcOrd="2" destOrd="0" presId="urn:microsoft.com/office/officeart/2005/8/layout/lProcess2"/>
    <dgm:cxn modelId="{B6D8D4FE-8B47-4805-AAC6-DB3F0C15FCB7}" type="presParOf" srcId="{6A5CFDCF-7888-4BA5-9280-3802F0B5287C}" destId="{D73EB2C9-DD5F-44DD-B870-FC180CBBF0A9}" srcOrd="0" destOrd="0" presId="urn:microsoft.com/office/officeart/2005/8/layout/lProcess2"/>
    <dgm:cxn modelId="{B6C27071-6E93-4BB8-A549-8451B04DAFB5}" type="presParOf" srcId="{D73EB2C9-DD5F-44DD-B870-FC180CBBF0A9}" destId="{F9E36C48-AE29-42E6-ADA6-ECDA17E82819}" srcOrd="0" destOrd="0" presId="urn:microsoft.com/office/officeart/2005/8/layout/lProcess2"/>
    <dgm:cxn modelId="{295DAE85-97FF-46E0-8F1D-D84A26C5282F}" type="presParOf" srcId="{D73EB2C9-DD5F-44DD-B870-FC180CBBF0A9}" destId="{4E65DE2A-330F-4A92-AC6C-4C3B9A1AEA3A}" srcOrd="1" destOrd="0" presId="urn:microsoft.com/office/officeart/2005/8/layout/lProcess2"/>
    <dgm:cxn modelId="{1EBF801D-0618-4480-A7D0-29F5BFE8E8EF}" type="presParOf" srcId="{D73EB2C9-DD5F-44DD-B870-FC180CBBF0A9}" destId="{DAC455F6-547D-46EF-A338-F5BC8FB20692}" srcOrd="2" destOrd="0" presId="urn:microsoft.com/office/officeart/2005/8/layout/lProcess2"/>
    <dgm:cxn modelId="{CF0B95F6-EBC9-42AB-AED5-116AAF5BE39C}" type="presParOf" srcId="{13FF07C0-482B-4497-A0E4-208A5138D6C8}" destId="{B5467C51-EDB2-4935-AF7A-AFFA67908C09}" srcOrd="1" destOrd="0" presId="urn:microsoft.com/office/officeart/2005/8/layout/lProcess2"/>
    <dgm:cxn modelId="{0DBF3681-AA44-4E1C-87A1-B8691D91F12A}" type="presParOf" srcId="{13FF07C0-482B-4497-A0E4-208A5138D6C8}" destId="{A529079B-9405-4814-9748-735FB40DE668}" srcOrd="2" destOrd="0" presId="urn:microsoft.com/office/officeart/2005/8/layout/lProcess2"/>
    <dgm:cxn modelId="{975C9117-320C-45BB-87CF-A5FF248B57E0}" type="presParOf" srcId="{A529079B-9405-4814-9748-735FB40DE668}" destId="{882CBD7E-34EC-4E8B-B5A1-B28ECADF3E97}" srcOrd="0" destOrd="0" presId="urn:microsoft.com/office/officeart/2005/8/layout/lProcess2"/>
    <dgm:cxn modelId="{BAA87E3C-0C1A-4550-A92E-7E4A8D3D6729}" type="presParOf" srcId="{A529079B-9405-4814-9748-735FB40DE668}" destId="{16DBB52D-F1E8-4C5D-89CE-6E2EBB87BB67}" srcOrd="1" destOrd="0" presId="urn:microsoft.com/office/officeart/2005/8/layout/lProcess2"/>
    <dgm:cxn modelId="{9A140450-E4CF-4836-85BF-BFF8E56E85AD}" type="presParOf" srcId="{A529079B-9405-4814-9748-735FB40DE668}" destId="{6ED2B139-57BC-4F6D-BAFD-722166735FF0}" srcOrd="2" destOrd="0" presId="urn:microsoft.com/office/officeart/2005/8/layout/lProcess2"/>
    <dgm:cxn modelId="{63AD4802-301C-4E50-A68E-829E6AD7883D}" type="presParOf" srcId="{6ED2B139-57BC-4F6D-BAFD-722166735FF0}" destId="{39F7F52C-E551-4674-8A26-E5E29B1F301E}" srcOrd="0" destOrd="0" presId="urn:microsoft.com/office/officeart/2005/8/layout/lProcess2"/>
    <dgm:cxn modelId="{8D9F3B9D-926D-4832-B5E2-0ED7FA50AD89}" type="presParOf" srcId="{39F7F52C-E551-4674-8A26-E5E29B1F301E}" destId="{9B474D42-EC49-4305-8A5D-6341E5CDAC9D}" srcOrd="0" destOrd="0" presId="urn:microsoft.com/office/officeart/2005/8/layout/lProcess2"/>
    <dgm:cxn modelId="{7D981BA1-5D7C-4204-BDB4-EB34DB3E8A5C}" type="presParOf" srcId="{13FF07C0-482B-4497-A0E4-208A5138D6C8}" destId="{A68C362F-3A57-4904-8393-E9F1FF594115}" srcOrd="3" destOrd="0" presId="urn:microsoft.com/office/officeart/2005/8/layout/lProcess2"/>
    <dgm:cxn modelId="{66D690AA-5F33-4818-A46B-430B000B2849}" type="presParOf" srcId="{13FF07C0-482B-4497-A0E4-208A5138D6C8}" destId="{B03A270F-41A0-4604-9377-956A29E6F6D2}" srcOrd="4" destOrd="0" presId="urn:microsoft.com/office/officeart/2005/8/layout/lProcess2"/>
    <dgm:cxn modelId="{2425014B-59C2-47C4-8084-62797F32C393}" type="presParOf" srcId="{B03A270F-41A0-4604-9377-956A29E6F6D2}" destId="{EA7DAC17-3B05-4C70-88DD-3E8DD137DCC6}" srcOrd="0" destOrd="0" presId="urn:microsoft.com/office/officeart/2005/8/layout/lProcess2"/>
    <dgm:cxn modelId="{5C00C4CE-72BF-4B36-AB60-63346599BA18}" type="presParOf" srcId="{B03A270F-41A0-4604-9377-956A29E6F6D2}" destId="{334EF211-8A13-4091-92D3-7CF4D224B814}" srcOrd="1" destOrd="0" presId="urn:microsoft.com/office/officeart/2005/8/layout/lProcess2"/>
    <dgm:cxn modelId="{8F338176-B760-4069-AF47-1C8EA785227F}" type="presParOf" srcId="{B03A270F-41A0-4604-9377-956A29E6F6D2}" destId="{DCA0301F-CC59-4A1C-B0AC-6A6FFC4053F4}" srcOrd="2" destOrd="0" presId="urn:microsoft.com/office/officeart/2005/8/layout/lProcess2"/>
    <dgm:cxn modelId="{DA82EF59-AEAE-4BF9-894C-189A0EC91E0D}" type="presParOf" srcId="{DCA0301F-CC59-4A1C-B0AC-6A6FFC4053F4}" destId="{71CEAC52-FF7C-44F8-BF9A-D63DFCEA9CB0}" srcOrd="0" destOrd="0" presId="urn:microsoft.com/office/officeart/2005/8/layout/lProcess2"/>
    <dgm:cxn modelId="{D62EA445-CF16-4D33-818A-17EB4FF7EEF5}" type="presParOf" srcId="{71CEAC52-FF7C-44F8-BF9A-D63DFCEA9CB0}" destId="{C0C781B3-A517-48A3-A546-881FF4974F35}" srcOrd="0" destOrd="0" presId="urn:microsoft.com/office/officeart/2005/8/layout/lProcess2"/>
    <dgm:cxn modelId="{B2903B36-5984-4410-AFA8-A29051B3BAF6}" type="presParOf" srcId="{13FF07C0-482B-4497-A0E4-208A5138D6C8}" destId="{35D4A91A-1231-4CCD-BFDD-762CE2B8C16E}" srcOrd="5" destOrd="0" presId="urn:microsoft.com/office/officeart/2005/8/layout/lProcess2"/>
    <dgm:cxn modelId="{3CA21A9E-688A-4076-A85B-0F73379FF6E6}" type="presParOf" srcId="{13FF07C0-482B-4497-A0E4-208A5138D6C8}" destId="{5522C40A-5A4C-4031-8F59-1B41018435EA}" srcOrd="6" destOrd="0" presId="urn:microsoft.com/office/officeart/2005/8/layout/lProcess2"/>
    <dgm:cxn modelId="{B09E499B-9C20-4DA2-B89E-B06B8E9B7204}" type="presParOf" srcId="{5522C40A-5A4C-4031-8F59-1B41018435EA}" destId="{9231EF44-83CD-4BDE-B44E-510B883FCBB3}" srcOrd="0" destOrd="0" presId="urn:microsoft.com/office/officeart/2005/8/layout/lProcess2"/>
    <dgm:cxn modelId="{AD20FAC8-8C6B-4EBD-8918-89331F980534}" type="presParOf" srcId="{5522C40A-5A4C-4031-8F59-1B41018435EA}" destId="{2D57C0B9-DC49-4D71-956D-C6ABA4D5650E}" srcOrd="1" destOrd="0" presId="urn:microsoft.com/office/officeart/2005/8/layout/lProcess2"/>
    <dgm:cxn modelId="{E119C892-94D4-4D3B-8C00-53CB89D353F2}" type="presParOf" srcId="{5522C40A-5A4C-4031-8F59-1B41018435EA}" destId="{0E7C16B3-FFD7-4DE2-A3E1-2CD9CC1ED5A4}" srcOrd="2" destOrd="0" presId="urn:microsoft.com/office/officeart/2005/8/layout/lProcess2"/>
    <dgm:cxn modelId="{2E2DFC4D-D43A-4D7B-96D8-A6B6FC8A76B3}" type="presParOf" srcId="{0E7C16B3-FFD7-4DE2-A3E1-2CD9CC1ED5A4}" destId="{54FFDF86-1769-4DE3-99B7-6940881140C4}" srcOrd="0" destOrd="0" presId="urn:microsoft.com/office/officeart/2005/8/layout/lProcess2"/>
    <dgm:cxn modelId="{2679224F-E93D-419B-B82D-627091D409EA}" type="presParOf" srcId="{54FFDF86-1769-4DE3-99B7-6940881140C4}" destId="{A935645C-BEC8-4F06-8185-AE3BDFCD80A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116AFF-9804-4679-8CCD-48E6E2AFDE50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9EB633-2369-4D2E-93D4-9E05252248F9}">
      <dgm:prSet phldrT="[Texte]"/>
      <dgm:spPr/>
      <dgm:t>
        <a:bodyPr/>
        <a:lstStyle/>
        <a:p>
          <a:r>
            <a:rPr lang="en-US"/>
            <a:t>Requirement Gathering &amp; Planning	</a:t>
          </a:r>
          <a:endParaRPr lang="fr-FR" dirty="0"/>
        </a:p>
      </dgm:t>
    </dgm:pt>
    <dgm:pt modelId="{98CBA5A9-7A76-4006-AED0-11CEEC55AAEB}" type="parTrans" cxnId="{6F69AD71-4B96-4AC1-802F-143C17B73B82}">
      <dgm:prSet/>
      <dgm:spPr/>
      <dgm:t>
        <a:bodyPr/>
        <a:lstStyle/>
        <a:p>
          <a:endParaRPr lang="fr-FR"/>
        </a:p>
      </dgm:t>
    </dgm:pt>
    <dgm:pt modelId="{2B18AE21-7B99-486D-9AA1-5B3758A6E5E2}" type="sibTrans" cxnId="{6F69AD71-4B96-4AC1-802F-143C17B73B82}">
      <dgm:prSet/>
      <dgm:spPr/>
      <dgm:t>
        <a:bodyPr/>
        <a:lstStyle/>
        <a:p>
          <a:endParaRPr lang="fr-FR"/>
        </a:p>
      </dgm:t>
    </dgm:pt>
    <dgm:pt modelId="{4CE631A5-2AB1-4D32-B378-39DFB9100790}">
      <dgm:prSet/>
      <dgm:spPr/>
      <dgm:t>
        <a:bodyPr/>
        <a:lstStyle/>
        <a:p>
          <a:r>
            <a:rPr lang="en-US"/>
            <a:t>2-3 hours</a:t>
          </a:r>
          <a:endParaRPr lang="fr-FR"/>
        </a:p>
      </dgm:t>
    </dgm:pt>
    <dgm:pt modelId="{ED55FA71-AD68-4A99-AF14-6CE79B89BCC2}" type="parTrans" cxnId="{4EBF60A3-C870-4D5D-9EFE-1446A62205DD}">
      <dgm:prSet/>
      <dgm:spPr/>
      <dgm:t>
        <a:bodyPr/>
        <a:lstStyle/>
        <a:p>
          <a:endParaRPr lang="fr-FR"/>
        </a:p>
      </dgm:t>
    </dgm:pt>
    <dgm:pt modelId="{28943122-F58D-4A8B-8EAE-C0BCA674F054}" type="sibTrans" cxnId="{4EBF60A3-C870-4D5D-9EFE-1446A62205DD}">
      <dgm:prSet/>
      <dgm:spPr/>
      <dgm:t>
        <a:bodyPr/>
        <a:lstStyle/>
        <a:p>
          <a:endParaRPr lang="fr-FR"/>
        </a:p>
      </dgm:t>
    </dgm:pt>
    <dgm:pt modelId="{A8A8009F-9B81-4315-BA89-FB8E23E55E16}">
      <dgm:prSet/>
      <dgm:spPr/>
      <dgm:t>
        <a:bodyPr/>
        <a:lstStyle/>
        <a:p>
          <a:r>
            <a:rPr lang="en-US"/>
            <a:t>User Interface Design</a:t>
          </a:r>
          <a:endParaRPr lang="fr-FR"/>
        </a:p>
      </dgm:t>
    </dgm:pt>
    <dgm:pt modelId="{43E56D2C-163B-4E1B-B1D8-EA55CE43A5FE}" type="parTrans" cxnId="{855D95B4-00F6-412E-8E8A-5B3149DC489B}">
      <dgm:prSet/>
      <dgm:spPr/>
      <dgm:t>
        <a:bodyPr/>
        <a:lstStyle/>
        <a:p>
          <a:endParaRPr lang="fr-FR"/>
        </a:p>
      </dgm:t>
    </dgm:pt>
    <dgm:pt modelId="{7B39F2C5-2ABA-4263-92ED-429DA608A0CF}" type="sibTrans" cxnId="{855D95B4-00F6-412E-8E8A-5B3149DC489B}">
      <dgm:prSet/>
      <dgm:spPr/>
      <dgm:t>
        <a:bodyPr/>
        <a:lstStyle/>
        <a:p>
          <a:endParaRPr lang="fr-FR"/>
        </a:p>
      </dgm:t>
    </dgm:pt>
    <dgm:pt modelId="{14C7D040-A967-4D73-A84D-BFE0CCE7EB08}">
      <dgm:prSet/>
      <dgm:spPr/>
      <dgm:t>
        <a:bodyPr/>
        <a:lstStyle/>
        <a:p>
          <a:r>
            <a:rPr lang="en-US"/>
            <a:t>4-5 hours</a:t>
          </a:r>
          <a:endParaRPr lang="fr-FR"/>
        </a:p>
      </dgm:t>
    </dgm:pt>
    <dgm:pt modelId="{7F414A7E-2EB5-4D27-9B48-255A29A39D67}" type="parTrans" cxnId="{79890399-0407-4668-9E39-24F02F4DFB25}">
      <dgm:prSet/>
      <dgm:spPr/>
      <dgm:t>
        <a:bodyPr/>
        <a:lstStyle/>
        <a:p>
          <a:endParaRPr lang="fr-FR"/>
        </a:p>
      </dgm:t>
    </dgm:pt>
    <dgm:pt modelId="{8CA71494-1DAE-4546-B8B4-CA8A3A12F5C5}" type="sibTrans" cxnId="{79890399-0407-4668-9E39-24F02F4DFB25}">
      <dgm:prSet/>
      <dgm:spPr/>
      <dgm:t>
        <a:bodyPr/>
        <a:lstStyle/>
        <a:p>
          <a:endParaRPr lang="fr-FR"/>
        </a:p>
      </dgm:t>
    </dgm:pt>
    <dgm:pt modelId="{A97DA70C-845D-4149-90AB-2794DEE65F4B}">
      <dgm:prSet/>
      <dgm:spPr/>
      <dgm:t>
        <a:bodyPr/>
        <a:lstStyle/>
        <a:p>
          <a:r>
            <a:rPr lang="en-US"/>
            <a:t>Backend Development</a:t>
          </a:r>
          <a:endParaRPr lang="fr-FR"/>
        </a:p>
      </dgm:t>
    </dgm:pt>
    <dgm:pt modelId="{692A141A-3283-4370-AC5A-A49F8A45AFF1}" type="parTrans" cxnId="{84F778A7-ED30-45C5-B052-AFE36BB3FA3C}">
      <dgm:prSet/>
      <dgm:spPr/>
      <dgm:t>
        <a:bodyPr/>
        <a:lstStyle/>
        <a:p>
          <a:endParaRPr lang="fr-FR"/>
        </a:p>
      </dgm:t>
    </dgm:pt>
    <dgm:pt modelId="{012A62B1-FAD9-4E3E-8739-2067E0787E2D}" type="sibTrans" cxnId="{84F778A7-ED30-45C5-B052-AFE36BB3FA3C}">
      <dgm:prSet/>
      <dgm:spPr/>
      <dgm:t>
        <a:bodyPr/>
        <a:lstStyle/>
        <a:p>
          <a:endParaRPr lang="fr-FR"/>
        </a:p>
      </dgm:t>
    </dgm:pt>
    <dgm:pt modelId="{9A3512DF-4A58-42D1-8F30-6C4965576602}">
      <dgm:prSet/>
      <dgm:spPr/>
      <dgm:t>
        <a:bodyPr/>
        <a:lstStyle/>
        <a:p>
          <a:r>
            <a:rPr lang="en-US" dirty="0"/>
            <a:t>10-12 hours</a:t>
          </a:r>
          <a:endParaRPr lang="fr-FR" dirty="0"/>
        </a:p>
      </dgm:t>
    </dgm:pt>
    <dgm:pt modelId="{2A6795AE-DBD2-45B3-9CF3-829DD4559A9A}" type="parTrans" cxnId="{25679983-7A51-4180-8E99-7E22A22790A2}">
      <dgm:prSet/>
      <dgm:spPr/>
      <dgm:t>
        <a:bodyPr/>
        <a:lstStyle/>
        <a:p>
          <a:endParaRPr lang="fr-FR"/>
        </a:p>
      </dgm:t>
    </dgm:pt>
    <dgm:pt modelId="{6C2C4D45-87EE-4970-AFF9-9F0FD557DB25}" type="sibTrans" cxnId="{25679983-7A51-4180-8E99-7E22A22790A2}">
      <dgm:prSet/>
      <dgm:spPr/>
      <dgm:t>
        <a:bodyPr/>
        <a:lstStyle/>
        <a:p>
          <a:endParaRPr lang="fr-FR"/>
        </a:p>
      </dgm:t>
    </dgm:pt>
    <dgm:pt modelId="{29126D54-6BF4-4769-8AA2-FF850009E666}">
      <dgm:prSet/>
      <dgm:spPr/>
      <dgm:t>
        <a:bodyPr/>
        <a:lstStyle/>
        <a:p>
          <a:r>
            <a:rPr lang="en-US"/>
            <a:t>Testing &amp; Debugging</a:t>
          </a:r>
          <a:endParaRPr lang="fr-FR"/>
        </a:p>
      </dgm:t>
    </dgm:pt>
    <dgm:pt modelId="{F8F5F2E8-115C-4887-A529-BC8C81965BDE}" type="parTrans" cxnId="{896AD691-E97F-4606-9873-C2C5CC748D86}">
      <dgm:prSet/>
      <dgm:spPr/>
      <dgm:t>
        <a:bodyPr/>
        <a:lstStyle/>
        <a:p>
          <a:endParaRPr lang="fr-FR"/>
        </a:p>
      </dgm:t>
    </dgm:pt>
    <dgm:pt modelId="{A6581BA2-2120-4B6D-99E8-70E092DC5E4E}" type="sibTrans" cxnId="{896AD691-E97F-4606-9873-C2C5CC748D86}">
      <dgm:prSet/>
      <dgm:spPr/>
      <dgm:t>
        <a:bodyPr/>
        <a:lstStyle/>
        <a:p>
          <a:endParaRPr lang="fr-FR"/>
        </a:p>
      </dgm:t>
    </dgm:pt>
    <dgm:pt modelId="{7CAA2B8E-C6F7-4151-BB7A-AC32D8EE9107}">
      <dgm:prSet/>
      <dgm:spPr/>
      <dgm:t>
        <a:bodyPr/>
        <a:lstStyle/>
        <a:p>
          <a:r>
            <a:rPr lang="en-US"/>
            <a:t>3-4 hours</a:t>
          </a:r>
          <a:endParaRPr lang="fr-FR"/>
        </a:p>
      </dgm:t>
    </dgm:pt>
    <dgm:pt modelId="{C15432A5-4049-4183-A20B-CC3A62E1F631}" type="parTrans" cxnId="{1307E6E2-9247-4608-B541-5D8958E95A54}">
      <dgm:prSet/>
      <dgm:spPr/>
      <dgm:t>
        <a:bodyPr/>
        <a:lstStyle/>
        <a:p>
          <a:endParaRPr lang="fr-FR"/>
        </a:p>
      </dgm:t>
    </dgm:pt>
    <dgm:pt modelId="{949E7DAC-88C1-408E-B129-E0CD61F503C1}" type="sibTrans" cxnId="{1307E6E2-9247-4608-B541-5D8958E95A54}">
      <dgm:prSet/>
      <dgm:spPr/>
      <dgm:t>
        <a:bodyPr/>
        <a:lstStyle/>
        <a:p>
          <a:endParaRPr lang="fr-FR"/>
        </a:p>
      </dgm:t>
    </dgm:pt>
    <dgm:pt modelId="{87E15E98-A594-4A72-A94F-C87D0FB6BD03}">
      <dgm:prSet/>
      <dgm:spPr/>
      <dgm:t>
        <a:bodyPr/>
        <a:lstStyle/>
        <a:p>
          <a:r>
            <a:rPr lang="en-US"/>
            <a:t>Client Feedback &amp; Adjustments	</a:t>
          </a:r>
          <a:endParaRPr lang="fr-FR"/>
        </a:p>
      </dgm:t>
    </dgm:pt>
    <dgm:pt modelId="{454591F8-885F-40D4-80AB-53A919229DA5}" type="parTrans" cxnId="{5533641F-DA7C-4E7D-A3BB-D46F77E1D1EA}">
      <dgm:prSet/>
      <dgm:spPr/>
      <dgm:t>
        <a:bodyPr/>
        <a:lstStyle/>
        <a:p>
          <a:endParaRPr lang="fr-FR"/>
        </a:p>
      </dgm:t>
    </dgm:pt>
    <dgm:pt modelId="{7CB9A892-B45B-4F23-9DE9-42EB7A03FF50}" type="sibTrans" cxnId="{5533641F-DA7C-4E7D-A3BB-D46F77E1D1EA}">
      <dgm:prSet/>
      <dgm:spPr/>
      <dgm:t>
        <a:bodyPr/>
        <a:lstStyle/>
        <a:p>
          <a:endParaRPr lang="fr-FR"/>
        </a:p>
      </dgm:t>
    </dgm:pt>
    <dgm:pt modelId="{DCB9BE4B-75E1-4272-B5C8-3C370280A7D9}">
      <dgm:prSet/>
      <dgm:spPr/>
      <dgm:t>
        <a:bodyPr/>
        <a:lstStyle/>
        <a:p>
          <a:r>
            <a:rPr lang="en-US"/>
            <a:t>3-4 hours</a:t>
          </a:r>
          <a:endParaRPr lang="fr-FR"/>
        </a:p>
      </dgm:t>
    </dgm:pt>
    <dgm:pt modelId="{7EBE1700-A2FC-44FC-89B3-062BE5378DA1}" type="parTrans" cxnId="{FE897062-84DF-44E3-B04D-2DE215242111}">
      <dgm:prSet/>
      <dgm:spPr/>
      <dgm:t>
        <a:bodyPr/>
        <a:lstStyle/>
        <a:p>
          <a:endParaRPr lang="fr-FR"/>
        </a:p>
      </dgm:t>
    </dgm:pt>
    <dgm:pt modelId="{E0E88F25-3A2F-43A7-AC2E-957E9B1C9072}" type="sibTrans" cxnId="{FE897062-84DF-44E3-B04D-2DE215242111}">
      <dgm:prSet/>
      <dgm:spPr/>
      <dgm:t>
        <a:bodyPr/>
        <a:lstStyle/>
        <a:p>
          <a:endParaRPr lang="fr-FR"/>
        </a:p>
      </dgm:t>
    </dgm:pt>
    <dgm:pt modelId="{6616A403-E51A-467D-B76D-0B9F53AA8C66}">
      <dgm:prSet/>
      <dgm:spPr/>
    </dgm:pt>
    <dgm:pt modelId="{562B26D5-872E-474D-903A-75F33E8740B6}" type="parTrans" cxnId="{ACC421F3-FDF2-4979-B69A-FE929799F45F}">
      <dgm:prSet/>
      <dgm:spPr/>
      <dgm:t>
        <a:bodyPr/>
        <a:lstStyle/>
        <a:p>
          <a:endParaRPr lang="fr-FR"/>
        </a:p>
      </dgm:t>
    </dgm:pt>
    <dgm:pt modelId="{3A3E365C-5B90-4C3D-AEEC-16A72C31BFD4}" type="sibTrans" cxnId="{ACC421F3-FDF2-4979-B69A-FE929799F45F}">
      <dgm:prSet/>
      <dgm:spPr/>
      <dgm:t>
        <a:bodyPr/>
        <a:lstStyle/>
        <a:p>
          <a:endParaRPr lang="fr-FR"/>
        </a:p>
      </dgm:t>
    </dgm:pt>
    <dgm:pt modelId="{80926D58-7A72-439B-A0D8-6E584FC568FB}">
      <dgm:prSet/>
      <dgm:spPr/>
    </dgm:pt>
    <dgm:pt modelId="{D8E51B89-4C97-4B83-840B-8F69121E2573}" type="parTrans" cxnId="{850A391B-0778-4A4F-B159-F9A6B4CAFF18}">
      <dgm:prSet/>
      <dgm:spPr/>
      <dgm:t>
        <a:bodyPr/>
        <a:lstStyle/>
        <a:p>
          <a:endParaRPr lang="fr-FR"/>
        </a:p>
      </dgm:t>
    </dgm:pt>
    <dgm:pt modelId="{86CF23F1-4CE9-4806-B750-5A887841F830}" type="sibTrans" cxnId="{850A391B-0778-4A4F-B159-F9A6B4CAFF18}">
      <dgm:prSet/>
      <dgm:spPr/>
      <dgm:t>
        <a:bodyPr/>
        <a:lstStyle/>
        <a:p>
          <a:endParaRPr lang="fr-FR"/>
        </a:p>
      </dgm:t>
    </dgm:pt>
    <dgm:pt modelId="{EAB9B1B1-FE33-49C1-AD35-6B597B5D1BEC}" type="pres">
      <dgm:prSet presAssocID="{3E116AFF-9804-4679-8CCD-48E6E2AFDE50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ABE456AE-5779-431F-8CA7-0084D292B9CC}" type="pres">
      <dgm:prSet presAssocID="{5E9EB633-2369-4D2E-93D4-9E05252248F9}" presName="parentText1" presStyleLbl="node1" presStyleIdx="0" presStyleCnt="5">
        <dgm:presLayoutVars>
          <dgm:chMax/>
          <dgm:chPref val="3"/>
          <dgm:bulletEnabled val="1"/>
        </dgm:presLayoutVars>
      </dgm:prSet>
      <dgm:spPr/>
    </dgm:pt>
    <dgm:pt modelId="{03C0A78A-2108-4CA1-ADC0-59A7AC93CA8E}" type="pres">
      <dgm:prSet presAssocID="{5E9EB633-2369-4D2E-93D4-9E05252248F9}" presName="childText1" presStyleLbl="solidAlignAcc1" presStyleIdx="0" presStyleCnt="5" custScaleY="19694" custLinFactNeighborX="331" custLinFactNeighborY="-43768">
        <dgm:presLayoutVars>
          <dgm:chMax val="0"/>
          <dgm:chPref val="0"/>
          <dgm:bulletEnabled val="1"/>
        </dgm:presLayoutVars>
      </dgm:prSet>
      <dgm:spPr/>
    </dgm:pt>
    <dgm:pt modelId="{D032D333-7ECF-4AC9-8AF8-AE836F78E40B}" type="pres">
      <dgm:prSet presAssocID="{A8A8009F-9B81-4315-BA89-FB8E23E55E16}" presName="parentText2" presStyleLbl="node1" presStyleIdx="1" presStyleCnt="5">
        <dgm:presLayoutVars>
          <dgm:chMax/>
          <dgm:chPref val="3"/>
          <dgm:bulletEnabled val="1"/>
        </dgm:presLayoutVars>
      </dgm:prSet>
      <dgm:spPr/>
    </dgm:pt>
    <dgm:pt modelId="{A4C3FA99-6C0F-4079-9F23-63C18DBF1801}" type="pres">
      <dgm:prSet presAssocID="{A8A8009F-9B81-4315-BA89-FB8E23E55E16}" presName="childText2" presStyleLbl="solidAlignAcc1" presStyleIdx="1" presStyleCnt="5" custScaleY="22072" custLinFactNeighborX="0" custLinFactNeighborY="-41836">
        <dgm:presLayoutVars>
          <dgm:chMax val="0"/>
          <dgm:chPref val="0"/>
          <dgm:bulletEnabled val="1"/>
        </dgm:presLayoutVars>
      </dgm:prSet>
      <dgm:spPr/>
    </dgm:pt>
    <dgm:pt modelId="{4735D8D5-77DC-4556-9999-ADC2B5035B7F}" type="pres">
      <dgm:prSet presAssocID="{A97DA70C-845D-4149-90AB-2794DEE65F4B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26D43DC0-8ED5-4C7B-9150-5526784F7087}" type="pres">
      <dgm:prSet presAssocID="{A97DA70C-845D-4149-90AB-2794DEE65F4B}" presName="childText3" presStyleLbl="solidAlignAcc1" presStyleIdx="2" presStyleCnt="5" custScaleY="20264" custLinFactNeighborX="1547" custLinFactNeighborY="-44356">
        <dgm:presLayoutVars>
          <dgm:chMax val="0"/>
          <dgm:chPref val="0"/>
          <dgm:bulletEnabled val="1"/>
        </dgm:presLayoutVars>
      </dgm:prSet>
      <dgm:spPr/>
    </dgm:pt>
    <dgm:pt modelId="{C0874631-478A-4781-A55B-F3C327699822}" type="pres">
      <dgm:prSet presAssocID="{29126D54-6BF4-4769-8AA2-FF850009E666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C0A32B5C-AD4C-4C52-84A2-6286E8376C8A}" type="pres">
      <dgm:prSet presAssocID="{29126D54-6BF4-4769-8AA2-FF850009E666}" presName="childText4" presStyleLbl="solidAlignAcc1" presStyleIdx="3" presStyleCnt="5" custScaleY="22640" custLinFactNeighborX="756" custLinFactNeighborY="-43928">
        <dgm:presLayoutVars>
          <dgm:chMax val="0"/>
          <dgm:chPref val="0"/>
          <dgm:bulletEnabled val="1"/>
        </dgm:presLayoutVars>
      </dgm:prSet>
      <dgm:spPr/>
    </dgm:pt>
    <dgm:pt modelId="{C4207FCA-ED33-4525-A571-329333837047}" type="pres">
      <dgm:prSet presAssocID="{87E15E98-A594-4A72-A94F-C87D0FB6BD03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3B010E4A-24E6-45DC-AB85-96E81A85B6C9}" type="pres">
      <dgm:prSet presAssocID="{87E15E98-A594-4A72-A94F-C87D0FB6BD03}" presName="childText5" presStyleLbl="solidAlignAcc1" presStyleIdx="4" presStyleCnt="5" custScaleY="22925" custLinFactNeighborX="1511" custLinFactNeighborY="-46020">
        <dgm:presLayoutVars>
          <dgm:chMax val="0"/>
          <dgm:chPref val="0"/>
          <dgm:bulletEnabled val="1"/>
        </dgm:presLayoutVars>
      </dgm:prSet>
      <dgm:spPr/>
    </dgm:pt>
  </dgm:ptLst>
  <dgm:cxnLst>
    <dgm:cxn modelId="{850A391B-0778-4A4F-B159-F9A6B4CAFF18}" srcId="{6616A403-E51A-467D-B76D-0B9F53AA8C66}" destId="{80926D58-7A72-439B-A0D8-6E584FC568FB}" srcOrd="0" destOrd="0" parTransId="{D8E51B89-4C97-4B83-840B-8F69121E2573}" sibTransId="{86CF23F1-4CE9-4806-B750-5A887841F830}"/>
    <dgm:cxn modelId="{5533641F-DA7C-4E7D-A3BB-D46F77E1D1EA}" srcId="{3E116AFF-9804-4679-8CCD-48E6E2AFDE50}" destId="{87E15E98-A594-4A72-A94F-C87D0FB6BD03}" srcOrd="4" destOrd="0" parTransId="{454591F8-885F-40D4-80AB-53A919229DA5}" sibTransId="{7CB9A892-B45B-4F23-9DE9-42EB7A03FF50}"/>
    <dgm:cxn modelId="{3DF42920-B273-48FA-8F76-C6200A3C5D77}" type="presOf" srcId="{9A3512DF-4A58-42D1-8F30-6C4965576602}" destId="{26D43DC0-8ED5-4C7B-9150-5526784F7087}" srcOrd="0" destOrd="0" presId="urn:microsoft.com/office/officeart/2009/3/layout/IncreasingArrowsProcess"/>
    <dgm:cxn modelId="{1535B528-CA55-4595-A6C8-6D2972461EC6}" type="presOf" srcId="{3E116AFF-9804-4679-8CCD-48E6E2AFDE50}" destId="{EAB9B1B1-FE33-49C1-AD35-6B597B5D1BEC}" srcOrd="0" destOrd="0" presId="urn:microsoft.com/office/officeart/2009/3/layout/IncreasingArrowsProcess"/>
    <dgm:cxn modelId="{DF1F835B-2FFA-458E-AD60-E796834B768F}" type="presOf" srcId="{A97DA70C-845D-4149-90AB-2794DEE65F4B}" destId="{4735D8D5-77DC-4556-9999-ADC2B5035B7F}" srcOrd="0" destOrd="0" presId="urn:microsoft.com/office/officeart/2009/3/layout/IncreasingArrowsProcess"/>
    <dgm:cxn modelId="{FE897062-84DF-44E3-B04D-2DE215242111}" srcId="{87E15E98-A594-4A72-A94F-C87D0FB6BD03}" destId="{DCB9BE4B-75E1-4272-B5C8-3C370280A7D9}" srcOrd="0" destOrd="0" parTransId="{7EBE1700-A2FC-44FC-89B3-062BE5378DA1}" sibTransId="{E0E88F25-3A2F-43A7-AC2E-957E9B1C9072}"/>
    <dgm:cxn modelId="{2324C849-7C78-42FD-9D78-9AD7B0B43D2A}" type="presOf" srcId="{87E15E98-A594-4A72-A94F-C87D0FB6BD03}" destId="{C4207FCA-ED33-4525-A571-329333837047}" srcOrd="0" destOrd="0" presId="urn:microsoft.com/office/officeart/2009/3/layout/IncreasingArrowsProcess"/>
    <dgm:cxn modelId="{C302644F-624A-4A6A-B45E-BA9FDDD044D1}" type="presOf" srcId="{A8A8009F-9B81-4315-BA89-FB8E23E55E16}" destId="{D032D333-7ECF-4AC9-8AF8-AE836F78E40B}" srcOrd="0" destOrd="0" presId="urn:microsoft.com/office/officeart/2009/3/layout/IncreasingArrowsProcess"/>
    <dgm:cxn modelId="{D0370C70-920A-4F70-B7C3-68BD65517570}" type="presOf" srcId="{5E9EB633-2369-4D2E-93D4-9E05252248F9}" destId="{ABE456AE-5779-431F-8CA7-0084D292B9CC}" srcOrd="0" destOrd="0" presId="urn:microsoft.com/office/officeart/2009/3/layout/IncreasingArrowsProcess"/>
    <dgm:cxn modelId="{6F69AD71-4B96-4AC1-802F-143C17B73B82}" srcId="{3E116AFF-9804-4679-8CCD-48E6E2AFDE50}" destId="{5E9EB633-2369-4D2E-93D4-9E05252248F9}" srcOrd="0" destOrd="0" parTransId="{98CBA5A9-7A76-4006-AED0-11CEEC55AAEB}" sibTransId="{2B18AE21-7B99-486D-9AA1-5B3758A6E5E2}"/>
    <dgm:cxn modelId="{25679983-7A51-4180-8E99-7E22A22790A2}" srcId="{A97DA70C-845D-4149-90AB-2794DEE65F4B}" destId="{9A3512DF-4A58-42D1-8F30-6C4965576602}" srcOrd="0" destOrd="0" parTransId="{2A6795AE-DBD2-45B3-9CF3-829DD4559A9A}" sibTransId="{6C2C4D45-87EE-4970-AFF9-9F0FD557DB25}"/>
    <dgm:cxn modelId="{896AD691-E97F-4606-9873-C2C5CC748D86}" srcId="{3E116AFF-9804-4679-8CCD-48E6E2AFDE50}" destId="{29126D54-6BF4-4769-8AA2-FF850009E666}" srcOrd="3" destOrd="0" parTransId="{F8F5F2E8-115C-4887-A529-BC8C81965BDE}" sibTransId="{A6581BA2-2120-4B6D-99E8-70E092DC5E4E}"/>
    <dgm:cxn modelId="{79890399-0407-4668-9E39-24F02F4DFB25}" srcId="{A8A8009F-9B81-4315-BA89-FB8E23E55E16}" destId="{14C7D040-A967-4D73-A84D-BFE0CCE7EB08}" srcOrd="0" destOrd="0" parTransId="{7F414A7E-2EB5-4D27-9B48-255A29A39D67}" sibTransId="{8CA71494-1DAE-4546-B8B4-CA8A3A12F5C5}"/>
    <dgm:cxn modelId="{4EBF60A3-C870-4D5D-9EFE-1446A62205DD}" srcId="{5E9EB633-2369-4D2E-93D4-9E05252248F9}" destId="{4CE631A5-2AB1-4D32-B378-39DFB9100790}" srcOrd="0" destOrd="0" parTransId="{ED55FA71-AD68-4A99-AF14-6CE79B89BCC2}" sibTransId="{28943122-F58D-4A8B-8EAE-C0BCA674F054}"/>
    <dgm:cxn modelId="{84F778A7-ED30-45C5-B052-AFE36BB3FA3C}" srcId="{3E116AFF-9804-4679-8CCD-48E6E2AFDE50}" destId="{A97DA70C-845D-4149-90AB-2794DEE65F4B}" srcOrd="2" destOrd="0" parTransId="{692A141A-3283-4370-AC5A-A49F8A45AFF1}" sibTransId="{012A62B1-FAD9-4E3E-8739-2067E0787E2D}"/>
    <dgm:cxn modelId="{F3B202AD-BFAC-4C22-935E-BAD581C015EB}" type="presOf" srcId="{14C7D040-A967-4D73-A84D-BFE0CCE7EB08}" destId="{A4C3FA99-6C0F-4079-9F23-63C18DBF1801}" srcOrd="0" destOrd="0" presId="urn:microsoft.com/office/officeart/2009/3/layout/IncreasingArrowsProcess"/>
    <dgm:cxn modelId="{855D95B4-00F6-412E-8E8A-5B3149DC489B}" srcId="{3E116AFF-9804-4679-8CCD-48E6E2AFDE50}" destId="{A8A8009F-9B81-4315-BA89-FB8E23E55E16}" srcOrd="1" destOrd="0" parTransId="{43E56D2C-163B-4E1B-B1D8-EA55CE43A5FE}" sibTransId="{7B39F2C5-2ABA-4263-92ED-429DA608A0CF}"/>
    <dgm:cxn modelId="{D5D0E0BD-C6EB-418E-B8F7-A0D34CA5002E}" type="presOf" srcId="{DCB9BE4B-75E1-4272-B5C8-3C370280A7D9}" destId="{3B010E4A-24E6-45DC-AB85-96E81A85B6C9}" srcOrd="0" destOrd="0" presId="urn:microsoft.com/office/officeart/2009/3/layout/IncreasingArrowsProcess"/>
    <dgm:cxn modelId="{1307E6E2-9247-4608-B541-5D8958E95A54}" srcId="{29126D54-6BF4-4769-8AA2-FF850009E666}" destId="{7CAA2B8E-C6F7-4151-BB7A-AC32D8EE9107}" srcOrd="0" destOrd="0" parTransId="{C15432A5-4049-4183-A20B-CC3A62E1F631}" sibTransId="{949E7DAC-88C1-408E-B129-E0CD61F503C1}"/>
    <dgm:cxn modelId="{9763E8E6-3322-46AC-B840-8803122093FB}" type="presOf" srcId="{4CE631A5-2AB1-4D32-B378-39DFB9100790}" destId="{03C0A78A-2108-4CA1-ADC0-59A7AC93CA8E}" srcOrd="0" destOrd="0" presId="urn:microsoft.com/office/officeart/2009/3/layout/IncreasingArrowsProcess"/>
    <dgm:cxn modelId="{082EFFED-AF60-452B-904C-95B1A2EA0946}" type="presOf" srcId="{7CAA2B8E-C6F7-4151-BB7A-AC32D8EE9107}" destId="{C0A32B5C-AD4C-4C52-84A2-6286E8376C8A}" srcOrd="0" destOrd="0" presId="urn:microsoft.com/office/officeart/2009/3/layout/IncreasingArrowsProcess"/>
    <dgm:cxn modelId="{ACC421F3-FDF2-4979-B69A-FE929799F45F}" srcId="{3E116AFF-9804-4679-8CCD-48E6E2AFDE50}" destId="{6616A403-E51A-467D-B76D-0B9F53AA8C66}" srcOrd="5" destOrd="0" parTransId="{562B26D5-872E-474D-903A-75F33E8740B6}" sibTransId="{3A3E365C-5B90-4C3D-AEEC-16A72C31BFD4}"/>
    <dgm:cxn modelId="{C51770FF-26CB-4A54-9A24-86F7D316DD61}" type="presOf" srcId="{29126D54-6BF4-4769-8AA2-FF850009E666}" destId="{C0874631-478A-4781-A55B-F3C327699822}" srcOrd="0" destOrd="0" presId="urn:microsoft.com/office/officeart/2009/3/layout/IncreasingArrowsProcess"/>
    <dgm:cxn modelId="{0A0FBEDA-E74A-4FA9-A780-E0CFB6A3B810}" type="presParOf" srcId="{EAB9B1B1-FE33-49C1-AD35-6B597B5D1BEC}" destId="{ABE456AE-5779-431F-8CA7-0084D292B9CC}" srcOrd="0" destOrd="0" presId="urn:microsoft.com/office/officeart/2009/3/layout/IncreasingArrowsProcess"/>
    <dgm:cxn modelId="{F00E7034-0083-4469-806B-46D87E5BAF4B}" type="presParOf" srcId="{EAB9B1B1-FE33-49C1-AD35-6B597B5D1BEC}" destId="{03C0A78A-2108-4CA1-ADC0-59A7AC93CA8E}" srcOrd="1" destOrd="0" presId="urn:microsoft.com/office/officeart/2009/3/layout/IncreasingArrowsProcess"/>
    <dgm:cxn modelId="{71AA754F-CAC8-4983-9C5A-64D9A828438F}" type="presParOf" srcId="{EAB9B1B1-FE33-49C1-AD35-6B597B5D1BEC}" destId="{D032D333-7ECF-4AC9-8AF8-AE836F78E40B}" srcOrd="2" destOrd="0" presId="urn:microsoft.com/office/officeart/2009/3/layout/IncreasingArrowsProcess"/>
    <dgm:cxn modelId="{FB684FFC-9F3C-428C-8F05-53A0D71C4082}" type="presParOf" srcId="{EAB9B1B1-FE33-49C1-AD35-6B597B5D1BEC}" destId="{A4C3FA99-6C0F-4079-9F23-63C18DBF1801}" srcOrd="3" destOrd="0" presId="urn:microsoft.com/office/officeart/2009/3/layout/IncreasingArrowsProcess"/>
    <dgm:cxn modelId="{F8F8F04F-A1ED-4E6B-B860-A88F6524B0BB}" type="presParOf" srcId="{EAB9B1B1-FE33-49C1-AD35-6B597B5D1BEC}" destId="{4735D8D5-77DC-4556-9999-ADC2B5035B7F}" srcOrd="4" destOrd="0" presId="urn:microsoft.com/office/officeart/2009/3/layout/IncreasingArrowsProcess"/>
    <dgm:cxn modelId="{7DBE01BD-261A-4A4C-BECA-FD747D4E77A7}" type="presParOf" srcId="{EAB9B1B1-FE33-49C1-AD35-6B597B5D1BEC}" destId="{26D43DC0-8ED5-4C7B-9150-5526784F7087}" srcOrd="5" destOrd="0" presId="urn:microsoft.com/office/officeart/2009/3/layout/IncreasingArrowsProcess"/>
    <dgm:cxn modelId="{0415667F-EDBA-4C34-A75F-E5BA9400DB88}" type="presParOf" srcId="{EAB9B1B1-FE33-49C1-AD35-6B597B5D1BEC}" destId="{C0874631-478A-4781-A55B-F3C327699822}" srcOrd="6" destOrd="0" presId="urn:microsoft.com/office/officeart/2009/3/layout/IncreasingArrowsProcess"/>
    <dgm:cxn modelId="{F0389841-DC36-4432-BA3C-4AEAE88AE329}" type="presParOf" srcId="{EAB9B1B1-FE33-49C1-AD35-6B597B5D1BEC}" destId="{C0A32B5C-AD4C-4C52-84A2-6286E8376C8A}" srcOrd="7" destOrd="0" presId="urn:microsoft.com/office/officeart/2009/3/layout/IncreasingArrowsProcess"/>
    <dgm:cxn modelId="{D03A5809-6CBC-4DA0-880B-4DC4FFBBC367}" type="presParOf" srcId="{EAB9B1B1-FE33-49C1-AD35-6B597B5D1BEC}" destId="{C4207FCA-ED33-4525-A571-329333837047}" srcOrd="8" destOrd="0" presId="urn:microsoft.com/office/officeart/2009/3/layout/IncreasingArrowsProcess"/>
    <dgm:cxn modelId="{9B44CDBC-C402-465B-9BED-ED07F3196474}" type="presParOf" srcId="{EAB9B1B1-FE33-49C1-AD35-6B597B5D1BEC}" destId="{3B010E4A-24E6-45DC-AB85-96E81A85B6C9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DAE0E7-BCDA-470F-B448-E8F9EC0246A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B16BC77-B1C3-4F8D-92E3-C80393974D5A}">
      <dgm:prSet phldrT="[Texte]"/>
      <dgm:spPr/>
      <dgm:t>
        <a:bodyPr/>
        <a:lstStyle/>
        <a:p>
          <a:r>
            <a:rPr lang="en-US" b="1"/>
            <a:t>Client (Nathanael R) Responsibilities:</a:t>
          </a:r>
          <a:endParaRPr lang="fr-FR"/>
        </a:p>
      </dgm:t>
    </dgm:pt>
    <dgm:pt modelId="{44BD3B6F-44E0-43EA-A210-48EA74EF35B1}" type="parTrans" cxnId="{A0DD1637-E1E1-44B5-A893-854AA2E5FEE1}">
      <dgm:prSet/>
      <dgm:spPr/>
      <dgm:t>
        <a:bodyPr/>
        <a:lstStyle/>
        <a:p>
          <a:endParaRPr lang="fr-FR"/>
        </a:p>
      </dgm:t>
    </dgm:pt>
    <dgm:pt modelId="{B7FA45BE-E216-487F-BD76-85C273721104}" type="sibTrans" cxnId="{A0DD1637-E1E1-44B5-A893-854AA2E5FEE1}">
      <dgm:prSet/>
      <dgm:spPr/>
      <dgm:t>
        <a:bodyPr/>
        <a:lstStyle/>
        <a:p>
          <a:endParaRPr lang="fr-FR"/>
        </a:p>
      </dgm:t>
    </dgm:pt>
    <dgm:pt modelId="{0A988472-A64F-4B74-BB66-05F655EFF05F}">
      <dgm:prSet/>
      <dgm:spPr/>
      <dgm:t>
        <a:bodyPr/>
        <a:lstStyle/>
        <a:p>
          <a:r>
            <a:rPr lang="en-US" dirty="0"/>
            <a:t>Provide necessary information about bills and documents.</a:t>
          </a:r>
          <a:endParaRPr lang="fr-FR" dirty="0"/>
        </a:p>
      </dgm:t>
    </dgm:pt>
    <dgm:pt modelId="{E1C496D0-AEBF-4D78-8770-A24934298564}" type="parTrans" cxnId="{376F0792-7B25-44DC-B277-D2D81DABE6B4}">
      <dgm:prSet/>
      <dgm:spPr/>
      <dgm:t>
        <a:bodyPr/>
        <a:lstStyle/>
        <a:p>
          <a:endParaRPr lang="fr-FR"/>
        </a:p>
      </dgm:t>
    </dgm:pt>
    <dgm:pt modelId="{BA461797-0217-4F9A-919F-C9AFA74FFCA7}" type="sibTrans" cxnId="{376F0792-7B25-44DC-B277-D2D81DABE6B4}">
      <dgm:prSet/>
      <dgm:spPr/>
      <dgm:t>
        <a:bodyPr/>
        <a:lstStyle/>
        <a:p>
          <a:endParaRPr lang="fr-FR"/>
        </a:p>
      </dgm:t>
    </dgm:pt>
    <dgm:pt modelId="{7E7F26ED-71E3-44BF-A55C-DA9BDF818261}">
      <dgm:prSet/>
      <dgm:spPr/>
      <dgm:t>
        <a:bodyPr/>
        <a:lstStyle/>
        <a:p>
          <a:r>
            <a:rPr lang="en-US" b="1"/>
            <a:t>Developer (Team Locotion) Responsibilities:</a:t>
          </a:r>
          <a:endParaRPr lang="fr-FR"/>
        </a:p>
      </dgm:t>
    </dgm:pt>
    <dgm:pt modelId="{CF22F059-935A-4D67-ACB6-8AC29D229923}" type="parTrans" cxnId="{DB699F72-4730-4D1C-B115-B09525FF2DF4}">
      <dgm:prSet/>
      <dgm:spPr/>
      <dgm:t>
        <a:bodyPr/>
        <a:lstStyle/>
        <a:p>
          <a:endParaRPr lang="fr-FR"/>
        </a:p>
      </dgm:t>
    </dgm:pt>
    <dgm:pt modelId="{EADF4BCE-E551-48E8-9713-99AF1D4C990B}" type="sibTrans" cxnId="{DB699F72-4730-4D1C-B115-B09525FF2DF4}">
      <dgm:prSet/>
      <dgm:spPr/>
      <dgm:t>
        <a:bodyPr/>
        <a:lstStyle/>
        <a:p>
          <a:endParaRPr lang="fr-FR"/>
        </a:p>
      </dgm:t>
    </dgm:pt>
    <dgm:pt modelId="{DEDB0A6C-15A6-4A9C-9F22-44A1003B2A18}">
      <dgm:prSet/>
      <dgm:spPr/>
      <dgm:t>
        <a:bodyPr/>
        <a:lstStyle/>
        <a:p>
          <a:r>
            <a:rPr lang="en-US" dirty="0"/>
            <a:t>Develop the software based on agreed-upon features.</a:t>
          </a:r>
          <a:endParaRPr lang="fr-FR" dirty="0"/>
        </a:p>
      </dgm:t>
    </dgm:pt>
    <dgm:pt modelId="{6A3104D5-5CBC-441C-8123-397DF4BC605E}" type="parTrans" cxnId="{4FF63767-814F-45F6-9AA7-2DAEFEEA1B37}">
      <dgm:prSet/>
      <dgm:spPr/>
      <dgm:t>
        <a:bodyPr/>
        <a:lstStyle/>
        <a:p>
          <a:endParaRPr lang="fr-FR"/>
        </a:p>
      </dgm:t>
    </dgm:pt>
    <dgm:pt modelId="{190801FB-91FB-409B-98E5-64837FBD8C90}" type="sibTrans" cxnId="{4FF63767-814F-45F6-9AA7-2DAEFEEA1B37}">
      <dgm:prSet/>
      <dgm:spPr/>
      <dgm:t>
        <a:bodyPr/>
        <a:lstStyle/>
        <a:p>
          <a:endParaRPr lang="fr-FR"/>
        </a:p>
      </dgm:t>
    </dgm:pt>
    <dgm:pt modelId="{62AE9318-CE89-4AAE-9659-37B5B5D73A03}">
      <dgm:prSet/>
      <dgm:spPr/>
      <dgm:t>
        <a:bodyPr/>
        <a:lstStyle/>
        <a:p>
          <a:r>
            <a:rPr lang="en-US"/>
            <a:t>Give feedback during the development process.</a:t>
          </a:r>
          <a:endParaRPr lang="fr-FR" dirty="0"/>
        </a:p>
      </dgm:t>
    </dgm:pt>
    <dgm:pt modelId="{7866D096-6BFA-4FF5-B48A-5185985614E9}" type="parTrans" cxnId="{DA82C69A-8CFB-44B1-BC27-3391DD95A4F9}">
      <dgm:prSet/>
      <dgm:spPr/>
    </dgm:pt>
    <dgm:pt modelId="{4060BBAB-57E1-44BC-8371-13CCF9B1D9D7}" type="sibTrans" cxnId="{DA82C69A-8CFB-44B1-BC27-3391DD95A4F9}">
      <dgm:prSet/>
      <dgm:spPr/>
    </dgm:pt>
    <dgm:pt modelId="{B12A40D6-8D02-4552-9174-5AC2C280B714}">
      <dgm:prSet/>
      <dgm:spPr/>
      <dgm:t>
        <a:bodyPr/>
        <a:lstStyle/>
        <a:p>
          <a:r>
            <a:rPr lang="en-US" dirty="0"/>
            <a:t>Provide regular updates and support.</a:t>
          </a:r>
          <a:endParaRPr lang="fr-FR" dirty="0"/>
        </a:p>
      </dgm:t>
    </dgm:pt>
    <dgm:pt modelId="{69257D5E-DC37-4542-AD45-2CC517A37CED}" type="parTrans" cxnId="{F423D48F-E4B5-4313-891E-7EA9055620A3}">
      <dgm:prSet/>
      <dgm:spPr/>
    </dgm:pt>
    <dgm:pt modelId="{F15A241E-DEBB-4DA6-B09A-F7794D44C879}" type="sibTrans" cxnId="{F423D48F-E4B5-4313-891E-7EA9055620A3}">
      <dgm:prSet/>
      <dgm:spPr/>
    </dgm:pt>
    <dgm:pt modelId="{804859DA-D61E-4171-9ACE-9EBF5D753AFE}">
      <dgm:prSet/>
      <dgm:spPr/>
      <dgm:t>
        <a:bodyPr/>
        <a:lstStyle/>
        <a:p>
          <a:r>
            <a:rPr lang="en-US"/>
            <a:t>Adjust </a:t>
          </a:r>
          <a:r>
            <a:rPr lang="en-US" dirty="0"/>
            <a:t>features based on client feedback.</a:t>
          </a:r>
          <a:endParaRPr lang="fr-FR" dirty="0"/>
        </a:p>
      </dgm:t>
    </dgm:pt>
    <dgm:pt modelId="{C7A12D40-D42A-4B8F-B6C1-20C2E1841E77}" type="parTrans" cxnId="{AA6E21A7-4381-4368-9D8A-15510C9FB306}">
      <dgm:prSet/>
      <dgm:spPr/>
    </dgm:pt>
    <dgm:pt modelId="{54ED9780-51A5-4E12-9EC7-D759F9C62FD6}" type="sibTrans" cxnId="{AA6E21A7-4381-4368-9D8A-15510C9FB306}">
      <dgm:prSet/>
      <dgm:spPr/>
    </dgm:pt>
    <dgm:pt modelId="{7BA6710D-93D3-4E49-9DF1-8B061FAE5DE7}" type="pres">
      <dgm:prSet presAssocID="{2CDAE0E7-BCDA-470F-B448-E8F9EC0246A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B9A871A-6FF1-4956-B29A-77067975786F}" type="pres">
      <dgm:prSet presAssocID="{BB16BC77-B1C3-4F8D-92E3-C80393974D5A}" presName="horFlow" presStyleCnt="0"/>
      <dgm:spPr/>
    </dgm:pt>
    <dgm:pt modelId="{01AA5885-042B-43CF-B33C-80B36F627069}" type="pres">
      <dgm:prSet presAssocID="{BB16BC77-B1C3-4F8D-92E3-C80393974D5A}" presName="bigChev" presStyleLbl="node1" presStyleIdx="0" presStyleCnt="2"/>
      <dgm:spPr/>
    </dgm:pt>
    <dgm:pt modelId="{1259D1C0-78C9-4186-A16A-132C20D4054C}" type="pres">
      <dgm:prSet presAssocID="{E1C496D0-AEBF-4D78-8770-A24934298564}" presName="parTrans" presStyleCnt="0"/>
      <dgm:spPr/>
    </dgm:pt>
    <dgm:pt modelId="{45D7A3A8-144E-4C6B-8DAA-B76F7A415CB2}" type="pres">
      <dgm:prSet presAssocID="{0A988472-A64F-4B74-BB66-05F655EFF05F}" presName="node" presStyleLbl="alignAccFollowNode1" presStyleIdx="0" presStyleCnt="5">
        <dgm:presLayoutVars>
          <dgm:bulletEnabled val="1"/>
        </dgm:presLayoutVars>
      </dgm:prSet>
      <dgm:spPr/>
    </dgm:pt>
    <dgm:pt modelId="{20C0D4DE-AA7D-416A-9C1E-FC84F627FDDF}" type="pres">
      <dgm:prSet presAssocID="{BA461797-0217-4F9A-919F-C9AFA74FFCA7}" presName="sibTrans" presStyleCnt="0"/>
      <dgm:spPr/>
    </dgm:pt>
    <dgm:pt modelId="{463BEFF2-C3A1-426E-88E0-B5690844790B}" type="pres">
      <dgm:prSet presAssocID="{62AE9318-CE89-4AAE-9659-37B5B5D73A03}" presName="node" presStyleLbl="alignAccFollowNode1" presStyleIdx="1" presStyleCnt="5">
        <dgm:presLayoutVars>
          <dgm:bulletEnabled val="1"/>
        </dgm:presLayoutVars>
      </dgm:prSet>
      <dgm:spPr/>
    </dgm:pt>
    <dgm:pt modelId="{E35CEF41-79BC-4E19-9EA0-99558BE71BC6}" type="pres">
      <dgm:prSet presAssocID="{BB16BC77-B1C3-4F8D-92E3-C80393974D5A}" presName="vSp" presStyleCnt="0"/>
      <dgm:spPr/>
    </dgm:pt>
    <dgm:pt modelId="{0A5906E2-5BF7-4536-B889-BB967E3E918E}" type="pres">
      <dgm:prSet presAssocID="{7E7F26ED-71E3-44BF-A55C-DA9BDF818261}" presName="horFlow" presStyleCnt="0"/>
      <dgm:spPr/>
    </dgm:pt>
    <dgm:pt modelId="{782E43AD-848B-4082-8AD2-4BD5A89A4517}" type="pres">
      <dgm:prSet presAssocID="{7E7F26ED-71E3-44BF-A55C-DA9BDF818261}" presName="bigChev" presStyleLbl="node1" presStyleIdx="1" presStyleCnt="2"/>
      <dgm:spPr/>
    </dgm:pt>
    <dgm:pt modelId="{B01DA30F-59A0-425C-B108-FE894A36FBA7}" type="pres">
      <dgm:prSet presAssocID="{6A3104D5-5CBC-441C-8123-397DF4BC605E}" presName="parTrans" presStyleCnt="0"/>
      <dgm:spPr/>
    </dgm:pt>
    <dgm:pt modelId="{7526E278-C3C9-442B-87C7-0B0670FC43D2}" type="pres">
      <dgm:prSet presAssocID="{DEDB0A6C-15A6-4A9C-9F22-44A1003B2A18}" presName="node" presStyleLbl="alignAccFollowNode1" presStyleIdx="2" presStyleCnt="5">
        <dgm:presLayoutVars>
          <dgm:bulletEnabled val="1"/>
        </dgm:presLayoutVars>
      </dgm:prSet>
      <dgm:spPr/>
    </dgm:pt>
    <dgm:pt modelId="{F98AC1DF-8A45-4857-A8DC-F9B1541AEA54}" type="pres">
      <dgm:prSet presAssocID="{190801FB-91FB-409B-98E5-64837FBD8C90}" presName="sibTrans" presStyleCnt="0"/>
      <dgm:spPr/>
    </dgm:pt>
    <dgm:pt modelId="{393F52D2-DE78-42CE-8D79-F1565E5295C5}" type="pres">
      <dgm:prSet presAssocID="{B12A40D6-8D02-4552-9174-5AC2C280B714}" presName="node" presStyleLbl="alignAccFollowNode1" presStyleIdx="3" presStyleCnt="5">
        <dgm:presLayoutVars>
          <dgm:bulletEnabled val="1"/>
        </dgm:presLayoutVars>
      </dgm:prSet>
      <dgm:spPr/>
    </dgm:pt>
    <dgm:pt modelId="{7AD48B47-3B69-4094-9CDD-7A5D33A7C65A}" type="pres">
      <dgm:prSet presAssocID="{F15A241E-DEBB-4DA6-B09A-F7794D44C879}" presName="sibTrans" presStyleCnt="0"/>
      <dgm:spPr/>
    </dgm:pt>
    <dgm:pt modelId="{A69F7EC5-2888-4612-951F-62A9FE3B8572}" type="pres">
      <dgm:prSet presAssocID="{804859DA-D61E-4171-9ACE-9EBF5D753AFE}" presName="node" presStyleLbl="alignAccFollowNode1" presStyleIdx="4" presStyleCnt="5">
        <dgm:presLayoutVars>
          <dgm:bulletEnabled val="1"/>
        </dgm:presLayoutVars>
      </dgm:prSet>
      <dgm:spPr/>
    </dgm:pt>
  </dgm:ptLst>
  <dgm:cxnLst>
    <dgm:cxn modelId="{A0DD1637-E1E1-44B5-A893-854AA2E5FEE1}" srcId="{2CDAE0E7-BCDA-470F-B448-E8F9EC0246A9}" destId="{BB16BC77-B1C3-4F8D-92E3-C80393974D5A}" srcOrd="0" destOrd="0" parTransId="{44BD3B6F-44E0-43EA-A210-48EA74EF35B1}" sibTransId="{B7FA45BE-E216-487F-BD76-85C273721104}"/>
    <dgm:cxn modelId="{E408265E-E1BC-43F8-B0E9-CC4DDE20C537}" type="presOf" srcId="{B12A40D6-8D02-4552-9174-5AC2C280B714}" destId="{393F52D2-DE78-42CE-8D79-F1565E5295C5}" srcOrd="0" destOrd="0" presId="urn:microsoft.com/office/officeart/2005/8/layout/lProcess3"/>
    <dgm:cxn modelId="{4FF63767-814F-45F6-9AA7-2DAEFEEA1B37}" srcId="{7E7F26ED-71E3-44BF-A55C-DA9BDF818261}" destId="{DEDB0A6C-15A6-4A9C-9F22-44A1003B2A18}" srcOrd="0" destOrd="0" parTransId="{6A3104D5-5CBC-441C-8123-397DF4BC605E}" sibTransId="{190801FB-91FB-409B-98E5-64837FBD8C90}"/>
    <dgm:cxn modelId="{C7E4876A-5EFD-4E5A-80AB-F91FDB4EE8CD}" type="presOf" srcId="{2CDAE0E7-BCDA-470F-B448-E8F9EC0246A9}" destId="{7BA6710D-93D3-4E49-9DF1-8B061FAE5DE7}" srcOrd="0" destOrd="0" presId="urn:microsoft.com/office/officeart/2005/8/layout/lProcess3"/>
    <dgm:cxn modelId="{69634C52-4F12-41FC-A58E-6B03CBBA2E04}" type="presOf" srcId="{62AE9318-CE89-4AAE-9659-37B5B5D73A03}" destId="{463BEFF2-C3A1-426E-88E0-B5690844790B}" srcOrd="0" destOrd="0" presId="urn:microsoft.com/office/officeart/2005/8/layout/lProcess3"/>
    <dgm:cxn modelId="{DB699F72-4730-4D1C-B115-B09525FF2DF4}" srcId="{2CDAE0E7-BCDA-470F-B448-E8F9EC0246A9}" destId="{7E7F26ED-71E3-44BF-A55C-DA9BDF818261}" srcOrd="1" destOrd="0" parTransId="{CF22F059-935A-4D67-ACB6-8AC29D229923}" sibTransId="{EADF4BCE-E551-48E8-9713-99AF1D4C990B}"/>
    <dgm:cxn modelId="{49477C7B-BFF0-4B9D-B59F-D2952B1001F9}" type="presOf" srcId="{7E7F26ED-71E3-44BF-A55C-DA9BDF818261}" destId="{782E43AD-848B-4082-8AD2-4BD5A89A4517}" srcOrd="0" destOrd="0" presId="urn:microsoft.com/office/officeart/2005/8/layout/lProcess3"/>
    <dgm:cxn modelId="{791D5A7D-0DB5-4B86-9323-6F03F47AB879}" type="presOf" srcId="{804859DA-D61E-4171-9ACE-9EBF5D753AFE}" destId="{A69F7EC5-2888-4612-951F-62A9FE3B8572}" srcOrd="0" destOrd="0" presId="urn:microsoft.com/office/officeart/2005/8/layout/lProcess3"/>
    <dgm:cxn modelId="{F423D48F-E4B5-4313-891E-7EA9055620A3}" srcId="{7E7F26ED-71E3-44BF-A55C-DA9BDF818261}" destId="{B12A40D6-8D02-4552-9174-5AC2C280B714}" srcOrd="1" destOrd="0" parTransId="{69257D5E-DC37-4542-AD45-2CC517A37CED}" sibTransId="{F15A241E-DEBB-4DA6-B09A-F7794D44C879}"/>
    <dgm:cxn modelId="{376F0792-7B25-44DC-B277-D2D81DABE6B4}" srcId="{BB16BC77-B1C3-4F8D-92E3-C80393974D5A}" destId="{0A988472-A64F-4B74-BB66-05F655EFF05F}" srcOrd="0" destOrd="0" parTransId="{E1C496D0-AEBF-4D78-8770-A24934298564}" sibTransId="{BA461797-0217-4F9A-919F-C9AFA74FFCA7}"/>
    <dgm:cxn modelId="{DA82C69A-8CFB-44B1-BC27-3391DD95A4F9}" srcId="{BB16BC77-B1C3-4F8D-92E3-C80393974D5A}" destId="{62AE9318-CE89-4AAE-9659-37B5B5D73A03}" srcOrd="1" destOrd="0" parTransId="{7866D096-6BFA-4FF5-B48A-5185985614E9}" sibTransId="{4060BBAB-57E1-44BC-8371-13CCF9B1D9D7}"/>
    <dgm:cxn modelId="{AA6E21A7-4381-4368-9D8A-15510C9FB306}" srcId="{7E7F26ED-71E3-44BF-A55C-DA9BDF818261}" destId="{804859DA-D61E-4171-9ACE-9EBF5D753AFE}" srcOrd="2" destOrd="0" parTransId="{C7A12D40-D42A-4B8F-B6C1-20C2E1841E77}" sibTransId="{54ED9780-51A5-4E12-9EC7-D759F9C62FD6}"/>
    <dgm:cxn modelId="{A42971DC-D199-417E-82D4-52472A184BBA}" type="presOf" srcId="{0A988472-A64F-4B74-BB66-05F655EFF05F}" destId="{45D7A3A8-144E-4C6B-8DAA-B76F7A415CB2}" srcOrd="0" destOrd="0" presId="urn:microsoft.com/office/officeart/2005/8/layout/lProcess3"/>
    <dgm:cxn modelId="{BA13C3E5-C313-4725-B8FB-F5C5ECA1FDEF}" type="presOf" srcId="{DEDB0A6C-15A6-4A9C-9F22-44A1003B2A18}" destId="{7526E278-C3C9-442B-87C7-0B0670FC43D2}" srcOrd="0" destOrd="0" presId="urn:microsoft.com/office/officeart/2005/8/layout/lProcess3"/>
    <dgm:cxn modelId="{0B9011F4-4BC0-41DB-A522-6B798CDB7E4F}" type="presOf" srcId="{BB16BC77-B1C3-4F8D-92E3-C80393974D5A}" destId="{01AA5885-042B-43CF-B33C-80B36F627069}" srcOrd="0" destOrd="0" presId="urn:microsoft.com/office/officeart/2005/8/layout/lProcess3"/>
    <dgm:cxn modelId="{957254DB-531F-468A-BE63-6E9E2E7FC2EF}" type="presParOf" srcId="{7BA6710D-93D3-4E49-9DF1-8B061FAE5DE7}" destId="{8B9A871A-6FF1-4956-B29A-77067975786F}" srcOrd="0" destOrd="0" presId="urn:microsoft.com/office/officeart/2005/8/layout/lProcess3"/>
    <dgm:cxn modelId="{35225424-7FFE-4046-818A-923B2E03BEED}" type="presParOf" srcId="{8B9A871A-6FF1-4956-B29A-77067975786F}" destId="{01AA5885-042B-43CF-B33C-80B36F627069}" srcOrd="0" destOrd="0" presId="urn:microsoft.com/office/officeart/2005/8/layout/lProcess3"/>
    <dgm:cxn modelId="{D9176B1A-26F3-49E4-8D61-45D6C5F6344E}" type="presParOf" srcId="{8B9A871A-6FF1-4956-B29A-77067975786F}" destId="{1259D1C0-78C9-4186-A16A-132C20D4054C}" srcOrd="1" destOrd="0" presId="urn:microsoft.com/office/officeart/2005/8/layout/lProcess3"/>
    <dgm:cxn modelId="{D5415B73-393C-4606-AAD0-A6088C1B9039}" type="presParOf" srcId="{8B9A871A-6FF1-4956-B29A-77067975786F}" destId="{45D7A3A8-144E-4C6B-8DAA-B76F7A415CB2}" srcOrd="2" destOrd="0" presId="urn:microsoft.com/office/officeart/2005/8/layout/lProcess3"/>
    <dgm:cxn modelId="{F1ABA375-49F6-45F3-B604-6CC2D82D8EE0}" type="presParOf" srcId="{8B9A871A-6FF1-4956-B29A-77067975786F}" destId="{20C0D4DE-AA7D-416A-9C1E-FC84F627FDDF}" srcOrd="3" destOrd="0" presId="urn:microsoft.com/office/officeart/2005/8/layout/lProcess3"/>
    <dgm:cxn modelId="{CD0142FF-1AB6-4E8A-A4BE-87613AC58221}" type="presParOf" srcId="{8B9A871A-6FF1-4956-B29A-77067975786F}" destId="{463BEFF2-C3A1-426E-88E0-B5690844790B}" srcOrd="4" destOrd="0" presId="urn:microsoft.com/office/officeart/2005/8/layout/lProcess3"/>
    <dgm:cxn modelId="{1E19F5D3-5804-4D76-8762-0BA671313742}" type="presParOf" srcId="{7BA6710D-93D3-4E49-9DF1-8B061FAE5DE7}" destId="{E35CEF41-79BC-4E19-9EA0-99558BE71BC6}" srcOrd="1" destOrd="0" presId="urn:microsoft.com/office/officeart/2005/8/layout/lProcess3"/>
    <dgm:cxn modelId="{05B911B0-DBF9-4B81-8E86-90E4E3A356A8}" type="presParOf" srcId="{7BA6710D-93D3-4E49-9DF1-8B061FAE5DE7}" destId="{0A5906E2-5BF7-4536-B889-BB967E3E918E}" srcOrd="2" destOrd="0" presId="urn:microsoft.com/office/officeart/2005/8/layout/lProcess3"/>
    <dgm:cxn modelId="{F6D9570C-DEBD-4A8F-BA60-3AEACDEEB280}" type="presParOf" srcId="{0A5906E2-5BF7-4536-B889-BB967E3E918E}" destId="{782E43AD-848B-4082-8AD2-4BD5A89A4517}" srcOrd="0" destOrd="0" presId="urn:microsoft.com/office/officeart/2005/8/layout/lProcess3"/>
    <dgm:cxn modelId="{3BD97150-F627-47B7-BDE8-B15D2D70E024}" type="presParOf" srcId="{0A5906E2-5BF7-4536-B889-BB967E3E918E}" destId="{B01DA30F-59A0-425C-B108-FE894A36FBA7}" srcOrd="1" destOrd="0" presId="urn:microsoft.com/office/officeart/2005/8/layout/lProcess3"/>
    <dgm:cxn modelId="{81894FEC-94B0-43DA-B26D-1B08284F8A5B}" type="presParOf" srcId="{0A5906E2-5BF7-4536-B889-BB967E3E918E}" destId="{7526E278-C3C9-442B-87C7-0B0670FC43D2}" srcOrd="2" destOrd="0" presId="urn:microsoft.com/office/officeart/2005/8/layout/lProcess3"/>
    <dgm:cxn modelId="{A7506EA4-22D8-4F70-9567-9877D36B5EB2}" type="presParOf" srcId="{0A5906E2-5BF7-4536-B889-BB967E3E918E}" destId="{F98AC1DF-8A45-4857-A8DC-F9B1541AEA54}" srcOrd="3" destOrd="0" presId="urn:microsoft.com/office/officeart/2005/8/layout/lProcess3"/>
    <dgm:cxn modelId="{0C0F4E1E-C4AD-4651-936A-341B6E005164}" type="presParOf" srcId="{0A5906E2-5BF7-4536-B889-BB967E3E918E}" destId="{393F52D2-DE78-42CE-8D79-F1565E5295C5}" srcOrd="4" destOrd="0" presId="urn:microsoft.com/office/officeart/2005/8/layout/lProcess3"/>
    <dgm:cxn modelId="{7BA83906-83B4-4595-A3BD-3E137D394DE0}" type="presParOf" srcId="{0A5906E2-5BF7-4536-B889-BB967E3E918E}" destId="{7AD48B47-3B69-4094-9CDD-7A5D33A7C65A}" srcOrd="5" destOrd="0" presId="urn:microsoft.com/office/officeart/2005/8/layout/lProcess3"/>
    <dgm:cxn modelId="{B6DB4DB3-4C23-44F9-AAB5-F619E6F6D875}" type="presParOf" srcId="{0A5906E2-5BF7-4536-B889-BB967E3E918E}" destId="{A69F7EC5-2888-4612-951F-62A9FE3B8572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861A9-F105-4E2B-ADEB-0500B0F12D90}">
      <dsp:nvSpPr>
        <dsp:cNvPr id="0" name=""/>
        <dsp:cNvSpPr/>
      </dsp:nvSpPr>
      <dsp:spPr>
        <a:xfrm>
          <a:off x="0" y="33363"/>
          <a:ext cx="81280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Project Overview &amp; Client Background</a:t>
          </a:r>
          <a:endParaRPr lang="fr-FR" sz="2200" kern="1200" dirty="0"/>
        </a:p>
      </dsp:txBody>
      <dsp:txXfrm>
        <a:off x="25759" y="59122"/>
        <a:ext cx="8076482" cy="476152"/>
      </dsp:txXfrm>
    </dsp:sp>
    <dsp:sp modelId="{ECC1B85E-9760-453E-952A-27D30D7FCF6E}">
      <dsp:nvSpPr>
        <dsp:cNvPr id="0" name=""/>
        <dsp:cNvSpPr/>
      </dsp:nvSpPr>
      <dsp:spPr>
        <a:xfrm>
          <a:off x="0" y="561033"/>
          <a:ext cx="81280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– Introduction to the project and its purpose.</a:t>
          </a:r>
          <a:endParaRPr lang="fr-FR" sz="1700" kern="1200" dirty="0"/>
        </a:p>
      </dsp:txBody>
      <dsp:txXfrm>
        <a:off x="0" y="561033"/>
        <a:ext cx="8128000" cy="364320"/>
      </dsp:txXfrm>
    </dsp:sp>
    <dsp:sp modelId="{C5EACD51-6C2C-4B81-891F-6E2228FA4FD7}">
      <dsp:nvSpPr>
        <dsp:cNvPr id="0" name=""/>
        <dsp:cNvSpPr/>
      </dsp:nvSpPr>
      <dsp:spPr>
        <a:xfrm>
          <a:off x="0" y="925353"/>
          <a:ext cx="81280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Project Scope &amp; Features</a:t>
          </a:r>
          <a:endParaRPr lang="fr-FR" sz="2200" kern="1200" dirty="0"/>
        </a:p>
      </dsp:txBody>
      <dsp:txXfrm>
        <a:off x="25759" y="951112"/>
        <a:ext cx="8076482" cy="476152"/>
      </dsp:txXfrm>
    </dsp:sp>
    <dsp:sp modelId="{62C924A9-509E-4B35-9B51-86BD641DD462}">
      <dsp:nvSpPr>
        <dsp:cNvPr id="0" name=""/>
        <dsp:cNvSpPr/>
      </dsp:nvSpPr>
      <dsp:spPr>
        <a:xfrm>
          <a:off x="0" y="1453023"/>
          <a:ext cx="81280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 – Bill tracking, document storage, and reminder system.</a:t>
          </a:r>
          <a:endParaRPr lang="fr-FR" sz="1700" kern="1200" dirty="0"/>
        </a:p>
      </dsp:txBody>
      <dsp:txXfrm>
        <a:off x="0" y="1453023"/>
        <a:ext cx="8128000" cy="364320"/>
      </dsp:txXfrm>
    </dsp:sp>
    <dsp:sp modelId="{4C390406-CF08-4709-AF1D-EC2B4EC0914A}">
      <dsp:nvSpPr>
        <dsp:cNvPr id="0" name=""/>
        <dsp:cNvSpPr/>
      </dsp:nvSpPr>
      <dsp:spPr>
        <a:xfrm>
          <a:off x="0" y="1817343"/>
          <a:ext cx="81280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Development Timeline</a:t>
          </a:r>
          <a:endParaRPr lang="fr-FR" sz="2200" kern="1200" dirty="0"/>
        </a:p>
      </dsp:txBody>
      <dsp:txXfrm>
        <a:off x="25759" y="1843102"/>
        <a:ext cx="8076482" cy="476152"/>
      </dsp:txXfrm>
    </dsp:sp>
    <dsp:sp modelId="{80445A27-9133-4C33-A43B-25C4DD533CC5}">
      <dsp:nvSpPr>
        <dsp:cNvPr id="0" name=""/>
        <dsp:cNvSpPr/>
      </dsp:nvSpPr>
      <dsp:spPr>
        <a:xfrm>
          <a:off x="0" y="2345013"/>
          <a:ext cx="81280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– Breakdown of the estimated hours and tasks.</a:t>
          </a:r>
          <a:endParaRPr lang="fr-FR" sz="1700" kern="1200" dirty="0"/>
        </a:p>
      </dsp:txBody>
      <dsp:txXfrm>
        <a:off x="0" y="2345013"/>
        <a:ext cx="8128000" cy="364320"/>
      </dsp:txXfrm>
    </dsp:sp>
    <dsp:sp modelId="{DED83079-705D-4FF8-8398-5609FCC42D11}">
      <dsp:nvSpPr>
        <dsp:cNvPr id="0" name=""/>
        <dsp:cNvSpPr/>
      </dsp:nvSpPr>
      <dsp:spPr>
        <a:xfrm>
          <a:off x="0" y="2709333"/>
          <a:ext cx="81280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Benefits &amp; Impact</a:t>
          </a:r>
          <a:endParaRPr lang="fr-FR" sz="2200" kern="1200" dirty="0"/>
        </a:p>
      </dsp:txBody>
      <dsp:txXfrm>
        <a:off x="25759" y="2735092"/>
        <a:ext cx="8076482" cy="476152"/>
      </dsp:txXfrm>
    </dsp:sp>
    <dsp:sp modelId="{02473A59-59E7-4A59-AE3D-4320CCC4EFFF}">
      <dsp:nvSpPr>
        <dsp:cNvPr id="0" name=""/>
        <dsp:cNvSpPr/>
      </dsp:nvSpPr>
      <dsp:spPr>
        <a:xfrm>
          <a:off x="0" y="3237003"/>
          <a:ext cx="81280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– How the project will help the client.</a:t>
          </a:r>
          <a:endParaRPr lang="fr-FR" sz="1700" kern="1200" dirty="0"/>
        </a:p>
      </dsp:txBody>
      <dsp:txXfrm>
        <a:off x="0" y="3237003"/>
        <a:ext cx="8128000" cy="364320"/>
      </dsp:txXfrm>
    </dsp:sp>
    <dsp:sp modelId="{BB8AE563-00DD-4CC9-8025-0DA0DE7D1ED0}">
      <dsp:nvSpPr>
        <dsp:cNvPr id="0" name=""/>
        <dsp:cNvSpPr/>
      </dsp:nvSpPr>
      <dsp:spPr>
        <a:xfrm>
          <a:off x="0" y="3601323"/>
          <a:ext cx="81280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 Members &amp; Responsibilities</a:t>
          </a:r>
          <a:endParaRPr lang="fr-FR" sz="2200" kern="1200" dirty="0"/>
        </a:p>
      </dsp:txBody>
      <dsp:txXfrm>
        <a:off x="25759" y="3627082"/>
        <a:ext cx="8076482" cy="476152"/>
      </dsp:txXfrm>
    </dsp:sp>
    <dsp:sp modelId="{CA303DD2-FB34-4314-A0D8-788D22449749}">
      <dsp:nvSpPr>
        <dsp:cNvPr id="0" name=""/>
        <dsp:cNvSpPr/>
      </dsp:nvSpPr>
      <dsp:spPr>
        <a:xfrm>
          <a:off x="0" y="4128993"/>
          <a:ext cx="81280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– Roles of the developer and client.</a:t>
          </a:r>
          <a:endParaRPr lang="fr-FR" sz="1700" kern="1200" dirty="0"/>
        </a:p>
      </dsp:txBody>
      <dsp:txXfrm>
        <a:off x="0" y="4128993"/>
        <a:ext cx="8128000" cy="364320"/>
      </dsp:txXfrm>
    </dsp:sp>
    <dsp:sp modelId="{DC38793F-0249-4E6E-ABDA-EA1866F3A765}">
      <dsp:nvSpPr>
        <dsp:cNvPr id="0" name=""/>
        <dsp:cNvSpPr/>
      </dsp:nvSpPr>
      <dsp:spPr>
        <a:xfrm>
          <a:off x="0" y="4493313"/>
          <a:ext cx="81280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 &amp; Next Steps</a:t>
          </a:r>
          <a:endParaRPr lang="fr-FR" sz="2200" kern="1200" dirty="0"/>
        </a:p>
      </dsp:txBody>
      <dsp:txXfrm>
        <a:off x="25759" y="4519072"/>
        <a:ext cx="8076482" cy="476152"/>
      </dsp:txXfrm>
    </dsp:sp>
    <dsp:sp modelId="{05671925-C505-4238-95C3-F43AAAE97AF2}">
      <dsp:nvSpPr>
        <dsp:cNvPr id="0" name=""/>
        <dsp:cNvSpPr/>
      </dsp:nvSpPr>
      <dsp:spPr>
        <a:xfrm>
          <a:off x="0" y="5020983"/>
          <a:ext cx="81280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– </a:t>
          </a:r>
          <a:r>
            <a:rPr lang="en-US" sz="1700" kern="1200" dirty="0"/>
            <a:t>Summary and upcoming actions.</a:t>
          </a:r>
          <a:endParaRPr lang="fr-FR" sz="1700" kern="1200" dirty="0"/>
        </a:p>
      </dsp:txBody>
      <dsp:txXfrm>
        <a:off x="0" y="5020983"/>
        <a:ext cx="8128000" cy="364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71822-3157-4736-8908-D33824E6662A}">
      <dsp:nvSpPr>
        <dsp:cNvPr id="0" name=""/>
        <dsp:cNvSpPr/>
      </dsp:nvSpPr>
      <dsp:spPr>
        <a:xfrm>
          <a:off x="3608249" y="3216174"/>
          <a:ext cx="1832437" cy="203558"/>
        </a:xfrm>
        <a:prstGeom prst="line">
          <a:avLst/>
        </a:pr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930CA-2ECC-4B35-B0F4-35339FC76AAE}">
      <dsp:nvSpPr>
        <dsp:cNvPr id="0" name=""/>
        <dsp:cNvSpPr/>
      </dsp:nvSpPr>
      <dsp:spPr>
        <a:xfrm>
          <a:off x="4056647" y="1947703"/>
          <a:ext cx="801859" cy="45720"/>
        </a:xfrm>
        <a:prstGeom prst="line">
          <a:avLst/>
        </a:pr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B582A-E3ED-4F7A-AE54-F24B40568E41}">
      <dsp:nvSpPr>
        <dsp:cNvPr id="0" name=""/>
        <dsp:cNvSpPr/>
      </dsp:nvSpPr>
      <dsp:spPr>
        <a:xfrm flipV="1">
          <a:off x="3678284" y="518694"/>
          <a:ext cx="1692289" cy="154094"/>
        </a:xfrm>
        <a:prstGeom prst="line">
          <a:avLst/>
        </a:pr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04A02-B18F-4DCB-9642-7F75B3D184FE}">
      <dsp:nvSpPr>
        <dsp:cNvPr id="0" name=""/>
        <dsp:cNvSpPr/>
      </dsp:nvSpPr>
      <dsp:spPr>
        <a:xfrm>
          <a:off x="200720" y="0"/>
          <a:ext cx="3849687" cy="3849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762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EEDED-27DA-422E-8AEE-2E5F5208E720}">
      <dsp:nvSpPr>
        <dsp:cNvPr id="0" name=""/>
        <dsp:cNvSpPr/>
      </dsp:nvSpPr>
      <dsp:spPr>
        <a:xfrm>
          <a:off x="893664" y="2044183"/>
          <a:ext cx="2463799" cy="127039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500" kern="1200" dirty="0"/>
        </a:p>
      </dsp:txBody>
      <dsp:txXfrm>
        <a:off x="893664" y="2044183"/>
        <a:ext cx="2463799" cy="1270396"/>
      </dsp:txXfrm>
    </dsp:sp>
    <dsp:sp modelId="{A3C05A14-43E7-41DD-BB23-E5AE896CF2C8}">
      <dsp:nvSpPr>
        <dsp:cNvPr id="0" name=""/>
        <dsp:cNvSpPr/>
      </dsp:nvSpPr>
      <dsp:spPr>
        <a:xfrm>
          <a:off x="5413196" y="0"/>
          <a:ext cx="1154906" cy="115490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762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1AE94-2E53-4BAA-A1A0-92ABBF4D5586}">
      <dsp:nvSpPr>
        <dsp:cNvPr id="0" name=""/>
        <dsp:cNvSpPr/>
      </dsp:nvSpPr>
      <dsp:spPr>
        <a:xfrm>
          <a:off x="6904817" y="0"/>
          <a:ext cx="3880944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Objective: Develop a simple software solution for managing household bills, expenses, and documents.</a:t>
          </a:r>
          <a:endParaRPr lang="fr-FR" sz="1800" kern="1200" dirty="0"/>
        </a:p>
      </dsp:txBody>
      <dsp:txXfrm>
        <a:off x="6904817" y="0"/>
        <a:ext cx="3880944" cy="1154906"/>
      </dsp:txXfrm>
    </dsp:sp>
    <dsp:sp modelId="{973CB73D-5F7E-45F8-9ED0-BEF5905C7D4B}">
      <dsp:nvSpPr>
        <dsp:cNvPr id="0" name=""/>
        <dsp:cNvSpPr/>
      </dsp:nvSpPr>
      <dsp:spPr>
        <a:xfrm>
          <a:off x="4858841" y="1347390"/>
          <a:ext cx="1154906" cy="115490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BBD3B-3075-4CAB-9858-879752D75438}">
      <dsp:nvSpPr>
        <dsp:cNvPr id="0" name=""/>
        <dsp:cNvSpPr/>
      </dsp:nvSpPr>
      <dsp:spPr>
        <a:xfrm>
          <a:off x="6013747" y="1347390"/>
          <a:ext cx="3484746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Nathanael R: </a:t>
          </a:r>
          <a:r>
            <a:rPr lang="en-US" sz="1800" kern="1200" dirty="0"/>
            <a:t>A homeowner needing a streamlined way to organize bills, receipts, and expenses.</a:t>
          </a:r>
          <a:endParaRPr lang="fr-FR" sz="1800" kern="1200" dirty="0"/>
        </a:p>
      </dsp:txBody>
      <dsp:txXfrm>
        <a:off x="6013747" y="1347390"/>
        <a:ext cx="3484746" cy="1154906"/>
      </dsp:txXfrm>
    </dsp:sp>
    <dsp:sp modelId="{35289E0F-CBB9-4702-BFEB-FDB747268114}">
      <dsp:nvSpPr>
        <dsp:cNvPr id="0" name=""/>
        <dsp:cNvSpPr/>
      </dsp:nvSpPr>
      <dsp:spPr>
        <a:xfrm>
          <a:off x="5413196" y="2694780"/>
          <a:ext cx="1154906" cy="1154906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762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CCABE-48E1-49DE-828D-E5C7AA863404}">
      <dsp:nvSpPr>
        <dsp:cNvPr id="0" name=""/>
        <dsp:cNvSpPr/>
      </dsp:nvSpPr>
      <dsp:spPr>
        <a:xfrm>
          <a:off x="6568102" y="2694780"/>
          <a:ext cx="4356376" cy="1154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0" rIns="68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Struggles with tracking utility bills, maintenance costs, and tax documents.</a:t>
          </a:r>
          <a:endParaRPr lang="fr-FR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Needs a centralized system for reminders and document storage.</a:t>
          </a:r>
          <a:endParaRPr lang="fr-FR" sz="1800" kern="1200" dirty="0"/>
        </a:p>
      </dsp:txBody>
      <dsp:txXfrm>
        <a:off x="6568102" y="2694780"/>
        <a:ext cx="4356376" cy="11549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99C05-8580-46AE-92A3-B87DECB222D7}">
      <dsp:nvSpPr>
        <dsp:cNvPr id="0" name=""/>
        <dsp:cNvSpPr/>
      </dsp:nvSpPr>
      <dsp:spPr>
        <a:xfrm>
          <a:off x="2424" y="0"/>
          <a:ext cx="2379538" cy="38496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Bill Tracking</a:t>
          </a:r>
          <a:endParaRPr lang="fr-FR" sz="3200" kern="1200" dirty="0"/>
        </a:p>
      </dsp:txBody>
      <dsp:txXfrm>
        <a:off x="2424" y="0"/>
        <a:ext cx="2379538" cy="1154906"/>
      </dsp:txXfrm>
    </dsp:sp>
    <dsp:sp modelId="{F9E36C48-AE29-42E6-ADA6-ECDA17E82819}">
      <dsp:nvSpPr>
        <dsp:cNvPr id="0" name=""/>
        <dsp:cNvSpPr/>
      </dsp:nvSpPr>
      <dsp:spPr>
        <a:xfrm>
          <a:off x="240378" y="1156033"/>
          <a:ext cx="1903630" cy="1160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Organize and categorize utility bills, insurance, and taxes.</a:t>
          </a:r>
          <a:endParaRPr lang="fr-FR" sz="1800" kern="1200"/>
        </a:p>
      </dsp:txBody>
      <dsp:txXfrm>
        <a:off x="274375" y="1190030"/>
        <a:ext cx="1835636" cy="1092739"/>
      </dsp:txXfrm>
    </dsp:sp>
    <dsp:sp modelId="{DAC455F6-547D-46EF-A338-F5BC8FB20692}">
      <dsp:nvSpPr>
        <dsp:cNvPr id="0" name=""/>
        <dsp:cNvSpPr/>
      </dsp:nvSpPr>
      <dsp:spPr>
        <a:xfrm>
          <a:off x="240378" y="2495341"/>
          <a:ext cx="1903630" cy="1160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Track due dates and payment statuses.</a:t>
          </a:r>
          <a:endParaRPr lang="fr-FR" sz="1800" kern="1200"/>
        </a:p>
      </dsp:txBody>
      <dsp:txXfrm>
        <a:off x="274375" y="2529338"/>
        <a:ext cx="1835636" cy="1092739"/>
      </dsp:txXfrm>
    </dsp:sp>
    <dsp:sp modelId="{882CBD7E-34EC-4E8B-B5A1-B28ECADF3E97}">
      <dsp:nvSpPr>
        <dsp:cNvPr id="0" name=""/>
        <dsp:cNvSpPr/>
      </dsp:nvSpPr>
      <dsp:spPr>
        <a:xfrm>
          <a:off x="2560428" y="0"/>
          <a:ext cx="2379538" cy="38496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Document Storage</a:t>
          </a:r>
          <a:endParaRPr lang="fr-FR" sz="3200" kern="1200"/>
        </a:p>
      </dsp:txBody>
      <dsp:txXfrm>
        <a:off x="2560428" y="0"/>
        <a:ext cx="2379538" cy="1154906"/>
      </dsp:txXfrm>
    </dsp:sp>
    <dsp:sp modelId="{9B474D42-EC49-4305-8A5D-6341E5CDAC9D}">
      <dsp:nvSpPr>
        <dsp:cNvPr id="0" name=""/>
        <dsp:cNvSpPr/>
      </dsp:nvSpPr>
      <dsp:spPr>
        <a:xfrm>
          <a:off x="2798382" y="1154906"/>
          <a:ext cx="1903630" cy="2502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Upload and manage receipts, invoices, and warranties.</a:t>
          </a:r>
          <a:endParaRPr lang="fr-FR" sz="1800" kern="1200"/>
        </a:p>
      </dsp:txBody>
      <dsp:txXfrm>
        <a:off x="2854137" y="1210661"/>
        <a:ext cx="1792120" cy="2390786"/>
      </dsp:txXfrm>
    </dsp:sp>
    <dsp:sp modelId="{EA7DAC17-3B05-4C70-88DD-3E8DD137DCC6}">
      <dsp:nvSpPr>
        <dsp:cNvPr id="0" name=""/>
        <dsp:cNvSpPr/>
      </dsp:nvSpPr>
      <dsp:spPr>
        <a:xfrm>
          <a:off x="5118432" y="0"/>
          <a:ext cx="2379538" cy="38496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Reminder System</a:t>
          </a:r>
          <a:endParaRPr lang="fr-FR" sz="3200" kern="1200"/>
        </a:p>
      </dsp:txBody>
      <dsp:txXfrm>
        <a:off x="5118432" y="0"/>
        <a:ext cx="2379538" cy="1154906"/>
      </dsp:txXfrm>
    </dsp:sp>
    <dsp:sp modelId="{C0C781B3-A517-48A3-A546-881FF4974F35}">
      <dsp:nvSpPr>
        <dsp:cNvPr id="0" name=""/>
        <dsp:cNvSpPr/>
      </dsp:nvSpPr>
      <dsp:spPr>
        <a:xfrm>
          <a:off x="5356386" y="1154906"/>
          <a:ext cx="1903630" cy="2502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Automatic alerts for upcoming bills and maintenance tasks.</a:t>
          </a:r>
          <a:endParaRPr lang="fr-FR" sz="1800" kern="1200"/>
        </a:p>
      </dsp:txBody>
      <dsp:txXfrm>
        <a:off x="5412141" y="1210661"/>
        <a:ext cx="1792120" cy="2390786"/>
      </dsp:txXfrm>
    </dsp:sp>
    <dsp:sp modelId="{9231EF44-83CD-4BDE-B44E-510B883FCBB3}">
      <dsp:nvSpPr>
        <dsp:cNvPr id="0" name=""/>
        <dsp:cNvSpPr/>
      </dsp:nvSpPr>
      <dsp:spPr>
        <a:xfrm>
          <a:off x="7676436" y="0"/>
          <a:ext cx="2379538" cy="38496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Expense Reports</a:t>
          </a:r>
          <a:endParaRPr lang="fr-FR" sz="3200" kern="1200"/>
        </a:p>
      </dsp:txBody>
      <dsp:txXfrm>
        <a:off x="7676436" y="0"/>
        <a:ext cx="2379538" cy="1154906"/>
      </dsp:txXfrm>
    </dsp:sp>
    <dsp:sp modelId="{A935645C-BEC8-4F06-8185-AE3BDFCD80A7}">
      <dsp:nvSpPr>
        <dsp:cNvPr id="0" name=""/>
        <dsp:cNvSpPr/>
      </dsp:nvSpPr>
      <dsp:spPr>
        <a:xfrm>
          <a:off x="7914390" y="1154906"/>
          <a:ext cx="1903630" cy="2502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Breakdown of spending to help with budgeting.</a:t>
          </a:r>
          <a:endParaRPr lang="fr-FR" sz="1800" kern="1200"/>
        </a:p>
      </dsp:txBody>
      <dsp:txXfrm>
        <a:off x="7970145" y="1210661"/>
        <a:ext cx="1792120" cy="23907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456AE-5779-431F-8CA7-0084D292B9CC}">
      <dsp:nvSpPr>
        <dsp:cNvPr id="0" name=""/>
        <dsp:cNvSpPr/>
      </dsp:nvSpPr>
      <dsp:spPr>
        <a:xfrm>
          <a:off x="274775" y="583066"/>
          <a:ext cx="10741764" cy="1562153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247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Requirement Gathering &amp; Planning	</a:t>
          </a:r>
          <a:endParaRPr lang="fr-FR" sz="1600" kern="1200" dirty="0"/>
        </a:p>
      </dsp:txBody>
      <dsp:txXfrm>
        <a:off x="274775" y="973604"/>
        <a:ext cx="10351226" cy="781077"/>
      </dsp:txXfrm>
    </dsp:sp>
    <dsp:sp modelId="{03C0A78A-2108-4CA1-ADC0-59A7AC93CA8E}">
      <dsp:nvSpPr>
        <dsp:cNvPr id="0" name=""/>
        <dsp:cNvSpPr/>
      </dsp:nvSpPr>
      <dsp:spPr>
        <a:xfrm>
          <a:off x="281346" y="1682004"/>
          <a:ext cx="1985292" cy="5648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2-3 hours</a:t>
          </a:r>
          <a:endParaRPr lang="fr-FR" sz="1600" kern="1200"/>
        </a:p>
      </dsp:txBody>
      <dsp:txXfrm>
        <a:off x="281346" y="1682004"/>
        <a:ext cx="1985292" cy="564895"/>
      </dsp:txXfrm>
    </dsp:sp>
    <dsp:sp modelId="{D032D333-7ECF-4AC9-8AF8-AE836F78E40B}">
      <dsp:nvSpPr>
        <dsp:cNvPr id="0" name=""/>
        <dsp:cNvSpPr/>
      </dsp:nvSpPr>
      <dsp:spPr>
        <a:xfrm>
          <a:off x="2259853" y="1103985"/>
          <a:ext cx="8756686" cy="1562153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247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 Interface Design</a:t>
          </a:r>
          <a:endParaRPr lang="fr-FR" sz="1600" kern="1200"/>
        </a:p>
      </dsp:txBody>
      <dsp:txXfrm>
        <a:off x="2259853" y="1494523"/>
        <a:ext cx="8366148" cy="781077"/>
      </dsp:txXfrm>
    </dsp:sp>
    <dsp:sp modelId="{A4C3FA99-6C0F-4079-9F23-63C18DBF1801}">
      <dsp:nvSpPr>
        <dsp:cNvPr id="0" name=""/>
        <dsp:cNvSpPr/>
      </dsp:nvSpPr>
      <dsp:spPr>
        <a:xfrm>
          <a:off x="2259853" y="2224235"/>
          <a:ext cx="1985292" cy="63310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4-5 hours</a:t>
          </a:r>
          <a:endParaRPr lang="fr-FR" sz="1600" kern="1200"/>
        </a:p>
      </dsp:txBody>
      <dsp:txXfrm>
        <a:off x="2259853" y="2224235"/>
        <a:ext cx="1985292" cy="633105"/>
      </dsp:txXfrm>
    </dsp:sp>
    <dsp:sp modelId="{4735D8D5-77DC-4556-9999-ADC2B5035B7F}">
      <dsp:nvSpPr>
        <dsp:cNvPr id="0" name=""/>
        <dsp:cNvSpPr/>
      </dsp:nvSpPr>
      <dsp:spPr>
        <a:xfrm>
          <a:off x="4244931" y="1624903"/>
          <a:ext cx="6771608" cy="1562153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247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Backend Development</a:t>
          </a:r>
          <a:endParaRPr lang="fr-FR" sz="1600" kern="1200"/>
        </a:p>
      </dsp:txBody>
      <dsp:txXfrm>
        <a:off x="4244931" y="2015441"/>
        <a:ext cx="6381070" cy="781077"/>
      </dsp:txXfrm>
    </dsp:sp>
    <dsp:sp modelId="{26D43DC0-8ED5-4C7B-9150-5526784F7087}">
      <dsp:nvSpPr>
        <dsp:cNvPr id="0" name=""/>
        <dsp:cNvSpPr/>
      </dsp:nvSpPr>
      <dsp:spPr>
        <a:xfrm>
          <a:off x="4275644" y="2698801"/>
          <a:ext cx="1985292" cy="5812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10-12 hours</a:t>
          </a:r>
          <a:endParaRPr lang="fr-FR" sz="1600" kern="1200" dirty="0"/>
        </a:p>
      </dsp:txBody>
      <dsp:txXfrm>
        <a:off x="4275644" y="2698801"/>
        <a:ext cx="1985292" cy="581245"/>
      </dsp:txXfrm>
    </dsp:sp>
    <dsp:sp modelId="{C0874631-478A-4781-A55B-F3C327699822}">
      <dsp:nvSpPr>
        <dsp:cNvPr id="0" name=""/>
        <dsp:cNvSpPr/>
      </dsp:nvSpPr>
      <dsp:spPr>
        <a:xfrm>
          <a:off x="6231084" y="2145822"/>
          <a:ext cx="4785456" cy="1562153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247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Testing &amp; Debugging</a:t>
          </a:r>
          <a:endParaRPr lang="fr-FR" sz="1600" kern="1200"/>
        </a:p>
      </dsp:txBody>
      <dsp:txXfrm>
        <a:off x="6231084" y="2536360"/>
        <a:ext cx="4394918" cy="781077"/>
      </dsp:txXfrm>
    </dsp:sp>
    <dsp:sp modelId="{C0A32B5C-AD4C-4C52-84A2-6286E8376C8A}">
      <dsp:nvSpPr>
        <dsp:cNvPr id="0" name=""/>
        <dsp:cNvSpPr/>
      </dsp:nvSpPr>
      <dsp:spPr>
        <a:xfrm>
          <a:off x="6246093" y="3197920"/>
          <a:ext cx="1985292" cy="6493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3-4 hours</a:t>
          </a:r>
          <a:endParaRPr lang="fr-FR" sz="1600" kern="1200"/>
        </a:p>
      </dsp:txBody>
      <dsp:txXfrm>
        <a:off x="6246093" y="3197920"/>
        <a:ext cx="1985292" cy="649397"/>
      </dsp:txXfrm>
    </dsp:sp>
    <dsp:sp modelId="{C4207FCA-ED33-4525-A571-329333837047}">
      <dsp:nvSpPr>
        <dsp:cNvPr id="0" name=""/>
        <dsp:cNvSpPr/>
      </dsp:nvSpPr>
      <dsp:spPr>
        <a:xfrm>
          <a:off x="8216162" y="2666741"/>
          <a:ext cx="2800378" cy="1562153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247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Client Feedback &amp; Adjustments	</a:t>
          </a:r>
          <a:endParaRPr lang="fr-FR" sz="1600" kern="1200"/>
        </a:p>
      </dsp:txBody>
      <dsp:txXfrm>
        <a:off x="8216162" y="3057279"/>
        <a:ext cx="2409840" cy="781077"/>
      </dsp:txXfrm>
    </dsp:sp>
    <dsp:sp modelId="{3B010E4A-24E6-45DC-AB85-96E81A85B6C9}">
      <dsp:nvSpPr>
        <dsp:cNvPr id="0" name=""/>
        <dsp:cNvSpPr/>
      </dsp:nvSpPr>
      <dsp:spPr>
        <a:xfrm>
          <a:off x="8246160" y="3654745"/>
          <a:ext cx="1985292" cy="6575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3-4 hours</a:t>
          </a:r>
          <a:endParaRPr lang="fr-FR" sz="1600" kern="1200"/>
        </a:p>
      </dsp:txBody>
      <dsp:txXfrm>
        <a:off x="8246160" y="3654745"/>
        <a:ext cx="1985292" cy="6575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A5885-042B-43CF-B33C-80B36F627069}">
      <dsp:nvSpPr>
        <dsp:cNvPr id="0" name=""/>
        <dsp:cNvSpPr/>
      </dsp:nvSpPr>
      <dsp:spPr>
        <a:xfrm>
          <a:off x="6260" y="550103"/>
          <a:ext cx="3212008" cy="12848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Client (Nathanael R) Responsibilities:</a:t>
          </a:r>
          <a:endParaRPr lang="fr-FR" sz="1800" kern="1200"/>
        </a:p>
      </dsp:txBody>
      <dsp:txXfrm>
        <a:off x="648662" y="550103"/>
        <a:ext cx="1927205" cy="1284803"/>
      </dsp:txXfrm>
    </dsp:sp>
    <dsp:sp modelId="{45D7A3A8-144E-4C6B-8DAA-B76F7A415CB2}">
      <dsp:nvSpPr>
        <dsp:cNvPr id="0" name=""/>
        <dsp:cNvSpPr/>
      </dsp:nvSpPr>
      <dsp:spPr>
        <a:xfrm>
          <a:off x="2800708" y="659312"/>
          <a:ext cx="2665967" cy="106638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Provide necessary information about bills and documents.</a:t>
          </a:r>
          <a:endParaRPr lang="fr-FR" sz="1500" kern="1200" dirty="0"/>
        </a:p>
      </dsp:txBody>
      <dsp:txXfrm>
        <a:off x="3333901" y="659312"/>
        <a:ext cx="1599581" cy="1066386"/>
      </dsp:txXfrm>
    </dsp:sp>
    <dsp:sp modelId="{463BEFF2-C3A1-426E-88E0-B5690844790B}">
      <dsp:nvSpPr>
        <dsp:cNvPr id="0" name=""/>
        <dsp:cNvSpPr/>
      </dsp:nvSpPr>
      <dsp:spPr>
        <a:xfrm>
          <a:off x="5093440" y="659312"/>
          <a:ext cx="2665967" cy="106638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Give feedback during the development process.</a:t>
          </a:r>
          <a:endParaRPr lang="fr-FR" sz="1500" kern="1200" dirty="0"/>
        </a:p>
      </dsp:txBody>
      <dsp:txXfrm>
        <a:off x="5626633" y="659312"/>
        <a:ext cx="1599581" cy="1066386"/>
      </dsp:txXfrm>
    </dsp:sp>
    <dsp:sp modelId="{782E43AD-848B-4082-8AD2-4BD5A89A4517}">
      <dsp:nvSpPr>
        <dsp:cNvPr id="0" name=""/>
        <dsp:cNvSpPr/>
      </dsp:nvSpPr>
      <dsp:spPr>
        <a:xfrm>
          <a:off x="6260" y="2014779"/>
          <a:ext cx="3212008" cy="12848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Developer (Team Locotion) Responsibilities:</a:t>
          </a:r>
          <a:endParaRPr lang="fr-FR" sz="1800" kern="1200"/>
        </a:p>
      </dsp:txBody>
      <dsp:txXfrm>
        <a:off x="648662" y="2014779"/>
        <a:ext cx="1927205" cy="1284803"/>
      </dsp:txXfrm>
    </dsp:sp>
    <dsp:sp modelId="{7526E278-C3C9-442B-87C7-0B0670FC43D2}">
      <dsp:nvSpPr>
        <dsp:cNvPr id="0" name=""/>
        <dsp:cNvSpPr/>
      </dsp:nvSpPr>
      <dsp:spPr>
        <a:xfrm>
          <a:off x="2800708" y="2123988"/>
          <a:ext cx="2665967" cy="106638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Develop the software based on agreed-upon features.</a:t>
          </a:r>
          <a:endParaRPr lang="fr-FR" sz="1500" kern="1200" dirty="0"/>
        </a:p>
      </dsp:txBody>
      <dsp:txXfrm>
        <a:off x="3333901" y="2123988"/>
        <a:ext cx="1599581" cy="1066386"/>
      </dsp:txXfrm>
    </dsp:sp>
    <dsp:sp modelId="{393F52D2-DE78-42CE-8D79-F1565E5295C5}">
      <dsp:nvSpPr>
        <dsp:cNvPr id="0" name=""/>
        <dsp:cNvSpPr/>
      </dsp:nvSpPr>
      <dsp:spPr>
        <a:xfrm>
          <a:off x="5093440" y="2123988"/>
          <a:ext cx="2665967" cy="106638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Provide regular updates and support.</a:t>
          </a:r>
          <a:endParaRPr lang="fr-FR" sz="1500" kern="1200" dirty="0"/>
        </a:p>
      </dsp:txBody>
      <dsp:txXfrm>
        <a:off x="5626633" y="2123988"/>
        <a:ext cx="1599581" cy="1066386"/>
      </dsp:txXfrm>
    </dsp:sp>
    <dsp:sp modelId="{A69F7EC5-2888-4612-951F-62A9FE3B8572}">
      <dsp:nvSpPr>
        <dsp:cNvPr id="0" name=""/>
        <dsp:cNvSpPr/>
      </dsp:nvSpPr>
      <dsp:spPr>
        <a:xfrm>
          <a:off x="7386171" y="2123988"/>
          <a:ext cx="2665967" cy="106638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Adjust </a:t>
          </a:r>
          <a:r>
            <a:rPr lang="en-US" sz="1500" kern="1200" dirty="0"/>
            <a:t>features based on client feedback.</a:t>
          </a:r>
          <a:endParaRPr lang="fr-FR" sz="1500" kern="1200" dirty="0"/>
        </a:p>
      </dsp:txBody>
      <dsp:txXfrm>
        <a:off x="7919364" y="2123988"/>
        <a:ext cx="1599581" cy="1066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9378B-22B1-4588-9740-DF5103B13F80}" type="datetimeFigureOut">
              <a:rPr lang="fr-FR" smtClean="0"/>
              <a:t>03/03/2025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6EF8D-B4ED-4503-AC0C-4866D952D05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6994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5A51-7AD1-4F6A-BA60-8AF72EB7A855}" type="datetimeFigureOut">
              <a:rPr lang="fr-FR" noProof="0" smtClean="0"/>
              <a:t>03/03/2025</a:t>
            </a:fld>
            <a:endParaRPr lang="fr-FR" noProof="0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06EC4-24F6-4D00-BF5E-EA6796A76C6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22995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06EC4-24F6-4D00-BF5E-EA6796A76C6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2254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06EC4-24F6-4D00-BF5E-EA6796A76C61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31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B7F610D7-475A-479D-B6A3-83CC46A64A41}" type="datetime1">
              <a:rPr lang="fr-FR" noProof="0" smtClean="0"/>
              <a:t>03/03/2025</a:t>
            </a:fld>
            <a:endParaRPr lang="fr-FR" noProof="0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B8DD61-8EF0-4049-889D-E9128A9C9813}" type="datetime1">
              <a:rPr lang="fr-FR" noProof="0" smtClean="0"/>
              <a:t>03/03/2025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5586C5-0823-4332-9E11-A72AAA6FDF94}" type="datetime1">
              <a:rPr lang="fr-FR" noProof="0" smtClean="0"/>
              <a:t>03/03/2025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528031-0E0D-4788-8247-5022B17E025F}" type="datetime1">
              <a:rPr lang="fr-FR" noProof="0" smtClean="0"/>
              <a:t>03/03/2025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EE29B734-0A7D-4010-ACAB-EE34BCE3D2A7}" type="datetime1">
              <a:rPr lang="fr-FR" noProof="0" smtClean="0"/>
              <a:t>03/03/2025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397E1-94C5-4F9F-B858-2B2904BEBC28}" type="datetime1">
              <a:rPr lang="fr-FR" noProof="0" smtClean="0"/>
              <a:t>03/03/2025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22DF5F-E4BE-4466-A7A0-C61E58FEFC9F}" type="datetime1">
              <a:rPr lang="fr-FR" noProof="0" smtClean="0"/>
              <a:t>03/03/2025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58B373-175C-4769-A0D9-859F23B39FDB}" type="datetime1">
              <a:rPr lang="fr-FR" noProof="0" smtClean="0"/>
              <a:t>03/03/2025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CAEE99-E858-4436-BAF5-1ACF2EFC4104}" type="datetime1">
              <a:rPr lang="fr-FR" noProof="0" smtClean="0"/>
              <a:t>03/03/2025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 rtl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EABDF2FA-915F-493A-9BD8-70C144109E70}" type="datetime1">
              <a:rPr lang="fr-FR" noProof="0" smtClean="0"/>
              <a:t>03/03/2025</a:t>
            </a:fld>
            <a:endParaRPr lang="fr-FR" noProof="0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fr-FR" noProof="0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9CD434C9-D3F3-4C7B-AC63-3168A5838220}" type="datetime1">
              <a:rPr lang="fr-FR" noProof="0" smtClean="0"/>
              <a:t>03/03/2025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3FF608E-7797-42AF-8413-6DB790AA3E20}" type="datetime1">
              <a:rPr lang="fr-FR" noProof="0" smtClean="0"/>
              <a:t>03/03/2025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4688" y="2355458"/>
            <a:ext cx="6080759" cy="1630907"/>
          </a:xfrm>
        </p:spPr>
        <p:txBody>
          <a:bodyPr rtlCol="0">
            <a:normAutofit/>
          </a:bodyPr>
          <a:lstStyle/>
          <a:p>
            <a:r>
              <a:rPr lang="fr-FR" sz="4400" dirty="0">
                <a:solidFill>
                  <a:schemeClr val="tx1"/>
                </a:solidFill>
              </a:rPr>
              <a:t>LOCOTION</a:t>
            </a:r>
            <a:br>
              <a:rPr lang="fr-FR" sz="4400" dirty="0">
                <a:solidFill>
                  <a:schemeClr val="tx1"/>
                </a:solidFill>
              </a:rPr>
            </a:br>
            <a:r>
              <a:rPr lang="fr-FR" sz="2700" dirty="0">
                <a:solidFill>
                  <a:schemeClr val="tx1"/>
                </a:solidFill>
              </a:rPr>
              <a:t>House bill management </a:t>
            </a:r>
            <a:br>
              <a:rPr lang="fr-FR" sz="2700" dirty="0">
                <a:solidFill>
                  <a:schemeClr val="tx1"/>
                </a:solidFill>
              </a:rPr>
            </a:br>
            <a:r>
              <a:rPr lang="fr-FR" sz="2700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685740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fr-FR" dirty="0">
                <a:solidFill>
                  <a:schemeClr val="tx1"/>
                </a:solidFill>
              </a:rPr>
              <a:t>Enzo </a:t>
            </a:r>
            <a:r>
              <a:rPr lang="fr-FR" dirty="0" err="1">
                <a:solidFill>
                  <a:schemeClr val="tx1"/>
                </a:solidFill>
              </a:rPr>
              <a:t>Höhenberger</a:t>
            </a:r>
            <a:r>
              <a:rPr lang="fr-FR" dirty="0">
                <a:solidFill>
                  <a:schemeClr val="tx1"/>
                </a:solidFill>
              </a:rPr>
              <a:t> – Elisa </a:t>
            </a:r>
            <a:r>
              <a:rPr lang="fr-FR" dirty="0" err="1">
                <a:solidFill>
                  <a:schemeClr val="tx1"/>
                </a:solidFill>
              </a:rPr>
              <a:t>Hugonnet</a:t>
            </a:r>
            <a:r>
              <a:rPr lang="fr-FR" dirty="0">
                <a:solidFill>
                  <a:schemeClr val="tx1"/>
                </a:solidFill>
              </a:rPr>
              <a:t> – Pierrot Gayraud – Thomas Jouvenceau – Leo Laroche – Foulques de </a:t>
            </a:r>
            <a:r>
              <a:rPr lang="fr-FR" dirty="0" err="1">
                <a:solidFill>
                  <a:schemeClr val="tx1"/>
                </a:solidFill>
              </a:rPr>
              <a:t>Monicault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67456" y="681130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/>
              <a:t>Content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CE4C4BE-7C80-0186-E021-CE0F2E116696}"/>
              </a:ext>
            </a:extLst>
          </p:cNvPr>
          <p:cNvSpPr txBox="1"/>
          <p:nvPr/>
        </p:nvSpPr>
        <p:spPr>
          <a:xfrm>
            <a:off x="614172" y="2014194"/>
            <a:ext cx="10963656" cy="4201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6051FE73-8273-6E7C-7B03-B6307BF9A4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8487386"/>
              </p:ext>
            </p:extLst>
          </p:nvPr>
        </p:nvGraphicFramePr>
        <p:xfrm>
          <a:off x="3321304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8F2DB6-311B-7AF5-7EEA-8D48360C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Overview</a:t>
            </a:r>
            <a:r>
              <a:rPr lang="fr-FR" dirty="0"/>
              <a:t> &amp; Client Background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EAB212B-1087-FE0D-0843-67666DC75E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513781"/>
              </p:ext>
            </p:extLst>
          </p:nvPr>
        </p:nvGraphicFramePr>
        <p:xfrm>
          <a:off x="655320" y="2014194"/>
          <a:ext cx="111252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87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4988B-4D5B-FB2D-274F-BBFBFF63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&amp; Features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A6FEEAB1-2C50-142B-8FAB-D43F612F9A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621212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89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04F86-360D-96D1-E6E5-D3817DAC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Timeline</a:t>
            </a:r>
            <a:endParaRPr lang="fr-FR" dirty="0"/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58587C47-79ED-7BDB-3C77-7E41809293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489346"/>
              </p:ext>
            </p:extLst>
          </p:nvPr>
        </p:nvGraphicFramePr>
        <p:xfrm>
          <a:off x="450342" y="1191235"/>
          <a:ext cx="11291316" cy="6215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6FD04D32-C5F8-ADDB-FA47-E95D6FB3A67E}"/>
              </a:ext>
            </a:extLst>
          </p:cNvPr>
          <p:cNvSpPr txBox="1"/>
          <p:nvPr/>
        </p:nvSpPr>
        <p:spPr>
          <a:xfrm>
            <a:off x="8869680" y="5666765"/>
            <a:ext cx="235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Total: ~28 </a:t>
            </a:r>
            <a:r>
              <a:rPr lang="fr-FR" b="1" dirty="0" err="1"/>
              <a:t>hours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703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18F3C-69A1-B405-E7A8-B9EF0099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Benefits &amp; Impact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68D190-DDDF-387D-3D12-10969CE93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u="sng"/>
              <a:t>Manageable Scope: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 Focuses on core features, ensuring completion within 20-30 hours.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u="sng"/>
              <a:t>Clear Problem Statement: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Nathanael’s challenges are well-defined.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u="sng"/>
              <a:t>Direct Communication: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Easy access to feedback allows quick improvements.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u="sng"/>
              <a:t>Real-World Application: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Provides immediate value to the client.</a:t>
            </a:r>
            <a:endParaRPr lang="fr-FR" sz="1800"/>
          </a:p>
        </p:txBody>
      </p:sp>
      <p:pic>
        <p:nvPicPr>
          <p:cNvPr id="2051" name="Picture 3" descr="Analyzing the Impact of Technology on Employee Benefits | JS Benefits Group">
            <a:extLst>
              <a:ext uri="{FF2B5EF4-FFF2-40B4-BE49-F238E27FC236}">
                <a16:creationId xmlns:a16="http://schemas.microsoft.com/office/drawing/2014/main" id="{6020CF46-AD1D-D82C-88A2-FCA411EAA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1760" y="2421217"/>
            <a:ext cx="4663440" cy="311284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11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96901A-1921-E0EB-A004-67397B51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&amp; Responsibilities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B88CCA-386B-775E-1C23-1C3F3E25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 lnSpcReduction="10000"/>
          </a:bodyPr>
          <a:lstStyle/>
          <a:p>
            <a:r>
              <a:rPr lang="fr-FR" sz="2400" u="sng" dirty="0" err="1"/>
              <a:t>Development</a:t>
            </a:r>
            <a:r>
              <a:rPr lang="fr-FR" sz="2400" u="sng" dirty="0"/>
              <a:t> Team (</a:t>
            </a:r>
            <a:r>
              <a:rPr lang="fr-FR" sz="2400" u="sng" dirty="0" err="1"/>
              <a:t>Locotion</a:t>
            </a:r>
            <a:r>
              <a:rPr lang="fr-FR" sz="2400" u="sng" dirty="0"/>
              <a:t>):</a:t>
            </a:r>
          </a:p>
          <a:p>
            <a:pPr lvl="1"/>
            <a:r>
              <a:rPr lang="fr-FR" sz="2400" dirty="0"/>
              <a:t>Enzo </a:t>
            </a:r>
            <a:r>
              <a:rPr lang="fr-FR" sz="2400" dirty="0" err="1"/>
              <a:t>Höhenberger</a:t>
            </a:r>
            <a:r>
              <a:rPr lang="fr-FR" sz="2400" dirty="0"/>
              <a:t> – Lead </a:t>
            </a:r>
            <a:r>
              <a:rPr lang="fr-FR" sz="2400" dirty="0" err="1"/>
              <a:t>Developer</a:t>
            </a:r>
            <a:endParaRPr lang="fr-FR" sz="2400" dirty="0"/>
          </a:p>
          <a:p>
            <a:pPr lvl="1"/>
            <a:r>
              <a:rPr lang="fr-FR" sz="2400" dirty="0"/>
              <a:t>Elisa </a:t>
            </a:r>
            <a:r>
              <a:rPr lang="fr-FR" sz="2400" dirty="0" err="1"/>
              <a:t>Hugonnet</a:t>
            </a:r>
            <a:r>
              <a:rPr lang="fr-FR" sz="2400" dirty="0"/>
              <a:t> – UI/UX Designer</a:t>
            </a:r>
          </a:p>
          <a:p>
            <a:pPr lvl="1"/>
            <a:r>
              <a:rPr lang="fr-FR" sz="2400" dirty="0"/>
              <a:t>Thomas Jouvenceau – Backend </a:t>
            </a:r>
            <a:r>
              <a:rPr lang="fr-FR" sz="2400" dirty="0" err="1"/>
              <a:t>Developer</a:t>
            </a:r>
            <a:endParaRPr lang="fr-FR" sz="2400" dirty="0"/>
          </a:p>
          <a:p>
            <a:pPr lvl="1"/>
            <a:r>
              <a:rPr lang="fr-FR" sz="2400" dirty="0"/>
              <a:t>Foulques de </a:t>
            </a:r>
            <a:r>
              <a:rPr lang="fr-FR" sz="2400" dirty="0" err="1"/>
              <a:t>Monicault</a:t>
            </a:r>
            <a:r>
              <a:rPr lang="fr-FR" sz="2400" dirty="0"/>
              <a:t> – </a:t>
            </a:r>
            <a:r>
              <a:rPr lang="fr-FR" sz="2400" dirty="0" err="1"/>
              <a:t>Testing</a:t>
            </a:r>
            <a:r>
              <a:rPr lang="fr-FR" sz="2400" dirty="0"/>
              <a:t> &amp; </a:t>
            </a:r>
            <a:r>
              <a:rPr lang="fr-FR" sz="2400" dirty="0" err="1"/>
              <a:t>Debugging</a:t>
            </a:r>
            <a:endParaRPr lang="fr-FR" sz="2400" dirty="0"/>
          </a:p>
          <a:p>
            <a:pPr lvl="1"/>
            <a:r>
              <a:rPr lang="fr-FR" sz="2400" dirty="0"/>
              <a:t>Pierrot Gayraud – Project Coordination</a:t>
            </a:r>
          </a:p>
          <a:p>
            <a:pPr lvl="1"/>
            <a:r>
              <a:rPr lang="fr-FR" sz="2400" dirty="0"/>
              <a:t>Léo Laroche – Documentation &amp; Support</a:t>
            </a:r>
          </a:p>
          <a:p>
            <a:pPr lvl="1"/>
            <a:endParaRPr lang="fr-FR" sz="2400" dirty="0"/>
          </a:p>
          <a:p>
            <a:pPr lvl="1"/>
            <a:r>
              <a:rPr lang="fr-FR" sz="2400" i="1" dirty="0" err="1"/>
              <a:t>Roles</a:t>
            </a:r>
            <a:r>
              <a:rPr lang="fr-FR" sz="2400" i="1" dirty="0"/>
              <a:t> </a:t>
            </a:r>
            <a:r>
              <a:rPr lang="fr-FR" sz="2400" i="1" dirty="0" err="1"/>
              <a:t>might</a:t>
            </a:r>
            <a:r>
              <a:rPr lang="fr-FR" sz="2400" i="1" dirty="0"/>
              <a:t> </a:t>
            </a:r>
            <a:r>
              <a:rPr lang="fr-FR" sz="2400" i="1" dirty="0" err="1"/>
              <a:t>be</a:t>
            </a:r>
            <a:r>
              <a:rPr lang="fr-FR" sz="2400" i="1" dirty="0"/>
              <a:t> </a:t>
            </a:r>
            <a:r>
              <a:rPr lang="fr-FR" sz="2400" i="1" dirty="0" err="1"/>
              <a:t>adapted</a:t>
            </a:r>
            <a:r>
              <a:rPr lang="fr-FR" sz="2400" i="1" dirty="0"/>
              <a:t> </a:t>
            </a:r>
            <a:r>
              <a:rPr lang="fr-FR" sz="2400" i="1" dirty="0" err="1"/>
              <a:t>depending</a:t>
            </a:r>
            <a:r>
              <a:rPr lang="fr-FR" sz="2400" i="1" dirty="0"/>
              <a:t> on the situation and conditions the </a:t>
            </a:r>
            <a:r>
              <a:rPr lang="fr-FR" sz="2400" i="1" dirty="0" err="1"/>
              <a:t>project</a:t>
            </a:r>
            <a:r>
              <a:rPr lang="fr-FR" sz="2400" i="1" dirty="0"/>
              <a:t> </a:t>
            </a:r>
            <a:r>
              <a:rPr lang="fr-FR" sz="2400" i="1" dirty="0" err="1"/>
              <a:t>is</a:t>
            </a:r>
            <a:r>
              <a:rPr lang="fr-FR" sz="2400" i="1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25455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97AF7-B1A0-3692-4099-CA103B34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Next Steps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EAA83632-E5A1-B43B-06EA-A2BFE9A2A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349622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8105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35_TF56219246.potx" id="{8F840B30-69DA-400A-87AC-4164E6BD9D8E}" vid="{A45A904E-BEE4-48A3-A5E9-5F27A465CFD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{AE360A9E-AE87-482D-A0AF-60886932CF27}tf56219246_win32</Template>
  <TotalTime>0</TotalTime>
  <Words>418</Words>
  <Application>Microsoft Office PowerPoint</Application>
  <PresentationFormat>Grand écran</PresentationFormat>
  <Paragraphs>71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Garamond</vt:lpstr>
      <vt:lpstr>SavonVTI</vt:lpstr>
      <vt:lpstr>LOCOTION House bill management  system</vt:lpstr>
      <vt:lpstr>Content</vt:lpstr>
      <vt:lpstr>Project Overview &amp; Client Background</vt:lpstr>
      <vt:lpstr>Project Scope &amp; Features</vt:lpstr>
      <vt:lpstr>Development Timeline</vt:lpstr>
      <vt:lpstr>Benefits &amp; Impact</vt:lpstr>
      <vt:lpstr>Team Members &amp; Responsibilities</vt:lpstr>
      <vt:lpstr>Conclusion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Enzo Hohenberger</dc:creator>
  <cp:lastModifiedBy>Enzo Hohenberger</cp:lastModifiedBy>
  <cp:revision>1</cp:revision>
  <dcterms:created xsi:type="dcterms:W3CDTF">2025-03-03T08:31:21Z</dcterms:created>
  <dcterms:modified xsi:type="dcterms:W3CDTF">2025-03-03T09:10:24Z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