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45499-CE47-4DE2-91A8-69764F0C005C}" v="517" dt="2021-03-15T19:57:0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6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2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1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4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4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2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55E4-3968-4BC1-A2E9-1F2BA00D6FD8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C127-966B-423A-B8B2-901834BBD4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ru-RU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финансового рынка на основе нейросетевых технологий на примере работы акций на золото.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11146" y="4509118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Плотницкий Анатолий Сергеевич</a:t>
            </a:r>
            <a:r>
              <a:rPr lang="en-US" dirty="0"/>
              <a:t>, 09-753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42056-E36D-4731-8DC6-B6E03D84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Создание архитектуры сети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08259A-7321-4129-BDC8-D57B5783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41036"/>
            <a:ext cx="10905066" cy="28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A886-D385-47C9-A609-37C4D6BA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Создание архитектуры второй нейросети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D86D4F-E861-4560-8031-1955E3EA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77460"/>
            <a:ext cx="10905066" cy="31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5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7FBC2-754B-4278-9DA6-F9D48F42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ru-RU" sz="4800">
                <a:solidFill>
                  <a:schemeClr val="bg1"/>
                </a:solidFill>
                <a:cs typeface="Calibri Light"/>
              </a:rPr>
              <a:t>Процесс обучения</a:t>
            </a:r>
            <a:endParaRPr lang="ru-RU" sz="48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5B417E-B20B-4AFA-8EF2-CE4AE478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605FBA0-D2EA-4282-89D9-9C725CB7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00" y="903730"/>
            <a:ext cx="6910851" cy="56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65E9D-40F2-4E29-946B-1A9E41ED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3200">
                <a:solidFill>
                  <a:schemeClr val="bg1"/>
                </a:solidFill>
                <a:cs typeface="Calibri Light"/>
              </a:rPr>
              <a:t>Подсчет ошибки при предсказании</a:t>
            </a:r>
            <a:endParaRPr lang="ru-RU" sz="320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FA687B-3629-4431-A71E-E0BC59FD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48312B-1704-4E05-8CF9-016C33D2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98" y="2927597"/>
            <a:ext cx="8583285" cy="16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78C90-047F-4EAC-952A-C954C841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ru-RU" sz="3000">
                <a:solidFill>
                  <a:schemeClr val="bg1"/>
                </a:solidFill>
                <a:cs typeface="Calibri Light"/>
              </a:rPr>
              <a:t>Визуализация некоторых результатов</a:t>
            </a:r>
            <a:endParaRPr lang="ru-RU" sz="30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1DCA74F-AEDD-41EA-B5EE-88324DF8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11056F6-F0D3-4B4B-8EE0-823C577C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97" y="903730"/>
            <a:ext cx="7315752" cy="52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6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44987-9E19-4CF5-87E6-D340B5AC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endParaRPr lang="ru-RU" sz="480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F67F4B9-4AEB-48B4-8A5E-BFCFED1C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4457E39D-6E6C-40B1-8570-08216864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73" y="903730"/>
            <a:ext cx="7401754" cy="5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EA58F-2B07-49E2-BC40-FB3F7D73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3379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Описание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ru-RU" sz="2400"/>
              <a:t>Экономика всего мира зависит от огромного количества факторов. Многие люди</a:t>
            </a:r>
            <a:r>
              <a:rPr lang="en-US" sz="2400"/>
              <a:t>, </a:t>
            </a:r>
            <a:r>
              <a:rPr lang="ru-RU" sz="2400"/>
              <a:t>такие как </a:t>
            </a:r>
            <a:r>
              <a:rPr lang="en-US" sz="2400"/>
              <a:t>“</a:t>
            </a:r>
            <a:r>
              <a:rPr lang="ru-RU" sz="2400"/>
              <a:t>трейдеры</a:t>
            </a:r>
            <a:r>
              <a:rPr lang="en-US" sz="2400"/>
              <a:t>”</a:t>
            </a:r>
            <a:r>
              <a:rPr lang="ru-RU" sz="2400"/>
              <a:t> работают в сфере финансов и без дополнительных инструментов не представляется возможным делать какие либо прогнозы. Поэтому люди прибегли к методам машинного обучения с целью автоматизировать создание прогнозов на основе данных за десятки лет.</a:t>
            </a:r>
          </a:p>
        </p:txBody>
      </p:sp>
    </p:spTree>
    <p:extLst>
      <p:ext uri="{BB962C8B-B14F-4D97-AF65-F5344CB8AC3E}">
        <p14:creationId xmlns:p14="http://schemas.microsoft.com/office/powerpoint/2010/main" val="11926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Почему золото?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fontAlgn="base"/>
            <a:r>
              <a:rPr lang="ru-RU" sz="2000"/>
              <a:t>Чаще всего золото используется для производства ювелирных украшений, особенных деталей в электротехнике, а также слитков и монет.</a:t>
            </a:r>
          </a:p>
          <a:p>
            <a:pPr fontAlgn="base"/>
            <a:r>
              <a:rPr lang="ru-RU" sz="2000"/>
              <a:t>Золото находится в особых «отношениях» с рынком — этот инструмент торговли напрямую привязан к положению дел в мире.</a:t>
            </a:r>
          </a:p>
          <a:p>
            <a:pPr fontAlgn="base"/>
            <a:r>
              <a:rPr lang="ru-RU" sz="2000"/>
              <a:t>Больше всего золота добывают Китай, Россия и Австралия. Потребляют его все крупнейшие экономики, но КНР и США – больше всего.</a:t>
            </a:r>
          </a:p>
          <a:p>
            <a:pPr fontAlgn="base"/>
            <a:r>
              <a:rPr lang="ru-RU" sz="2000"/>
              <a:t>Прогнозы на цену золота делать очень нелегко: никто не знает, что будет завтра, а это очень важно, чтобы точно определить, что произойдёт со стоимостью.</a:t>
            </a:r>
          </a:p>
          <a:p>
            <a:pPr marL="0" indent="0">
              <a:buNone/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779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Мнение участников рынка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ru-RU" sz="2400"/>
              <a:t>Многие люди кто работает на биржевом рынке считают что</a:t>
            </a:r>
            <a:r>
              <a:rPr lang="en-US" sz="2400"/>
              <a:t>, р</a:t>
            </a:r>
            <a:r>
              <a:rPr lang="ru-RU" sz="2400"/>
              <a:t>ыночные временные ряды</a:t>
            </a:r>
            <a:r>
              <a:rPr lang="en-US" sz="2400"/>
              <a:t>, </a:t>
            </a:r>
            <a:r>
              <a:rPr lang="ru-RU" sz="2400"/>
              <a:t>несмотря на кажущуюся стохастичность</a:t>
            </a:r>
            <a:r>
              <a:rPr lang="en-US" sz="2400"/>
              <a:t>, </a:t>
            </a:r>
            <a:r>
              <a:rPr lang="ru-RU" sz="2400"/>
              <a:t>полны скрытых закономерностей</a:t>
            </a:r>
            <a:r>
              <a:rPr lang="en-US" sz="2400"/>
              <a:t>, </a:t>
            </a:r>
            <a:r>
              <a:rPr lang="ru-RU" sz="2400"/>
              <a:t>т.е. могут быть предсказаны с помощью использования нейросетевых технологий.  </a:t>
            </a:r>
          </a:p>
        </p:txBody>
      </p:sp>
    </p:spTree>
    <p:extLst>
      <p:ext uri="{BB962C8B-B14F-4D97-AF65-F5344CB8AC3E}">
        <p14:creationId xmlns:p14="http://schemas.microsoft.com/office/powerpoint/2010/main" val="13182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ru-RU" sz="360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endParaRPr lang="ru-RU" sz="1800"/>
          </a:p>
        </p:txBody>
      </p:sp>
      <p:sp>
        <p:nvSpPr>
          <p:cNvPr id="1038" name="Freeform: Shape 80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Oval 8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Техномагия | Jupyter Not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178" y="696037"/>
            <a:ext cx="877338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reeform: Shape 84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8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Файл:NumPy logo 2020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9409" y="824450"/>
            <a:ext cx="2754569" cy="12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Matplotlib Tutorial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8456" y="3261826"/>
            <a:ext cx="1650222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Файл:Pandas logo.svg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841" y="5559074"/>
            <a:ext cx="2210937" cy="8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eras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1966" y="4773845"/>
            <a:ext cx="1746444" cy="17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5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/>
              <a:t>CNN</a:t>
            </a:r>
            <a:endParaRPr lang="ru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F78713-7498-461E-B2F1-F57F1E77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81" y="465554"/>
            <a:ext cx="4511582" cy="2527295"/>
          </a:xfrm>
          <a:prstGeom prst="rect">
            <a:avLst/>
          </a:prstGeom>
        </p:spPr>
      </p:pic>
      <p:pic>
        <p:nvPicPr>
          <p:cNvPr id="6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85" y="2994128"/>
            <a:ext cx="4317389" cy="38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LSTM</a:t>
            </a:r>
            <a:endParaRPr lang="ru-RU" sz="48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grpSp>
        <p:nvGrpSpPr>
          <p:cNvPr id="4" name="Google Shape;86;p17"/>
          <p:cNvGrpSpPr/>
          <p:nvPr/>
        </p:nvGrpSpPr>
        <p:grpSpPr>
          <a:xfrm>
            <a:off x="5116652" y="1953962"/>
            <a:ext cx="6642532" cy="2371842"/>
            <a:chOff x="535775" y="1371600"/>
            <a:chExt cx="8079600" cy="3171900"/>
          </a:xfrm>
        </p:grpSpPr>
        <p:sp>
          <p:nvSpPr>
            <p:cNvPr id="5" name="Google Shape;87;p17"/>
            <p:cNvSpPr/>
            <p:nvPr/>
          </p:nvSpPr>
          <p:spPr>
            <a:xfrm>
              <a:off x="535775" y="1371600"/>
              <a:ext cx="8079600" cy="3171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88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7000" y="1513025"/>
              <a:ext cx="7669998" cy="29085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9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ru-RU" sz="4800">
                <a:solidFill>
                  <a:schemeClr val="bg1"/>
                </a:solidFill>
                <a:cs typeface="Calibri Light"/>
              </a:rPr>
              <a:t>Ход работы</a:t>
            </a:r>
            <a:endParaRPr lang="ru-RU" sz="48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chemeClr val="bg1"/>
                </a:solidFill>
                <a:cs typeface="Calibri"/>
              </a:rPr>
              <a:t>Цель работы: Обучить нейросеть предсказывать значения целевого признака в заданном временном интервале</a:t>
            </a:r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8C7B0E1-10BA-48E1-A2F6-70BC7A54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09" y="1988196"/>
            <a:ext cx="7490795" cy="20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DC2F77-FD21-425C-9856-47AE84146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3044825"/>
            <a:ext cx="10064750" cy="831850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B69148-3A2F-4483-80CC-2DC1D2D2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3944938"/>
            <a:ext cx="10064750" cy="17541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AC39-03FC-465D-9860-976C2585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cs typeface="Calibri Light"/>
              </a:rPr>
              <a:t>Reshape и scaling датасетов</a:t>
            </a:r>
            <a:endParaRPr lang="ru-RU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4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215</Words>
  <Application>Microsoft Office PowerPoint</Application>
  <PresentationFormat>Широкоэкранный</PresentationFormat>
  <Paragraphs>14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Прогнозирование финансового рынка на основе нейросетевых технологий на примере работы акций на золото.</vt:lpstr>
      <vt:lpstr>Описание проблемы</vt:lpstr>
      <vt:lpstr>Почему золото?</vt:lpstr>
      <vt:lpstr>Мнение участников рынка</vt:lpstr>
      <vt:lpstr>Используемые технологии</vt:lpstr>
      <vt:lpstr>CNN</vt:lpstr>
      <vt:lpstr>LSTM</vt:lpstr>
      <vt:lpstr>Ход работы</vt:lpstr>
      <vt:lpstr>Reshape и scaling датасетов</vt:lpstr>
      <vt:lpstr>Создание архитектуры сети</vt:lpstr>
      <vt:lpstr>Создание архитектуры второй нейросети</vt:lpstr>
      <vt:lpstr>Процесс обучения</vt:lpstr>
      <vt:lpstr>Подсчет ошибки при предсказании</vt:lpstr>
      <vt:lpstr>Визуализация некоторых результатов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финансового рынка на основе нейросетевых технологий на примере работы акций на золото.</dc:title>
  <dc:creator>Анатолий Плотницкий</dc:creator>
  <cp:lastModifiedBy>Анатолий Плотницкий</cp:lastModifiedBy>
  <cp:revision>124</cp:revision>
  <dcterms:created xsi:type="dcterms:W3CDTF">2021-03-14T18:50:37Z</dcterms:created>
  <dcterms:modified xsi:type="dcterms:W3CDTF">2021-03-15T19:57:46Z</dcterms:modified>
</cp:coreProperties>
</file>