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6"/>
  </p:notesMasterIdLst>
  <p:sldIdLst>
    <p:sldId id="26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8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93" autoAdjust="0"/>
    <p:restoredTop sz="94669"/>
  </p:normalViewPr>
  <p:slideViewPr>
    <p:cSldViewPr snapToGrid="0" snapToObjects="1">
      <p:cViewPr>
        <p:scale>
          <a:sx n="96" d="100"/>
          <a:sy n="96" d="100"/>
        </p:scale>
        <p:origin x="904" y="272"/>
      </p:cViewPr>
      <p:guideLst>
        <p:guide orient="horz" pos="588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FE042-0B66-6B40-B0E0-26B8EBC13308}" type="datetimeFigureOut">
              <a:rPr lang="de-DE" smtClean="0"/>
              <a:t>06.04.17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5F1DC-6619-9646-B396-17002785C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23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53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7" name="Group 8"/>
          <p:cNvGrpSpPr/>
          <p:nvPr userDrawn="1"/>
        </p:nvGrpSpPr>
        <p:grpSpPr>
          <a:xfrm>
            <a:off x="0" y="6718300"/>
            <a:ext cx="9142413" cy="152528"/>
            <a:chOff x="0" y="0"/>
            <a:chExt cx="13004803" cy="292100"/>
          </a:xfrm>
        </p:grpSpPr>
        <p:sp>
          <p:nvSpPr>
            <p:cNvPr id="8" name="Shape 3"/>
            <p:cNvSpPr/>
            <p:nvPr/>
          </p:nvSpPr>
          <p:spPr>
            <a:xfrm>
              <a:off x="0" y="0"/>
              <a:ext cx="2600961" cy="292101"/>
            </a:xfrm>
            <a:prstGeom prst="rect">
              <a:avLst/>
            </a:prstGeom>
            <a:solidFill>
              <a:srgbClr val="F7CF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 4"/>
            <p:cNvSpPr/>
            <p:nvPr/>
          </p:nvSpPr>
          <p:spPr>
            <a:xfrm>
              <a:off x="2600960" y="0"/>
              <a:ext cx="2600962" cy="292101"/>
            </a:xfrm>
            <a:prstGeom prst="rect">
              <a:avLst/>
            </a:prstGeom>
            <a:solidFill>
              <a:srgbClr val="F29D6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Shape 5"/>
            <p:cNvSpPr/>
            <p:nvPr/>
          </p:nvSpPr>
          <p:spPr>
            <a:xfrm>
              <a:off x="5201921" y="0"/>
              <a:ext cx="2600961" cy="292101"/>
            </a:xfrm>
            <a:prstGeom prst="rect">
              <a:avLst/>
            </a:prstGeom>
            <a:solidFill>
              <a:srgbClr val="78C78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 6"/>
            <p:cNvSpPr/>
            <p:nvPr/>
          </p:nvSpPr>
          <p:spPr>
            <a:xfrm>
              <a:off x="7802880" y="0"/>
              <a:ext cx="2600961" cy="292101"/>
            </a:xfrm>
            <a:prstGeom prst="rect">
              <a:avLst/>
            </a:prstGeom>
            <a:solidFill>
              <a:srgbClr val="34B8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 7"/>
            <p:cNvSpPr/>
            <p:nvPr/>
          </p:nvSpPr>
          <p:spPr>
            <a:xfrm>
              <a:off x="10403842" y="0"/>
              <a:ext cx="2600962" cy="292101"/>
            </a:xfrm>
            <a:prstGeom prst="rect">
              <a:avLst/>
            </a:prstGeom>
            <a:solidFill>
              <a:srgbClr val="239B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9" r:id="rId3"/>
    <p:sldLayoutId id="21474934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170381" y="3101408"/>
            <a:ext cx="8841097" cy="60080"/>
          </a:xfrm>
          <a:prstGeom prst="straightConnector1">
            <a:avLst/>
          </a:prstGeom>
          <a:ln w="53975" cmpd="sng"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300523" y="312123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1992</a:t>
            </a:r>
            <a:endParaRPr lang="de-DE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2077181" y="3127102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1997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3768321" y="3127102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2003</a:t>
            </a:r>
            <a:endParaRPr lang="de-DE" sz="2000" dirty="0"/>
          </a:p>
        </p:txBody>
      </p:sp>
      <p:sp>
        <p:nvSpPr>
          <p:cNvPr id="9" name="Textfeld 8"/>
          <p:cNvSpPr txBox="1"/>
          <p:nvPr/>
        </p:nvSpPr>
        <p:spPr>
          <a:xfrm>
            <a:off x="5393199" y="312123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2008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6714149" y="312123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2013</a:t>
            </a:r>
            <a:endParaRPr lang="de-DE" sz="2000" dirty="0"/>
          </a:p>
        </p:txBody>
      </p:sp>
      <p:sp>
        <p:nvSpPr>
          <p:cNvPr id="12" name="Rechteck 11"/>
          <p:cNvSpPr/>
          <p:nvPr/>
        </p:nvSpPr>
        <p:spPr>
          <a:xfrm>
            <a:off x="296506" y="4797244"/>
            <a:ext cx="3986453" cy="5739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Atlas Software</a:t>
            </a:r>
            <a:br>
              <a:rPr lang="de-DE" dirty="0" smtClean="0"/>
            </a:br>
            <a:r>
              <a:rPr lang="de-DE" dirty="0" smtClean="0"/>
              <a:t>GmbH &amp; Co. KG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870791" y="3934499"/>
            <a:ext cx="1912472" cy="5436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Dr. Blau &amp; Partner</a:t>
            </a:r>
            <a:endParaRPr lang="de-DE" sz="1600" dirty="0"/>
          </a:p>
        </p:txBody>
      </p:sp>
      <p:sp>
        <p:nvSpPr>
          <p:cNvPr id="19" name="Rechteck 18"/>
          <p:cNvSpPr/>
          <p:nvPr/>
        </p:nvSpPr>
        <p:spPr>
          <a:xfrm>
            <a:off x="2619131" y="1910150"/>
            <a:ext cx="1670275" cy="5988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Rot AG</a:t>
            </a:r>
            <a:endParaRPr lang="de-DE" sz="2000" dirty="0"/>
          </a:p>
        </p:txBody>
      </p:sp>
      <p:sp>
        <p:nvSpPr>
          <p:cNvPr id="26" name="Rechteck 25"/>
          <p:cNvSpPr/>
          <p:nvPr/>
        </p:nvSpPr>
        <p:spPr>
          <a:xfrm>
            <a:off x="1734261" y="5792692"/>
            <a:ext cx="3121491" cy="4305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Hodor</a:t>
            </a:r>
            <a:r>
              <a:rPr lang="de-DE" sz="1400" dirty="0" smtClean="0"/>
              <a:t> KG</a:t>
            </a:r>
            <a:br>
              <a:rPr lang="de-DE" sz="1400" dirty="0" smtClean="0"/>
            </a:br>
            <a:r>
              <a:rPr lang="de-DE" sz="1400" dirty="0" smtClean="0"/>
              <a:t>Ing-Büro</a:t>
            </a:r>
            <a:endParaRPr lang="de-DE" sz="1400" dirty="0"/>
          </a:p>
        </p:txBody>
      </p:sp>
      <p:cxnSp>
        <p:nvCxnSpPr>
          <p:cNvPr id="27" name="Gekrümmte Verbindung 26"/>
          <p:cNvCxnSpPr>
            <a:stCxn id="16" idx="3"/>
            <a:endCxn id="30" idx="1"/>
          </p:cNvCxnSpPr>
          <p:nvPr/>
        </p:nvCxnSpPr>
        <p:spPr>
          <a:xfrm flipV="1">
            <a:off x="3783263" y="4199769"/>
            <a:ext cx="849977" cy="6541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ysDash"/>
            <a:headEnd type="none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4633240" y="3860798"/>
            <a:ext cx="1987145" cy="677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WebDev</a:t>
            </a:r>
            <a:r>
              <a:rPr lang="de-DE" sz="1600" dirty="0"/>
              <a:t> </a:t>
            </a:r>
            <a:r>
              <a:rPr lang="de-DE" sz="1600" dirty="0" smtClean="0"/>
              <a:t>Inc.</a:t>
            </a:r>
            <a:br>
              <a:rPr lang="de-DE" sz="1600" dirty="0" smtClean="0"/>
            </a:br>
            <a:r>
              <a:rPr lang="de-DE" sz="1600" dirty="0" smtClean="0"/>
              <a:t>(London + München)</a:t>
            </a:r>
            <a:endParaRPr lang="de-DE" sz="1600" dirty="0"/>
          </a:p>
        </p:txBody>
      </p:sp>
      <p:cxnSp>
        <p:nvCxnSpPr>
          <p:cNvPr id="32" name="Gekrümmte Verbindung 31"/>
          <p:cNvCxnSpPr>
            <a:endCxn id="30" idx="2"/>
          </p:cNvCxnSpPr>
          <p:nvPr/>
        </p:nvCxnSpPr>
        <p:spPr>
          <a:xfrm rot="5400000" flipH="1" flipV="1">
            <a:off x="4458561" y="4624441"/>
            <a:ext cx="1253952" cy="1082551"/>
          </a:xfrm>
          <a:prstGeom prst="curvedConnector3">
            <a:avLst>
              <a:gd name="adj1" fmla="val 50000"/>
            </a:avLst>
          </a:prstGeom>
          <a:ln>
            <a:solidFill>
              <a:srgbClr val="7EC25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4342321" y="1335426"/>
            <a:ext cx="2418562" cy="907479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40000"/>
                  <a:lumOff val="6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/>
              <a:t>Rot Holding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+ </a:t>
            </a:r>
            <a:r>
              <a:rPr lang="de-DE" sz="1600" dirty="0" smtClean="0"/>
              <a:t>Rot Europa</a:t>
            </a:r>
            <a:endParaRPr lang="de-DE" sz="1600" dirty="0"/>
          </a:p>
        </p:txBody>
      </p:sp>
      <p:cxnSp>
        <p:nvCxnSpPr>
          <p:cNvPr id="52" name="Gerade Verbindung mit Pfeil 51"/>
          <p:cNvCxnSpPr/>
          <p:nvPr/>
        </p:nvCxnSpPr>
        <p:spPr>
          <a:xfrm>
            <a:off x="3209020" y="2508963"/>
            <a:ext cx="0" cy="135183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endCxn id="30" idx="0"/>
          </p:cNvCxnSpPr>
          <p:nvPr/>
        </p:nvCxnSpPr>
        <p:spPr>
          <a:xfrm>
            <a:off x="4278853" y="2508963"/>
            <a:ext cx="1347960" cy="135183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19" idx="0"/>
            <a:endCxn id="50" idx="1"/>
          </p:cNvCxnSpPr>
          <p:nvPr/>
        </p:nvCxnSpPr>
        <p:spPr>
          <a:xfrm rot="5400000" flipH="1" flipV="1">
            <a:off x="3837803" y="1405632"/>
            <a:ext cx="120984" cy="888052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6876596" y="442462"/>
            <a:ext cx="1736059" cy="1643615"/>
          </a:xfrm>
          <a:prstGeom prst="rect">
            <a:avLst/>
          </a:prstGeom>
          <a:gradFill flip="none" rotWithShape="1">
            <a:gsLst>
              <a:gs pos="2000">
                <a:schemeClr val="tx2">
                  <a:lumMod val="60000"/>
                  <a:lumOff val="40000"/>
                </a:schemeClr>
              </a:gs>
              <a:gs pos="49000">
                <a:schemeClr val="accent4">
                  <a:lumMod val="60000"/>
                  <a:lumOff val="40000"/>
                </a:schemeClr>
              </a:gs>
            </a:gsLst>
            <a:lin ang="18900000" scaled="1"/>
            <a:tileRect/>
          </a:gradFill>
          <a:ln w="38100" cmpd="dbl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 dirty="0" smtClean="0"/>
          </a:p>
          <a:p>
            <a:pPr algn="ctr"/>
            <a:endParaRPr lang="de-DE" sz="2000" dirty="0"/>
          </a:p>
          <a:p>
            <a:pPr algn="ctr"/>
            <a:endParaRPr lang="de-DE" sz="2000" dirty="0" smtClean="0"/>
          </a:p>
        </p:txBody>
      </p:sp>
      <p:cxnSp>
        <p:nvCxnSpPr>
          <p:cNvPr id="62" name="Gerade Verbindung mit Pfeil 61"/>
          <p:cNvCxnSpPr/>
          <p:nvPr/>
        </p:nvCxnSpPr>
        <p:spPr>
          <a:xfrm>
            <a:off x="1052642" y="1719602"/>
            <a:ext cx="1" cy="30776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550405" y="430494"/>
            <a:ext cx="2247847" cy="4731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Gelb </a:t>
            </a:r>
            <a:r>
              <a:rPr lang="de-DE" sz="1600" dirty="0" err="1" smtClean="0"/>
              <a:t>Finance</a:t>
            </a:r>
            <a:r>
              <a:rPr lang="de-DE" sz="1600" dirty="0" smtClean="0"/>
              <a:t> AG</a:t>
            </a:r>
            <a:endParaRPr lang="de-DE" sz="1600" dirty="0"/>
          </a:p>
        </p:txBody>
      </p:sp>
      <p:cxnSp>
        <p:nvCxnSpPr>
          <p:cNvPr id="67" name="Gerade Verbindung mit Pfeil 66"/>
          <p:cNvCxnSpPr>
            <a:stCxn id="66" idx="3"/>
          </p:cNvCxnSpPr>
          <p:nvPr/>
        </p:nvCxnSpPr>
        <p:spPr>
          <a:xfrm>
            <a:off x="5798252" y="667054"/>
            <a:ext cx="1065093" cy="151083"/>
          </a:xfrm>
          <a:prstGeom prst="straightConnector1">
            <a:avLst/>
          </a:prstGeom>
          <a:ln w="22225">
            <a:solidFill>
              <a:schemeClr val="accent4">
                <a:lumMod val="75000"/>
              </a:schemeClr>
            </a:solidFill>
            <a:prstDash val="sysDash"/>
            <a:headEnd type="arrow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6016887" y="4860635"/>
            <a:ext cx="2270927" cy="5928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Tochterunternehmen </a:t>
            </a:r>
            <a:r>
              <a:rPr lang="de-DE" sz="1400" dirty="0" smtClean="0"/>
              <a:t>in </a:t>
            </a:r>
            <a:br>
              <a:rPr lang="de-DE" sz="1400" dirty="0" smtClean="0"/>
            </a:br>
            <a:r>
              <a:rPr lang="de-DE" sz="1400" dirty="0" smtClean="0"/>
              <a:t>Ungarn und Pakistan</a:t>
            </a:r>
            <a:endParaRPr lang="de-DE" sz="1400" dirty="0"/>
          </a:p>
        </p:txBody>
      </p:sp>
      <p:cxnSp>
        <p:nvCxnSpPr>
          <p:cNvPr id="71" name="Gerade Verbindung mit Pfeil 70"/>
          <p:cNvCxnSpPr/>
          <p:nvPr/>
        </p:nvCxnSpPr>
        <p:spPr>
          <a:xfrm flipH="1" flipV="1">
            <a:off x="6582595" y="2260491"/>
            <a:ext cx="280750" cy="26001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krümmte Verbindung 76"/>
          <p:cNvCxnSpPr>
            <a:stCxn id="50" idx="0"/>
          </p:cNvCxnSpPr>
          <p:nvPr/>
        </p:nvCxnSpPr>
        <p:spPr>
          <a:xfrm rot="5400000" flipH="1" flipV="1">
            <a:off x="6055997" y="528079"/>
            <a:ext cx="302953" cy="1311742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170381" y="1145685"/>
            <a:ext cx="2504033" cy="573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Grau GmbH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7" name="Gekrümmte Verbindung 86"/>
          <p:cNvCxnSpPr>
            <a:stCxn id="86" idx="2"/>
            <a:endCxn id="19" idx="1"/>
          </p:cNvCxnSpPr>
          <p:nvPr/>
        </p:nvCxnSpPr>
        <p:spPr>
          <a:xfrm rot="16200000" flipH="1">
            <a:off x="1775787" y="1366212"/>
            <a:ext cx="489955" cy="1196733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Bild 1" descr="schatzkis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257" y="1477681"/>
            <a:ext cx="640418" cy="608397"/>
          </a:xfrm>
          <a:prstGeom prst="rect">
            <a:avLst/>
          </a:prstGeom>
        </p:spPr>
      </p:pic>
      <p:cxnSp>
        <p:nvCxnSpPr>
          <p:cNvPr id="51" name="Gerade Verbindung mit Pfeil 50"/>
          <p:cNvCxnSpPr/>
          <p:nvPr/>
        </p:nvCxnSpPr>
        <p:spPr>
          <a:xfrm>
            <a:off x="7801437" y="6227180"/>
            <a:ext cx="79796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none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7656141" y="6223249"/>
            <a:ext cx="1002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Beteiligung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8" name="Gerade Verbindung mit Pfeil 77"/>
          <p:cNvCxnSpPr/>
          <p:nvPr/>
        </p:nvCxnSpPr>
        <p:spPr>
          <a:xfrm flipH="1">
            <a:off x="3969017" y="2508963"/>
            <a:ext cx="9537" cy="228828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6673299" y="6221605"/>
            <a:ext cx="79796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none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feld 83"/>
          <p:cNvSpPr txBox="1"/>
          <p:nvPr/>
        </p:nvSpPr>
        <p:spPr>
          <a:xfrm>
            <a:off x="6541658" y="6204019"/>
            <a:ext cx="1098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Übernahme,</a:t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Fusion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874332" y="6092898"/>
            <a:ext cx="2784207" cy="573917"/>
          </a:xfrm>
          <a:prstGeom prst="rect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18000" rtlCol="0" anchor="t" anchorCtr="0"/>
          <a:lstStyle/>
          <a:p>
            <a:r>
              <a:rPr lang="de-DE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Legende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6207473" y="2242905"/>
            <a:ext cx="204087" cy="1617893"/>
          </a:xfrm>
          <a:prstGeom prst="straightConnector1">
            <a:avLst/>
          </a:prstGeom>
          <a:ln>
            <a:solidFill>
              <a:schemeClr val="accent3"/>
            </a:solidFill>
            <a:prstDash val="soli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feld 97"/>
          <p:cNvSpPr txBox="1"/>
          <p:nvPr/>
        </p:nvSpPr>
        <p:spPr>
          <a:xfrm rot="16200000">
            <a:off x="-539975" y="5995758"/>
            <a:ext cx="1284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© 2015ff, SAMM Inc.</a:t>
            </a:r>
            <a:endParaRPr lang="de-DE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7307099" y="2086077"/>
            <a:ext cx="111690" cy="27745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>
            <a:off x="3386250" y="933450"/>
            <a:ext cx="245776" cy="976700"/>
          </a:xfrm>
          <a:prstGeom prst="straightConnector1">
            <a:avLst/>
          </a:prstGeom>
          <a:ln w="22225">
            <a:solidFill>
              <a:schemeClr val="accent4">
                <a:lumMod val="75000"/>
              </a:schemeClr>
            </a:solidFill>
            <a:prstDash val="sysDash"/>
            <a:headEnd type="arrow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Bild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775" y="616172"/>
            <a:ext cx="1171044" cy="1029489"/>
          </a:xfrm>
          <a:prstGeom prst="rect">
            <a:avLst/>
          </a:prstGeom>
        </p:spPr>
      </p:pic>
      <p:sp>
        <p:nvSpPr>
          <p:cNvPr id="54" name="Textfeld 53"/>
          <p:cNvSpPr txBox="1"/>
          <p:nvPr/>
        </p:nvSpPr>
        <p:spPr>
          <a:xfrm>
            <a:off x="7915551" y="3141361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smtClean="0"/>
              <a:t>2018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373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39</Words>
  <Application>Microsoft Macintosh PowerPoint</Application>
  <PresentationFormat>Bildschirmpräsentation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Dr. Gernot Starke</cp:lastModifiedBy>
  <cp:revision>90</cp:revision>
  <cp:lastPrinted>2015-04-27T05:04:49Z</cp:lastPrinted>
  <dcterms:created xsi:type="dcterms:W3CDTF">2010-04-12T23:12:02Z</dcterms:created>
  <dcterms:modified xsi:type="dcterms:W3CDTF">2017-04-06T09:23:24Z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