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70" d="100"/>
          <a:sy n="170" d="100"/>
        </p:scale>
        <p:origin x="-368" y="-96"/>
      </p:cViewPr>
      <p:guideLst>
        <p:guide orient="horz" pos="58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E042-0B66-6B40-B0E0-26B8EBC13308}" type="datetimeFigureOut">
              <a:rPr lang="de-DE" smtClean="0"/>
              <a:t>27.04.15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F1DC-6619-9646-B396-17002785C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3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7" name="Group 8"/>
          <p:cNvGrpSpPr/>
          <p:nvPr userDrawn="1"/>
        </p:nvGrpSpPr>
        <p:grpSpPr>
          <a:xfrm>
            <a:off x="0" y="6718300"/>
            <a:ext cx="9142413" cy="152528"/>
            <a:chOff x="0" y="0"/>
            <a:chExt cx="13004803" cy="292100"/>
          </a:xfrm>
        </p:grpSpPr>
        <p:sp>
          <p:nvSpPr>
            <p:cNvPr id="8" name="Shape 3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4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5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6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7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9" r:id="rId3"/>
    <p:sldLayoutId id="21474934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170381" y="3150717"/>
            <a:ext cx="8117433" cy="24422"/>
          </a:xfrm>
          <a:prstGeom prst="straightConnector1">
            <a:avLst/>
          </a:prstGeom>
          <a:ln w="53975" cmpd="sng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00523" y="312123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1992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077181" y="312710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1997</a:t>
            </a:r>
            <a:endParaRPr lang="de-DE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768321" y="3127102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2003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5644990" y="312123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2008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7217732" y="3121234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2013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296506" y="4797244"/>
            <a:ext cx="3986453" cy="573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Atlas Software</a:t>
            </a:r>
            <a:br>
              <a:rPr lang="de-DE" dirty="0" smtClean="0"/>
            </a:br>
            <a:r>
              <a:rPr lang="de-DE" dirty="0" smtClean="0"/>
              <a:t>GmbH &amp; Co. KG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70791" y="3934499"/>
            <a:ext cx="1912472" cy="543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Dr. Blau &amp; Partner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2619131" y="1910150"/>
            <a:ext cx="2107137" cy="598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Rot AG</a:t>
            </a:r>
            <a:endParaRPr lang="de-DE" sz="2000" dirty="0"/>
          </a:p>
        </p:txBody>
      </p:sp>
      <p:sp>
        <p:nvSpPr>
          <p:cNvPr id="26" name="Rechteck 25"/>
          <p:cNvSpPr/>
          <p:nvPr/>
        </p:nvSpPr>
        <p:spPr>
          <a:xfrm>
            <a:off x="1734262" y="5792692"/>
            <a:ext cx="2799332" cy="4305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Hodor</a:t>
            </a:r>
            <a:r>
              <a:rPr lang="de-DE" sz="1400" dirty="0" smtClean="0"/>
              <a:t> KG</a:t>
            </a:r>
            <a:br>
              <a:rPr lang="de-DE" sz="1400" dirty="0" smtClean="0"/>
            </a:br>
            <a:r>
              <a:rPr lang="de-DE" sz="1400" dirty="0" smtClean="0"/>
              <a:t>Ing-Büro</a:t>
            </a:r>
            <a:endParaRPr lang="de-DE" sz="1400" dirty="0"/>
          </a:p>
        </p:txBody>
      </p:sp>
      <p:cxnSp>
        <p:nvCxnSpPr>
          <p:cNvPr id="27" name="Gekrümmte Verbindung 26"/>
          <p:cNvCxnSpPr>
            <a:stCxn id="16" idx="3"/>
            <a:endCxn id="30" idx="1"/>
          </p:cNvCxnSpPr>
          <p:nvPr/>
        </p:nvCxnSpPr>
        <p:spPr>
          <a:xfrm flipV="1">
            <a:off x="3783263" y="4199769"/>
            <a:ext cx="849977" cy="654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3"/>
            </a:solidFill>
            <a:prstDash val="sysDash"/>
            <a:headEnd type="none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633240" y="3860798"/>
            <a:ext cx="1987145" cy="677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WebDev</a:t>
            </a:r>
            <a:r>
              <a:rPr lang="de-DE" sz="1600" dirty="0"/>
              <a:t> </a:t>
            </a:r>
            <a:r>
              <a:rPr lang="de-DE" sz="1600" dirty="0" smtClean="0"/>
              <a:t>Inc.</a:t>
            </a:r>
            <a:br>
              <a:rPr lang="de-DE" sz="1600" dirty="0" smtClean="0"/>
            </a:br>
            <a:r>
              <a:rPr lang="de-DE" sz="1600" dirty="0" smtClean="0"/>
              <a:t>(London + München)</a:t>
            </a:r>
            <a:endParaRPr lang="de-DE" sz="1600" dirty="0"/>
          </a:p>
        </p:txBody>
      </p:sp>
      <p:cxnSp>
        <p:nvCxnSpPr>
          <p:cNvPr id="32" name="Gekrümmte Verbindung 31"/>
          <p:cNvCxnSpPr>
            <a:stCxn id="26" idx="3"/>
            <a:endCxn id="30" idx="2"/>
          </p:cNvCxnSpPr>
          <p:nvPr/>
        </p:nvCxnSpPr>
        <p:spPr>
          <a:xfrm flipV="1">
            <a:off x="4533594" y="4538740"/>
            <a:ext cx="1093219" cy="1469231"/>
          </a:xfrm>
          <a:prstGeom prst="curvedConnector2">
            <a:avLst/>
          </a:prstGeom>
          <a:ln>
            <a:solidFill>
              <a:srgbClr val="7EC25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4835623" y="1335426"/>
            <a:ext cx="1925259" cy="76834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Rot Holding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+ </a:t>
            </a:r>
            <a:r>
              <a:rPr lang="de-DE" sz="1600" dirty="0" smtClean="0"/>
              <a:t>Rot Europa</a:t>
            </a:r>
            <a:endParaRPr lang="de-DE" sz="1600" dirty="0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3209020" y="2508963"/>
            <a:ext cx="0" cy="135183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30" idx="0"/>
          </p:cNvCxnSpPr>
          <p:nvPr/>
        </p:nvCxnSpPr>
        <p:spPr>
          <a:xfrm>
            <a:off x="4726268" y="2508963"/>
            <a:ext cx="900545" cy="135183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19" idx="0"/>
            <a:endCxn id="50" idx="1"/>
          </p:cNvCxnSpPr>
          <p:nvPr/>
        </p:nvCxnSpPr>
        <p:spPr>
          <a:xfrm rot="5400000" flipH="1" flipV="1">
            <a:off x="4158887" y="1233415"/>
            <a:ext cx="190549" cy="1162923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863344" y="442463"/>
            <a:ext cx="1736059" cy="1376908"/>
          </a:xfrm>
          <a:prstGeom prst="rect">
            <a:avLst/>
          </a:prstGeom>
          <a:gradFill flip="none" rotWithShape="1">
            <a:gsLst>
              <a:gs pos="2000">
                <a:schemeClr val="tx2">
                  <a:lumMod val="60000"/>
                  <a:lumOff val="40000"/>
                </a:schemeClr>
              </a:gs>
              <a:gs pos="75000">
                <a:schemeClr val="accent4">
                  <a:lumMod val="60000"/>
                  <a:lumOff val="40000"/>
                </a:schemeClr>
              </a:gs>
            </a:gsLst>
            <a:lin ang="17340000" scaled="0"/>
            <a:tileRect/>
          </a:gradFill>
          <a:ln w="38100" cmpd="dbl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SAMM</a:t>
            </a:r>
            <a:r>
              <a:rPr lang="de-DE" sz="2000" dirty="0"/>
              <a:t> </a:t>
            </a:r>
            <a:r>
              <a:rPr lang="de-DE" sz="2000" dirty="0" smtClean="0"/>
              <a:t>Inc.</a:t>
            </a:r>
          </a:p>
          <a:p>
            <a:pPr algn="ctr"/>
            <a:endParaRPr lang="de-DE" sz="2000" dirty="0"/>
          </a:p>
          <a:p>
            <a:pPr algn="ctr"/>
            <a:endParaRPr lang="de-DE" sz="2000" dirty="0" smtClean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1052642" y="1719602"/>
            <a:ext cx="1" cy="30776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969016" y="430494"/>
            <a:ext cx="1589522" cy="473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Gelb </a:t>
            </a:r>
            <a:r>
              <a:rPr lang="de-DE" sz="1600" dirty="0" err="1" smtClean="0"/>
              <a:t>Finance</a:t>
            </a:r>
            <a:r>
              <a:rPr lang="de-DE" sz="1600" dirty="0" smtClean="0"/>
              <a:t> AG</a:t>
            </a:r>
            <a:endParaRPr lang="de-DE" sz="1600" dirty="0"/>
          </a:p>
        </p:txBody>
      </p:sp>
      <p:cxnSp>
        <p:nvCxnSpPr>
          <p:cNvPr id="67" name="Gerade Verbindung mit Pfeil 66"/>
          <p:cNvCxnSpPr>
            <a:stCxn id="66" idx="3"/>
          </p:cNvCxnSpPr>
          <p:nvPr/>
        </p:nvCxnSpPr>
        <p:spPr>
          <a:xfrm>
            <a:off x="5558538" y="667054"/>
            <a:ext cx="1304807" cy="151083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prstDash val="sysDash"/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6016887" y="4860635"/>
            <a:ext cx="2270927" cy="5928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Software-Töchter in </a:t>
            </a:r>
            <a:br>
              <a:rPr lang="de-DE" sz="1400" dirty="0" smtClean="0"/>
            </a:br>
            <a:r>
              <a:rPr lang="de-DE" sz="1400" dirty="0" smtClean="0"/>
              <a:t>Ungarn und Pakistan</a:t>
            </a:r>
            <a:endParaRPr lang="de-DE" sz="1400" dirty="0"/>
          </a:p>
        </p:txBody>
      </p:sp>
      <p:cxnSp>
        <p:nvCxnSpPr>
          <p:cNvPr id="71" name="Gerade Verbindung mit Pfeil 70"/>
          <p:cNvCxnSpPr/>
          <p:nvPr/>
        </p:nvCxnSpPr>
        <p:spPr>
          <a:xfrm flipH="1" flipV="1">
            <a:off x="6673299" y="2103775"/>
            <a:ext cx="190046" cy="27568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krümmte Verbindung 76"/>
          <p:cNvCxnSpPr>
            <a:stCxn id="50" idx="0"/>
            <a:endCxn id="61" idx="1"/>
          </p:cNvCxnSpPr>
          <p:nvPr/>
        </p:nvCxnSpPr>
        <p:spPr>
          <a:xfrm rot="5400000" flipH="1" flipV="1">
            <a:off x="6228544" y="700627"/>
            <a:ext cx="204509" cy="1065091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70381" y="1145685"/>
            <a:ext cx="2504033" cy="573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Grau GmbH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Gekrümmte Verbindung 86"/>
          <p:cNvCxnSpPr>
            <a:stCxn id="86" idx="2"/>
            <a:endCxn id="19" idx="1"/>
          </p:cNvCxnSpPr>
          <p:nvPr/>
        </p:nvCxnSpPr>
        <p:spPr>
          <a:xfrm rot="16200000" flipH="1">
            <a:off x="1775787" y="1366212"/>
            <a:ext cx="489955" cy="1196733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Bild 1" descr="schatzkis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54" y="1117335"/>
            <a:ext cx="670260" cy="636747"/>
          </a:xfrm>
          <a:prstGeom prst="rect">
            <a:avLst/>
          </a:prstGeom>
        </p:spPr>
      </p:pic>
      <p:cxnSp>
        <p:nvCxnSpPr>
          <p:cNvPr id="51" name="Gerade Verbindung mit Pfeil 50"/>
          <p:cNvCxnSpPr/>
          <p:nvPr/>
        </p:nvCxnSpPr>
        <p:spPr>
          <a:xfrm>
            <a:off x="7801437" y="6227180"/>
            <a:ext cx="79796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7656141" y="6223249"/>
            <a:ext cx="1002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Beteiligung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Gerade Verbindung mit Pfeil 77"/>
          <p:cNvCxnSpPr/>
          <p:nvPr/>
        </p:nvCxnSpPr>
        <p:spPr>
          <a:xfrm flipH="1">
            <a:off x="3969017" y="2508963"/>
            <a:ext cx="313942" cy="228828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6673299" y="6221605"/>
            <a:ext cx="79796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6541658" y="6204019"/>
            <a:ext cx="109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Übernahme,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Fusion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874332" y="6092898"/>
            <a:ext cx="2784207" cy="573917"/>
          </a:xfrm>
          <a:prstGeom prst="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8000" rtlCol="0" anchor="t" anchorCtr="0"/>
          <a:lstStyle/>
          <a:p>
            <a:r>
              <a: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Legende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6411560" y="2103775"/>
            <a:ext cx="0" cy="1757023"/>
          </a:xfrm>
          <a:prstGeom prst="straightConnector1">
            <a:avLst/>
          </a:prstGeom>
          <a:ln>
            <a:solidFill>
              <a:schemeClr val="accent3"/>
            </a:solidFill>
            <a:prstDash val="soli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 rot="16200000">
            <a:off x="-539975" y="5995758"/>
            <a:ext cx="1284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© 2015ff, SAMM Inc.</a:t>
            </a:r>
            <a:endParaRPr lang="de-DE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7307099" y="1819371"/>
            <a:ext cx="0" cy="30412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0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43</Words>
  <Application>Microsoft Macintosh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Gernot Starke</cp:lastModifiedBy>
  <cp:revision>86</cp:revision>
  <cp:lastPrinted>2015-04-27T05:04:49Z</cp:lastPrinted>
  <dcterms:created xsi:type="dcterms:W3CDTF">2010-04-12T23:12:02Z</dcterms:created>
  <dcterms:modified xsi:type="dcterms:W3CDTF">2015-04-27T05:07:38Z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