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249" d="100"/>
          <a:sy n="249" d="100"/>
        </p:scale>
        <p:origin x="3480" y="672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29.04.15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70381" y="3150717"/>
            <a:ext cx="8117433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00523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77181" y="312710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68321" y="312710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44990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7732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4797244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70791" y="3934499"/>
            <a:ext cx="1912472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619131" y="1910150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Rot AG</a:t>
            </a:r>
            <a:endParaRPr lang="de-DE" sz="2000" dirty="0"/>
          </a:p>
        </p:txBody>
      </p:sp>
      <p:sp>
        <p:nvSpPr>
          <p:cNvPr id="26" name="Rechteck 25"/>
          <p:cNvSpPr/>
          <p:nvPr/>
        </p:nvSpPr>
        <p:spPr>
          <a:xfrm>
            <a:off x="1734262" y="5792692"/>
            <a:ext cx="2799332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 flipV="1">
            <a:off x="3783263" y="4199769"/>
            <a:ext cx="849977" cy="654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headEnd type="none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33240" y="3860798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4533594" y="4538740"/>
            <a:ext cx="1093219" cy="1469231"/>
          </a:xfrm>
          <a:prstGeom prst="curvedConnector2">
            <a:avLst/>
          </a:prstGeom>
          <a:ln>
            <a:solidFill>
              <a:srgbClr val="7EC25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4835623" y="1335426"/>
            <a:ext cx="1925259" cy="76834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Rot Holding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+ </a:t>
            </a: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3209020" y="2508963"/>
            <a:ext cx="0" cy="135183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30" idx="0"/>
          </p:cNvCxnSpPr>
          <p:nvPr/>
        </p:nvCxnSpPr>
        <p:spPr>
          <a:xfrm>
            <a:off x="4726268" y="2508963"/>
            <a:ext cx="900545" cy="135183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158887" y="1233415"/>
            <a:ext cx="190549" cy="1162923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4" y="442463"/>
            <a:ext cx="1736059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75000">
                <a:schemeClr val="accent4">
                  <a:lumMod val="60000"/>
                  <a:lumOff val="40000"/>
                </a:schemeClr>
              </a:gs>
            </a:gsLst>
            <a:lin ang="17340000" scaled="0"/>
            <a:tileRect/>
          </a:gradFill>
          <a:ln w="38100" cmpd="dbl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SAMM</a:t>
            </a:r>
            <a:r>
              <a:rPr lang="de-DE" sz="2000" dirty="0"/>
              <a:t> </a:t>
            </a:r>
            <a:r>
              <a:rPr lang="de-DE" sz="2000" dirty="0" smtClean="0"/>
              <a:t>Inc.</a:t>
            </a:r>
          </a:p>
          <a:p>
            <a:pPr algn="ctr"/>
            <a:endParaRPr lang="de-DE" sz="2000" dirty="0"/>
          </a:p>
          <a:p>
            <a:pPr algn="ctr"/>
            <a:endParaRPr lang="de-DE" sz="2000" dirty="0" smtClean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1052642" y="1719602"/>
            <a:ext cx="1" cy="30776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550405" y="430494"/>
            <a:ext cx="2247847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Gelb </a:t>
            </a:r>
            <a:r>
              <a:rPr lang="de-DE" sz="1600" dirty="0" err="1" smtClean="0"/>
              <a:t>Finance</a:t>
            </a:r>
            <a:r>
              <a:rPr lang="de-DE" sz="1600" dirty="0" smtClean="0"/>
              <a:t> AG</a:t>
            </a:r>
            <a:endParaRPr lang="de-DE" sz="16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798252" y="667054"/>
            <a:ext cx="1065093" cy="151083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016887" y="4860635"/>
            <a:ext cx="2270927" cy="5928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Software-Töchter in </a:t>
            </a:r>
            <a:br>
              <a:rPr lang="de-DE" sz="1400" dirty="0" smtClean="0"/>
            </a:br>
            <a:r>
              <a:rPr lang="de-DE" sz="1400" dirty="0" smtClean="0"/>
              <a:t>Ungarn und Pakistan</a:t>
            </a:r>
            <a:endParaRPr lang="de-DE" sz="1400" dirty="0"/>
          </a:p>
        </p:txBody>
      </p:sp>
      <p:cxnSp>
        <p:nvCxnSpPr>
          <p:cNvPr id="71" name="Gerade Verbindung mit Pfeil 70"/>
          <p:cNvCxnSpPr/>
          <p:nvPr/>
        </p:nvCxnSpPr>
        <p:spPr>
          <a:xfrm flipH="1" flipV="1">
            <a:off x="6673299" y="2103775"/>
            <a:ext cx="190046" cy="2756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28544" y="700627"/>
            <a:ext cx="204509" cy="1065091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70381" y="1145685"/>
            <a:ext cx="2504033" cy="573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775787" y="1366212"/>
            <a:ext cx="489955" cy="1196733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Bild 1" descr="schatzkis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54" y="1117335"/>
            <a:ext cx="670260" cy="636747"/>
          </a:xfrm>
          <a:prstGeom prst="rect">
            <a:avLst/>
          </a:prstGeom>
        </p:spPr>
      </p:pic>
      <p:cxnSp>
        <p:nvCxnSpPr>
          <p:cNvPr id="51" name="Gerade Verbindung mit Pfeil 50"/>
          <p:cNvCxnSpPr/>
          <p:nvPr/>
        </p:nvCxnSpPr>
        <p:spPr>
          <a:xfrm>
            <a:off x="7801437" y="6227180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7656141" y="6223249"/>
            <a:ext cx="1002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Beteiligung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 flipH="1">
            <a:off x="3969017" y="2508963"/>
            <a:ext cx="313942" cy="228828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6673299" y="6221605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6541658" y="6204019"/>
            <a:ext cx="109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Übernahme,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Fusion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874332" y="6092898"/>
            <a:ext cx="2784207" cy="573917"/>
          </a:xfrm>
          <a:prstGeom prst="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" rtlCol="0" anchor="t" anchorCtr="0"/>
          <a:lstStyle/>
          <a:p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Legende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6411560" y="2103775"/>
            <a:ext cx="0" cy="1757023"/>
          </a:xfrm>
          <a:prstGeom prst="straightConnector1">
            <a:avLst/>
          </a:prstGeom>
          <a:ln>
            <a:solidFill>
              <a:schemeClr val="accent3"/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 rot="16200000">
            <a:off x="-539975" y="5995758"/>
            <a:ext cx="128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© 2015ff, SAMM Inc.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7307099" y="1819371"/>
            <a:ext cx="0" cy="30412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386250" y="933450"/>
            <a:ext cx="245776" cy="97670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43</Words>
  <Application>Microsoft Macintosh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Gernot Starke</cp:lastModifiedBy>
  <cp:revision>87</cp:revision>
  <cp:lastPrinted>2015-04-27T05:04:49Z</cp:lastPrinted>
  <dcterms:created xsi:type="dcterms:W3CDTF">2010-04-12T23:12:02Z</dcterms:created>
  <dcterms:modified xsi:type="dcterms:W3CDTF">2015-04-29T19:39:46Z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